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79" r:id="rId23"/>
    <p:sldId id="280" r:id="rId24"/>
    <p:sldId id="275" r:id="rId25"/>
  </p:sldIdLst>
  <p:sldSz cx="18288000" cy="10287000"/>
  <p:notesSz cx="6858000" cy="9144000"/>
  <p:embeddedFontLst>
    <p:embeddedFont>
      <p:font typeface="Arial Narrow" panose="020B0606020202030204" pitchFamily="34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alibri Light" panose="020F0302020204030204" pitchFamily="34" charset="0"/>
      <p:regular r:id="rId35"/>
      <p:italic r:id="rId36"/>
    </p:embeddedFont>
    <p:embeddedFont>
      <p:font typeface="Codec Pro Bold" panose="020B0604020202020204" charset="0"/>
      <p:regular r:id="rId37"/>
    </p:embeddedFont>
    <p:embeddedFont>
      <p:font typeface="Lucida Sans Unicode" panose="020B0602030504020204" pitchFamily="34" charset="0"/>
      <p:regular r:id="rId38"/>
    </p:embeddedFont>
    <p:embeddedFont>
      <p:font typeface="Open Sauce" panose="020B0604020202020204" charset="0"/>
      <p:regular r:id="rId39"/>
    </p:embeddedFont>
    <p:embeddedFont>
      <p:font typeface="Verdana" panose="020B0604030504040204" pitchFamily="34" charset="0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047" autoAdjust="0"/>
  </p:normalViewPr>
  <p:slideViewPr>
    <p:cSldViewPr>
      <p:cViewPr varScale="1">
        <p:scale>
          <a:sx n="51" d="100"/>
          <a:sy n="51" d="100"/>
        </p:scale>
        <p:origin x="82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5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09:36:21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09:36:31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 24575,'0'-14'0,"7"-12"0,10-7 0,1 1-8191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09:36:22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09:36:23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09:36:23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09:36:24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24575,'7'7'0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09:36:24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09:36:29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24575,'7'0'0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09:36:30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09:36:30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D0A217-C41E-43E2-88BC-875C7C7798C1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80AE9-9CD5-44A0-A174-AE7A94321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750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80AE9-9CD5-44A0-A174-AE7A94321D2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02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8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svg"/><Relationship Id="rId7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customXml" Target="../ink/ink2.xml"/><Relationship Id="rId26" Type="http://schemas.openxmlformats.org/officeDocument/2006/relationships/customXml" Target="../ink/ink8.xml"/><Relationship Id="rId3" Type="http://schemas.openxmlformats.org/officeDocument/2006/relationships/image" Target="../media/image4.svg"/><Relationship Id="rId21" Type="http://schemas.openxmlformats.org/officeDocument/2006/relationships/customXml" Target="../ink/ink5.xml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2.png"/><Relationship Id="rId25" Type="http://schemas.openxmlformats.org/officeDocument/2006/relationships/image" Target="../media/image24.png"/><Relationship Id="rId2" Type="http://schemas.openxmlformats.org/officeDocument/2006/relationships/image" Target="../media/image3.png"/><Relationship Id="rId16" Type="http://schemas.openxmlformats.org/officeDocument/2006/relationships/customXml" Target="../ink/ink1.xml"/><Relationship Id="rId20" Type="http://schemas.openxmlformats.org/officeDocument/2006/relationships/customXml" Target="../ink/ink4.xml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customXml" Target="../ink/ink7.xml"/><Relationship Id="rId5" Type="http://schemas.openxmlformats.org/officeDocument/2006/relationships/image" Target="../media/image8.svg"/><Relationship Id="rId15" Type="http://schemas.openxmlformats.org/officeDocument/2006/relationships/image" Target="../media/image21.png"/><Relationship Id="rId23" Type="http://schemas.openxmlformats.org/officeDocument/2006/relationships/customXml" Target="../ink/ink6.xml"/><Relationship Id="rId28" Type="http://schemas.openxmlformats.org/officeDocument/2006/relationships/customXml" Target="../ink/ink10.xml"/><Relationship Id="rId10" Type="http://schemas.openxmlformats.org/officeDocument/2006/relationships/image" Target="../media/image16.png"/><Relationship Id="rId19" Type="http://schemas.openxmlformats.org/officeDocument/2006/relationships/customXml" Target="../ink/ink3.xml"/><Relationship Id="rId4" Type="http://schemas.openxmlformats.org/officeDocument/2006/relationships/image" Target="../media/image7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3.png"/><Relationship Id="rId27" Type="http://schemas.openxmlformats.org/officeDocument/2006/relationships/customXml" Target="../ink/ink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4.sv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8.sv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7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.svg"/><Relationship Id="rId7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8.svg"/><Relationship Id="rId10" Type="http://schemas.openxmlformats.org/officeDocument/2006/relationships/image" Target="../media/image44.png"/><Relationship Id="rId4" Type="http://schemas.openxmlformats.org/officeDocument/2006/relationships/image" Target="../media/image7.png"/><Relationship Id="rId9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1506200" y="7353300"/>
            <a:ext cx="3724660" cy="990433"/>
            <a:chOff x="0" y="0"/>
            <a:chExt cx="1623316" cy="25974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23316" cy="259741"/>
            </a:xfrm>
            <a:custGeom>
              <a:avLst/>
              <a:gdLst/>
              <a:ahLst/>
              <a:cxnLst/>
              <a:rect l="l" t="t" r="r" b="b"/>
              <a:pathLst>
                <a:path w="1623316" h="259741">
                  <a:moveTo>
                    <a:pt x="61167" y="0"/>
                  </a:moveTo>
                  <a:lnTo>
                    <a:pt x="1562149" y="0"/>
                  </a:lnTo>
                  <a:cubicBezTo>
                    <a:pt x="1595930" y="0"/>
                    <a:pt x="1623316" y="27385"/>
                    <a:pt x="1623316" y="61167"/>
                  </a:cubicBezTo>
                  <a:lnTo>
                    <a:pt x="1623316" y="198574"/>
                  </a:lnTo>
                  <a:cubicBezTo>
                    <a:pt x="1623316" y="232356"/>
                    <a:pt x="1595930" y="259741"/>
                    <a:pt x="1562149" y="259741"/>
                  </a:cubicBezTo>
                  <a:lnTo>
                    <a:pt x="61167" y="259741"/>
                  </a:lnTo>
                  <a:cubicBezTo>
                    <a:pt x="27385" y="259741"/>
                    <a:pt x="0" y="232356"/>
                    <a:pt x="0" y="198574"/>
                  </a:cubicBezTo>
                  <a:lnTo>
                    <a:pt x="0" y="61167"/>
                  </a:lnTo>
                  <a:cubicBezTo>
                    <a:pt x="0" y="27385"/>
                    <a:pt x="27385" y="0"/>
                    <a:pt x="61167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623316" cy="297841"/>
            </a:xfrm>
            <a:prstGeom prst="rect">
              <a:avLst/>
            </a:prstGeom>
          </p:spPr>
          <p:txBody>
            <a:bodyPr lIns="56791" tIns="56791" rIns="56791" bIns="56791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flipH="1">
            <a:off x="15043722" y="5935214"/>
            <a:ext cx="3231988" cy="4114800"/>
          </a:xfrm>
          <a:custGeom>
            <a:avLst/>
            <a:gdLst/>
            <a:ahLst/>
            <a:cxnLst/>
            <a:rect l="l" t="t" r="r" b="b"/>
            <a:pathLst>
              <a:path w="3231988" h="4114800">
                <a:moveTo>
                  <a:pt x="3231988" y="0"/>
                </a:moveTo>
                <a:lnTo>
                  <a:pt x="0" y="0"/>
                </a:lnTo>
                <a:lnTo>
                  <a:pt x="0" y="4114800"/>
                </a:lnTo>
                <a:lnTo>
                  <a:pt x="3231988" y="4114800"/>
                </a:lnTo>
                <a:lnTo>
                  <a:pt x="323198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680719" y="8811926"/>
            <a:ext cx="3503963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 dirty="0">
                <a:solidFill>
                  <a:srgbClr val="000000"/>
                </a:solidFill>
                <a:latin typeface="Open Sauce"/>
              </a:rPr>
              <a:t>Abdi Darmawan</a:t>
            </a:r>
          </a:p>
        </p:txBody>
      </p:sp>
      <p:sp>
        <p:nvSpPr>
          <p:cNvPr id="9" name="Freeform 9"/>
          <p:cNvSpPr/>
          <p:nvPr/>
        </p:nvSpPr>
        <p:spPr>
          <a:xfrm flipV="1">
            <a:off x="-58676" y="-1171307"/>
            <a:ext cx="3231988" cy="4114800"/>
          </a:xfrm>
          <a:custGeom>
            <a:avLst/>
            <a:gdLst/>
            <a:ahLst/>
            <a:cxnLst/>
            <a:rect l="l" t="t" r="r" b="b"/>
            <a:pathLst>
              <a:path w="3231988" h="4114800">
                <a:moveTo>
                  <a:pt x="0" y="4114800"/>
                </a:moveTo>
                <a:lnTo>
                  <a:pt x="3231989" y="4114800"/>
                </a:lnTo>
                <a:lnTo>
                  <a:pt x="3231989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608502" y="1470250"/>
            <a:ext cx="2231246" cy="399399"/>
          </a:xfrm>
          <a:custGeom>
            <a:avLst/>
            <a:gdLst/>
            <a:ahLst/>
            <a:cxnLst/>
            <a:rect l="l" t="t" r="r" b="b"/>
            <a:pathLst>
              <a:path w="2231246" h="399399">
                <a:moveTo>
                  <a:pt x="0" y="0"/>
                </a:moveTo>
                <a:lnTo>
                  <a:pt x="2231246" y="0"/>
                </a:lnTo>
                <a:lnTo>
                  <a:pt x="2231246" y="399399"/>
                </a:lnTo>
                <a:lnTo>
                  <a:pt x="0" y="3993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56" b="-206214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122872" y="3105332"/>
            <a:ext cx="9433751" cy="3409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837"/>
              </a:lnSpc>
            </a:pPr>
            <a:r>
              <a:rPr lang="en-US" sz="10697" dirty="0">
                <a:solidFill>
                  <a:srgbClr val="000000"/>
                </a:solidFill>
                <a:latin typeface="Codec Pro Bold"/>
              </a:rPr>
              <a:t>METODE </a:t>
            </a:r>
          </a:p>
          <a:p>
            <a:pPr>
              <a:lnSpc>
                <a:spcPts val="12837"/>
              </a:lnSpc>
            </a:pPr>
            <a:r>
              <a:rPr lang="en-US" sz="10697" dirty="0">
                <a:solidFill>
                  <a:srgbClr val="000000"/>
                </a:solidFill>
                <a:latin typeface="Codec Pro Bold"/>
              </a:rPr>
              <a:t>DESAIN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506200" y="7572879"/>
            <a:ext cx="3583584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500" dirty="0" err="1">
                <a:solidFill>
                  <a:srgbClr val="FFFFFF"/>
                </a:solidFill>
                <a:latin typeface="Open Sauce"/>
              </a:rPr>
              <a:t>Minggu</a:t>
            </a:r>
            <a:r>
              <a:rPr lang="en-US" sz="3500" dirty="0">
                <a:solidFill>
                  <a:srgbClr val="FFFFFF"/>
                </a:solidFill>
                <a:latin typeface="Open Sauce"/>
              </a:rPr>
              <a:t> @2</a:t>
            </a:r>
          </a:p>
        </p:txBody>
      </p:sp>
      <p:sp>
        <p:nvSpPr>
          <p:cNvPr id="13" name="Freeform 13"/>
          <p:cNvSpPr/>
          <p:nvPr/>
        </p:nvSpPr>
        <p:spPr>
          <a:xfrm>
            <a:off x="1421331" y="9003936"/>
            <a:ext cx="2476628" cy="443323"/>
          </a:xfrm>
          <a:custGeom>
            <a:avLst/>
            <a:gdLst/>
            <a:ahLst/>
            <a:cxnLst/>
            <a:rect l="l" t="t" r="r" b="b"/>
            <a:pathLst>
              <a:path w="2476628" h="443323">
                <a:moveTo>
                  <a:pt x="0" y="0"/>
                </a:moveTo>
                <a:lnTo>
                  <a:pt x="2476628" y="0"/>
                </a:lnTo>
                <a:lnTo>
                  <a:pt x="2476628" y="443323"/>
                </a:lnTo>
                <a:lnTo>
                  <a:pt x="0" y="4433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56" b="-206214"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028700" y="1359572"/>
            <a:ext cx="2857622" cy="511522"/>
          </a:xfrm>
          <a:custGeom>
            <a:avLst/>
            <a:gdLst/>
            <a:ahLst/>
            <a:cxnLst/>
            <a:rect l="l" t="t" r="r" b="b"/>
            <a:pathLst>
              <a:path w="2857622" h="511522">
                <a:moveTo>
                  <a:pt x="0" y="0"/>
                </a:moveTo>
                <a:lnTo>
                  <a:pt x="2857622" y="0"/>
                </a:lnTo>
                <a:lnTo>
                  <a:pt x="2857622" y="511522"/>
                </a:lnTo>
                <a:lnTo>
                  <a:pt x="0" y="5115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" b="-20621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230617" y="8793622"/>
            <a:ext cx="2595926" cy="464678"/>
          </a:xfrm>
          <a:custGeom>
            <a:avLst/>
            <a:gdLst/>
            <a:ahLst/>
            <a:cxnLst/>
            <a:rect l="l" t="t" r="r" b="b"/>
            <a:pathLst>
              <a:path w="2595926" h="464678">
                <a:moveTo>
                  <a:pt x="0" y="0"/>
                </a:moveTo>
                <a:lnTo>
                  <a:pt x="2595926" y="0"/>
                </a:lnTo>
                <a:lnTo>
                  <a:pt x="2595926" y="464678"/>
                </a:lnTo>
                <a:lnTo>
                  <a:pt x="0" y="4646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" b="-206214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254137" y="6803680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0" y="0"/>
                </a:moveTo>
                <a:lnTo>
                  <a:pt x="4562782" y="0"/>
                </a:lnTo>
                <a:lnTo>
                  <a:pt x="45627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 flipV="1">
            <a:off x="14027861" y="-442067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4562782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562782" y="0"/>
                </a:lnTo>
                <a:lnTo>
                  <a:pt x="4562782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object 8">
            <a:extLst>
              <a:ext uri="{FF2B5EF4-FFF2-40B4-BE49-F238E27FC236}">
                <a16:creationId xmlns:a16="http://schemas.microsoft.com/office/drawing/2014/main" id="{71F55F30-B5B7-43B5-8334-4D29BAE28283}"/>
              </a:ext>
            </a:extLst>
          </p:cNvPr>
          <p:cNvSpPr txBox="1"/>
          <p:nvPr/>
        </p:nvSpPr>
        <p:spPr>
          <a:xfrm>
            <a:off x="1855423" y="2923225"/>
            <a:ext cx="11201400" cy="27834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685" marR="212725" indent="-7620">
              <a:lnSpc>
                <a:spcPct val="100000"/>
              </a:lnSpc>
              <a:spcBef>
                <a:spcPts val="105"/>
              </a:spcBef>
            </a:pPr>
            <a:r>
              <a:rPr sz="3600" spc="-40" dirty="0">
                <a:latin typeface="Lucida Sans Unicode"/>
                <a:cs typeface="Lucida Sans Unicode"/>
              </a:rPr>
              <a:t>Desain</a:t>
            </a:r>
            <a:r>
              <a:rPr sz="3600" spc="150" dirty="0">
                <a:latin typeface="Lucida Sans Unicode"/>
                <a:cs typeface="Lucida Sans Unicode"/>
              </a:rPr>
              <a:t> </a:t>
            </a:r>
            <a:r>
              <a:rPr sz="3600" spc="-75" dirty="0">
                <a:latin typeface="Lucida Sans Unicode"/>
                <a:cs typeface="Lucida Sans Unicode"/>
              </a:rPr>
              <a:t>bersifat</a:t>
            </a:r>
            <a:r>
              <a:rPr sz="3600" spc="130" dirty="0">
                <a:latin typeface="Lucida Sans Unicode"/>
                <a:cs typeface="Lucida Sans Unicode"/>
              </a:rPr>
              <a:t> </a:t>
            </a:r>
            <a:r>
              <a:rPr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humaniora</a:t>
            </a:r>
            <a:r>
              <a:rPr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Lucida Sans Unicode"/>
                <a:cs typeface="Lucida Sans Unicode"/>
              </a:rPr>
              <a:t>, </a:t>
            </a:r>
            <a:r>
              <a:rPr sz="3600" spc="-615" dirty="0">
                <a:solidFill>
                  <a:schemeClr val="tx2">
                    <a:lumMod val="60000"/>
                    <a:lumOff val="40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sz="3600" spc="-40" dirty="0">
                <a:latin typeface="Lucida Sans Unicode"/>
                <a:cs typeface="Lucida Sans Unicode"/>
              </a:rPr>
              <a:t>desain</a:t>
            </a:r>
            <a:r>
              <a:rPr sz="3600" spc="235" dirty="0">
                <a:latin typeface="Lucida Sans Unicode"/>
                <a:cs typeface="Lucida Sans Unicode"/>
              </a:rPr>
              <a:t> </a:t>
            </a:r>
            <a:r>
              <a:rPr sz="3600" spc="-25" dirty="0">
                <a:latin typeface="Lucida Sans Unicode"/>
                <a:cs typeface="Lucida Sans Unicode"/>
              </a:rPr>
              <a:t>dilakukan</a:t>
            </a:r>
            <a:r>
              <a:rPr sz="3600" spc="-30" dirty="0">
                <a:latin typeface="Lucida Sans Unicode"/>
                <a:cs typeface="Lucida Sans Unicode"/>
              </a:rPr>
              <a:t> </a:t>
            </a:r>
            <a:r>
              <a:rPr sz="3600" spc="-5" dirty="0">
                <a:latin typeface="Lucida Sans Unicode"/>
                <a:cs typeface="Lucida Sans Unicode"/>
              </a:rPr>
              <a:t>oleh</a:t>
            </a:r>
            <a:endParaRPr sz="3600" dirty="0">
              <a:latin typeface="Lucida Sans Unicode"/>
              <a:cs typeface="Lucida Sans Unicode"/>
            </a:endParaRPr>
          </a:p>
          <a:p>
            <a:pPr marL="12700" marR="5080">
              <a:lnSpc>
                <a:spcPct val="100000"/>
              </a:lnSpc>
            </a:pPr>
            <a:r>
              <a:rPr sz="3600" spc="135" dirty="0">
                <a:latin typeface="Lucida Sans Unicode"/>
                <a:cs typeface="Lucida Sans Unicode"/>
              </a:rPr>
              <a:t>m</a:t>
            </a:r>
            <a:r>
              <a:rPr sz="3600" spc="-5" dirty="0">
                <a:latin typeface="Lucida Sans Unicode"/>
                <a:cs typeface="Lucida Sans Unicode"/>
              </a:rPr>
              <a:t>a</a:t>
            </a:r>
            <a:r>
              <a:rPr sz="3600" spc="-25" dirty="0">
                <a:latin typeface="Lucida Sans Unicode"/>
                <a:cs typeface="Lucida Sans Unicode"/>
              </a:rPr>
              <a:t>n</a:t>
            </a:r>
            <a:r>
              <a:rPr sz="3600" spc="-20" dirty="0">
                <a:latin typeface="Lucida Sans Unicode"/>
                <a:cs typeface="Lucida Sans Unicode"/>
              </a:rPr>
              <a:t>u</a:t>
            </a:r>
            <a:r>
              <a:rPr sz="3600" spc="-270" dirty="0">
                <a:latin typeface="Lucida Sans Unicode"/>
                <a:cs typeface="Lucida Sans Unicode"/>
              </a:rPr>
              <a:t>s</a:t>
            </a:r>
            <a:r>
              <a:rPr sz="3600" spc="-30" dirty="0">
                <a:latin typeface="Lucida Sans Unicode"/>
                <a:cs typeface="Lucida Sans Unicode"/>
              </a:rPr>
              <a:t>i</a:t>
            </a:r>
            <a:r>
              <a:rPr sz="3600" dirty="0">
                <a:latin typeface="Lucida Sans Unicode"/>
                <a:cs typeface="Lucida Sans Unicode"/>
              </a:rPr>
              <a:t>a</a:t>
            </a:r>
            <a:r>
              <a:rPr sz="3600" spc="-370" dirty="0">
                <a:latin typeface="Lucida Sans Unicode"/>
                <a:cs typeface="Lucida Sans Unicode"/>
              </a:rPr>
              <a:t> </a:t>
            </a:r>
            <a:r>
              <a:rPr sz="3600" spc="-80" dirty="0">
                <a:latin typeface="Lucida Sans Unicode"/>
                <a:cs typeface="Lucida Sans Unicode"/>
              </a:rPr>
              <a:t>,</a:t>
            </a:r>
            <a:r>
              <a:rPr sz="3600" spc="-120" dirty="0">
                <a:latin typeface="Lucida Sans Unicode"/>
                <a:cs typeface="Lucida Sans Unicode"/>
              </a:rPr>
              <a:t> </a:t>
            </a:r>
            <a:r>
              <a:rPr sz="3600" spc="-20" dirty="0">
                <a:latin typeface="Lucida Sans Unicode"/>
                <a:cs typeface="Lucida Sans Unicode"/>
              </a:rPr>
              <a:t>un</a:t>
            </a:r>
            <a:r>
              <a:rPr sz="3600" spc="-55" dirty="0">
                <a:latin typeface="Lucida Sans Unicode"/>
                <a:cs typeface="Lucida Sans Unicode"/>
              </a:rPr>
              <a:t>t</a:t>
            </a:r>
            <a:r>
              <a:rPr sz="3600" spc="-110" dirty="0">
                <a:latin typeface="Lucida Sans Unicode"/>
                <a:cs typeface="Lucida Sans Unicode"/>
              </a:rPr>
              <a:t>u</a:t>
            </a:r>
            <a:r>
              <a:rPr sz="3600" spc="-95" dirty="0">
                <a:latin typeface="Lucida Sans Unicode"/>
                <a:cs typeface="Lucida Sans Unicode"/>
              </a:rPr>
              <a:t>k</a:t>
            </a:r>
            <a:r>
              <a:rPr sz="3600" spc="-120" dirty="0">
                <a:latin typeface="Lucida Sans Unicode"/>
                <a:cs typeface="Lucida Sans Unicode"/>
              </a:rPr>
              <a:t> </a:t>
            </a:r>
            <a:r>
              <a:rPr sz="3600" spc="-70" dirty="0">
                <a:latin typeface="Lucida Sans Unicode"/>
                <a:cs typeface="Lucida Sans Unicode"/>
              </a:rPr>
              <a:t>k</a:t>
            </a:r>
            <a:r>
              <a:rPr sz="3600" spc="55" dirty="0">
                <a:latin typeface="Lucida Sans Unicode"/>
                <a:cs typeface="Lucida Sans Unicode"/>
              </a:rPr>
              <a:t>e</a:t>
            </a:r>
            <a:r>
              <a:rPr sz="3600" spc="145" dirty="0">
                <a:latin typeface="Lucida Sans Unicode"/>
                <a:cs typeface="Lucida Sans Unicode"/>
              </a:rPr>
              <a:t>p</a:t>
            </a:r>
            <a:r>
              <a:rPr sz="3600" spc="5" dirty="0">
                <a:latin typeface="Lucida Sans Unicode"/>
                <a:cs typeface="Lucida Sans Unicode"/>
              </a:rPr>
              <a:t>e</a:t>
            </a:r>
            <a:r>
              <a:rPr sz="3600" spc="-45" dirty="0">
                <a:latin typeface="Lucida Sans Unicode"/>
                <a:cs typeface="Lucida Sans Unicode"/>
              </a:rPr>
              <a:t>nt</a:t>
            </a:r>
            <a:r>
              <a:rPr sz="3600" spc="-185" dirty="0">
                <a:latin typeface="Lucida Sans Unicode"/>
                <a:cs typeface="Lucida Sans Unicode"/>
              </a:rPr>
              <a:t>i</a:t>
            </a:r>
            <a:r>
              <a:rPr sz="3600" spc="30" dirty="0">
                <a:latin typeface="Lucida Sans Unicode"/>
                <a:cs typeface="Lucida Sans Unicode"/>
              </a:rPr>
              <a:t>n</a:t>
            </a:r>
            <a:r>
              <a:rPr sz="3600" spc="125" dirty="0">
                <a:latin typeface="Lucida Sans Unicode"/>
                <a:cs typeface="Lucida Sans Unicode"/>
              </a:rPr>
              <a:t>g</a:t>
            </a:r>
            <a:r>
              <a:rPr sz="3600" spc="-5" dirty="0">
                <a:latin typeface="Lucida Sans Unicode"/>
                <a:cs typeface="Lucida Sans Unicode"/>
              </a:rPr>
              <a:t>a</a:t>
            </a:r>
            <a:r>
              <a:rPr sz="3600" spc="-15" dirty="0">
                <a:latin typeface="Lucida Sans Unicode"/>
                <a:cs typeface="Lucida Sans Unicode"/>
              </a:rPr>
              <a:t>n  </a:t>
            </a:r>
            <a:r>
              <a:rPr sz="3600" spc="135" dirty="0">
                <a:latin typeface="Lucida Sans Unicode"/>
                <a:cs typeface="Lucida Sans Unicode"/>
              </a:rPr>
              <a:t>m</a:t>
            </a:r>
            <a:r>
              <a:rPr sz="3600" spc="-5" dirty="0">
                <a:latin typeface="Lucida Sans Unicode"/>
                <a:cs typeface="Lucida Sans Unicode"/>
              </a:rPr>
              <a:t>a</a:t>
            </a:r>
            <a:r>
              <a:rPr sz="3600" spc="-25" dirty="0">
                <a:latin typeface="Lucida Sans Unicode"/>
                <a:cs typeface="Lucida Sans Unicode"/>
              </a:rPr>
              <a:t>n</a:t>
            </a:r>
            <a:r>
              <a:rPr sz="3600" spc="-20" dirty="0">
                <a:latin typeface="Lucida Sans Unicode"/>
                <a:cs typeface="Lucida Sans Unicode"/>
              </a:rPr>
              <a:t>u</a:t>
            </a:r>
            <a:r>
              <a:rPr sz="3600" spc="-270" dirty="0">
                <a:latin typeface="Lucida Sans Unicode"/>
                <a:cs typeface="Lucida Sans Unicode"/>
              </a:rPr>
              <a:t>s</a:t>
            </a:r>
            <a:r>
              <a:rPr sz="3600" spc="-30" dirty="0">
                <a:latin typeface="Lucida Sans Unicode"/>
                <a:cs typeface="Lucida Sans Unicode"/>
              </a:rPr>
              <a:t>i</a:t>
            </a:r>
            <a:r>
              <a:rPr sz="3600" dirty="0">
                <a:latin typeface="Lucida Sans Unicode"/>
                <a:cs typeface="Lucida Sans Unicode"/>
              </a:rPr>
              <a:t>a</a:t>
            </a:r>
            <a:r>
              <a:rPr sz="3600" spc="145" dirty="0">
                <a:latin typeface="Lucida Sans Unicode"/>
                <a:cs typeface="Lucida Sans Unicode"/>
              </a:rPr>
              <a:t> </a:t>
            </a:r>
            <a:r>
              <a:rPr sz="3600" spc="-185" dirty="0">
                <a:latin typeface="Lucida Sans Unicode"/>
                <a:cs typeface="Lucida Sans Unicode"/>
              </a:rPr>
              <a:t>i</a:t>
            </a:r>
            <a:r>
              <a:rPr sz="3600" spc="-55" dirty="0">
                <a:latin typeface="Lucida Sans Unicode"/>
                <a:cs typeface="Lucida Sans Unicode"/>
              </a:rPr>
              <a:t>t</a:t>
            </a:r>
            <a:r>
              <a:rPr sz="3600" spc="-25" dirty="0">
                <a:latin typeface="Lucida Sans Unicode"/>
                <a:cs typeface="Lucida Sans Unicode"/>
              </a:rPr>
              <a:t>u</a:t>
            </a:r>
            <a:r>
              <a:rPr sz="3600" spc="-100" dirty="0">
                <a:latin typeface="Lucida Sans Unicode"/>
                <a:cs typeface="Lucida Sans Unicode"/>
              </a:rPr>
              <a:t> </a:t>
            </a:r>
            <a:r>
              <a:rPr sz="3600" spc="-150" dirty="0">
                <a:latin typeface="Lucida Sans Unicode"/>
                <a:cs typeface="Lucida Sans Unicode"/>
              </a:rPr>
              <a:t>s</a:t>
            </a:r>
            <a:r>
              <a:rPr sz="3600" spc="5" dirty="0">
                <a:latin typeface="Lucida Sans Unicode"/>
                <a:cs typeface="Lucida Sans Unicode"/>
              </a:rPr>
              <a:t>e</a:t>
            </a:r>
            <a:r>
              <a:rPr sz="3600" spc="35" dirty="0">
                <a:latin typeface="Lucida Sans Unicode"/>
                <a:cs typeface="Lucida Sans Unicode"/>
              </a:rPr>
              <a:t>n</a:t>
            </a:r>
            <a:r>
              <a:rPr sz="3600" spc="-5" dirty="0">
                <a:latin typeface="Lucida Sans Unicode"/>
                <a:cs typeface="Lucida Sans Unicode"/>
              </a:rPr>
              <a:t>d</a:t>
            </a:r>
            <a:r>
              <a:rPr sz="3600" spc="-185" dirty="0">
                <a:latin typeface="Lucida Sans Unicode"/>
                <a:cs typeface="Lucida Sans Unicode"/>
              </a:rPr>
              <a:t>i</a:t>
            </a:r>
            <a:r>
              <a:rPr sz="3600" spc="-225" dirty="0">
                <a:latin typeface="Lucida Sans Unicode"/>
                <a:cs typeface="Lucida Sans Unicode"/>
              </a:rPr>
              <a:t>r</a:t>
            </a:r>
            <a:r>
              <a:rPr sz="3600" spc="-40" dirty="0">
                <a:latin typeface="Lucida Sans Unicode"/>
                <a:cs typeface="Lucida Sans Unicode"/>
              </a:rPr>
              <a:t>i</a:t>
            </a:r>
            <a:r>
              <a:rPr sz="3600" spc="-80" dirty="0">
                <a:latin typeface="Lucida Sans Unicode"/>
                <a:cs typeface="Lucida Sans Unicode"/>
              </a:rPr>
              <a:t>,</a:t>
            </a:r>
            <a:r>
              <a:rPr sz="3600" spc="-85" dirty="0">
                <a:latin typeface="Lucida Sans Unicode"/>
                <a:cs typeface="Lucida Sans Unicode"/>
              </a:rPr>
              <a:t> </a:t>
            </a:r>
            <a:r>
              <a:rPr sz="3600" spc="135" dirty="0">
                <a:latin typeface="Lucida Sans Unicode"/>
                <a:cs typeface="Lucida Sans Unicode"/>
              </a:rPr>
              <a:t>y</a:t>
            </a:r>
            <a:r>
              <a:rPr sz="3600" spc="-5" dirty="0">
                <a:latin typeface="Lucida Sans Unicode"/>
                <a:cs typeface="Lucida Sans Unicode"/>
              </a:rPr>
              <a:t>a</a:t>
            </a:r>
            <a:r>
              <a:rPr sz="3600" spc="-105" dirty="0">
                <a:latin typeface="Lucida Sans Unicode"/>
                <a:cs typeface="Lucida Sans Unicode"/>
              </a:rPr>
              <a:t>kni  </a:t>
            </a:r>
            <a:r>
              <a:rPr sz="3600" spc="25" dirty="0">
                <a:latin typeface="Lucida Sans Unicode"/>
                <a:cs typeface="Lucida Sans Unicode"/>
              </a:rPr>
              <a:t>membuat</a:t>
            </a:r>
            <a:r>
              <a:rPr sz="3600" spc="160" dirty="0">
                <a:latin typeface="Lucida Sans Unicode"/>
                <a:cs typeface="Lucida Sans Unicode"/>
              </a:rPr>
              <a:t> </a:t>
            </a:r>
            <a:r>
              <a:rPr sz="3600" spc="-30" dirty="0">
                <a:latin typeface="Lucida Sans Unicode"/>
                <a:cs typeface="Lucida Sans Unicode"/>
              </a:rPr>
              <a:t>manusia</a:t>
            </a:r>
            <a:r>
              <a:rPr sz="3600" spc="135" dirty="0">
                <a:latin typeface="Lucida Sans Unicode"/>
                <a:cs typeface="Lucida Sans Unicode"/>
              </a:rPr>
              <a:t> </a:t>
            </a:r>
            <a:r>
              <a:rPr sz="3600" spc="-25" dirty="0">
                <a:latin typeface="Lucida Sans Unicode"/>
                <a:cs typeface="Lucida Sans Unicode"/>
              </a:rPr>
              <a:t>lebih</a:t>
            </a:r>
            <a:endParaRPr sz="3600" dirty="0">
              <a:latin typeface="Lucida Sans Unicode"/>
              <a:cs typeface="Lucida Sans Unicode"/>
            </a:endParaRPr>
          </a:p>
          <a:p>
            <a:pPr marL="12700" marR="461009">
              <a:lnSpc>
                <a:spcPct val="100000"/>
              </a:lnSpc>
            </a:pPr>
            <a:r>
              <a:rPr sz="3600" spc="135" dirty="0">
                <a:latin typeface="Lucida Sans Unicode"/>
                <a:cs typeface="Lucida Sans Unicode"/>
              </a:rPr>
              <a:t>m</a:t>
            </a:r>
            <a:r>
              <a:rPr sz="3600" spc="-5" dirty="0">
                <a:latin typeface="Lucida Sans Unicode"/>
                <a:cs typeface="Lucida Sans Unicode"/>
              </a:rPr>
              <a:t>a</a:t>
            </a:r>
            <a:r>
              <a:rPr sz="3600" spc="-25" dirty="0">
                <a:latin typeface="Lucida Sans Unicode"/>
                <a:cs typeface="Lucida Sans Unicode"/>
              </a:rPr>
              <a:t>n</a:t>
            </a:r>
            <a:r>
              <a:rPr sz="3600" spc="-20" dirty="0">
                <a:latin typeface="Lucida Sans Unicode"/>
                <a:cs typeface="Lucida Sans Unicode"/>
              </a:rPr>
              <a:t>u</a:t>
            </a:r>
            <a:r>
              <a:rPr sz="3600" spc="-270" dirty="0">
                <a:latin typeface="Lucida Sans Unicode"/>
                <a:cs typeface="Lucida Sans Unicode"/>
              </a:rPr>
              <a:t>s</a:t>
            </a:r>
            <a:r>
              <a:rPr sz="3600" spc="-30" dirty="0">
                <a:latin typeface="Lucida Sans Unicode"/>
                <a:cs typeface="Lucida Sans Unicode"/>
              </a:rPr>
              <a:t>i</a:t>
            </a:r>
            <a:r>
              <a:rPr sz="3600" spc="55" dirty="0">
                <a:latin typeface="Lucida Sans Unicode"/>
                <a:cs typeface="Lucida Sans Unicode"/>
              </a:rPr>
              <a:t>a</a:t>
            </a:r>
            <a:r>
              <a:rPr sz="3600" spc="60" dirty="0">
                <a:latin typeface="Lucida Sans Unicode"/>
                <a:cs typeface="Lucida Sans Unicode"/>
              </a:rPr>
              <a:t>w</a:t>
            </a:r>
            <a:r>
              <a:rPr sz="3600" spc="-180" dirty="0">
                <a:latin typeface="Lucida Sans Unicode"/>
                <a:cs typeface="Lucida Sans Unicode"/>
              </a:rPr>
              <a:t>i</a:t>
            </a:r>
            <a:r>
              <a:rPr sz="3600" spc="-370" dirty="0">
                <a:latin typeface="Lucida Sans Unicode"/>
                <a:cs typeface="Lucida Sans Unicode"/>
              </a:rPr>
              <a:t> </a:t>
            </a:r>
            <a:r>
              <a:rPr sz="3600" spc="-80" dirty="0">
                <a:latin typeface="Lucida Sans Unicode"/>
                <a:cs typeface="Lucida Sans Unicode"/>
              </a:rPr>
              <a:t>,</a:t>
            </a:r>
            <a:r>
              <a:rPr sz="3600" spc="-65" dirty="0">
                <a:latin typeface="Lucida Sans Unicode"/>
                <a:cs typeface="Lucida Sans Unicode"/>
              </a:rPr>
              <a:t> </a:t>
            </a:r>
            <a:r>
              <a:rPr sz="3600" spc="125" dirty="0">
                <a:latin typeface="Lucida Sans Unicode"/>
                <a:cs typeface="Lucida Sans Unicode"/>
              </a:rPr>
              <a:t>d</a:t>
            </a:r>
            <a:r>
              <a:rPr sz="3600" spc="130" dirty="0">
                <a:latin typeface="Lucida Sans Unicode"/>
                <a:cs typeface="Lucida Sans Unicode"/>
              </a:rPr>
              <a:t>a</a:t>
            </a:r>
            <a:r>
              <a:rPr sz="3600" spc="-45" dirty="0">
                <a:latin typeface="Lucida Sans Unicode"/>
                <a:cs typeface="Lucida Sans Unicode"/>
              </a:rPr>
              <a:t>l</a:t>
            </a:r>
            <a:r>
              <a:rPr sz="3600" spc="130" dirty="0">
                <a:latin typeface="Lucida Sans Unicode"/>
                <a:cs typeface="Lucida Sans Unicode"/>
              </a:rPr>
              <a:t>a</a:t>
            </a:r>
            <a:r>
              <a:rPr sz="3600" dirty="0">
                <a:latin typeface="Lucida Sans Unicode"/>
                <a:cs typeface="Lucida Sans Unicode"/>
              </a:rPr>
              <a:t>m</a:t>
            </a:r>
            <a:r>
              <a:rPr sz="3600" spc="90" dirty="0">
                <a:latin typeface="Lucida Sans Unicode"/>
                <a:cs typeface="Lucida Sans Unicode"/>
              </a:rPr>
              <a:t> </a:t>
            </a:r>
            <a:r>
              <a:rPr sz="3600" spc="-5" dirty="0">
                <a:latin typeface="Lucida Sans Unicode"/>
                <a:cs typeface="Lucida Sans Unicode"/>
              </a:rPr>
              <a:t>a</a:t>
            </a:r>
            <a:r>
              <a:rPr sz="3600" spc="-225" dirty="0">
                <a:latin typeface="Lucida Sans Unicode"/>
                <a:cs typeface="Lucida Sans Unicode"/>
              </a:rPr>
              <a:t>r</a:t>
            </a:r>
            <a:r>
              <a:rPr sz="3600" spc="-55" dirty="0">
                <a:latin typeface="Lucida Sans Unicode"/>
                <a:cs typeface="Lucida Sans Unicode"/>
              </a:rPr>
              <a:t>t</a:t>
            </a:r>
            <a:r>
              <a:rPr sz="3600" spc="-190" dirty="0">
                <a:latin typeface="Lucida Sans Unicode"/>
                <a:cs typeface="Lucida Sans Unicode"/>
              </a:rPr>
              <a:t>i  </a:t>
            </a:r>
            <a:r>
              <a:rPr sz="3600" spc="25" dirty="0">
                <a:latin typeface="Lucida Sans Unicode"/>
                <a:cs typeface="Lucida Sans Unicode"/>
              </a:rPr>
              <a:t>membuat</a:t>
            </a:r>
            <a:r>
              <a:rPr sz="3600" spc="185" dirty="0">
                <a:latin typeface="Lucida Sans Unicode"/>
                <a:cs typeface="Lucida Sans Unicode"/>
              </a:rPr>
              <a:t> </a:t>
            </a:r>
            <a:r>
              <a:rPr sz="3600" b="1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manusia</a:t>
            </a:r>
            <a:r>
              <a:rPr sz="3600" b="1" spc="13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3600" b="1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lebih </a:t>
            </a:r>
            <a:r>
              <a:rPr sz="3600" b="1" spc="-54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3600" b="1" spc="7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berbudaya</a:t>
            </a:r>
            <a:r>
              <a:rPr sz="3600" b="1" spc="70" dirty="0">
                <a:latin typeface="Arial"/>
                <a:cs typeface="Arial"/>
              </a:rPr>
              <a:t>.</a:t>
            </a:r>
            <a:endParaRPr sz="3600" dirty="0">
              <a:latin typeface="Arial"/>
              <a:cs typeface="Arial"/>
            </a:endParaRPr>
          </a:p>
        </p:txBody>
      </p:sp>
      <p:pic>
        <p:nvPicPr>
          <p:cNvPr id="15" name="object 9">
            <a:extLst>
              <a:ext uri="{FF2B5EF4-FFF2-40B4-BE49-F238E27FC236}">
                <a16:creationId xmlns:a16="http://schemas.microsoft.com/office/drawing/2014/main" id="{74BDEC83-76B6-4119-BF4C-F18386550EE0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380502" y="3559364"/>
            <a:ext cx="4296155" cy="429463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028700" y="1359572"/>
            <a:ext cx="2857622" cy="511522"/>
          </a:xfrm>
          <a:custGeom>
            <a:avLst/>
            <a:gdLst/>
            <a:ahLst/>
            <a:cxnLst/>
            <a:rect l="l" t="t" r="r" b="b"/>
            <a:pathLst>
              <a:path w="2857622" h="511522">
                <a:moveTo>
                  <a:pt x="0" y="0"/>
                </a:moveTo>
                <a:lnTo>
                  <a:pt x="2857622" y="0"/>
                </a:lnTo>
                <a:lnTo>
                  <a:pt x="2857622" y="511522"/>
                </a:lnTo>
                <a:lnTo>
                  <a:pt x="0" y="5115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" b="-20621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230617" y="8793622"/>
            <a:ext cx="2595926" cy="464678"/>
          </a:xfrm>
          <a:custGeom>
            <a:avLst/>
            <a:gdLst/>
            <a:ahLst/>
            <a:cxnLst/>
            <a:rect l="l" t="t" r="r" b="b"/>
            <a:pathLst>
              <a:path w="2595926" h="464678">
                <a:moveTo>
                  <a:pt x="0" y="0"/>
                </a:moveTo>
                <a:lnTo>
                  <a:pt x="2595926" y="0"/>
                </a:lnTo>
                <a:lnTo>
                  <a:pt x="2595926" y="464678"/>
                </a:lnTo>
                <a:lnTo>
                  <a:pt x="0" y="4646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" b="-206214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254137" y="6803680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0" y="0"/>
                </a:moveTo>
                <a:lnTo>
                  <a:pt x="4562782" y="0"/>
                </a:lnTo>
                <a:lnTo>
                  <a:pt x="45627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 flipV="1">
            <a:off x="13931728" y="-365867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4562782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562782" y="0"/>
                </a:lnTo>
                <a:lnTo>
                  <a:pt x="4562782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object 28">
            <a:extLst>
              <a:ext uri="{FF2B5EF4-FFF2-40B4-BE49-F238E27FC236}">
                <a16:creationId xmlns:a16="http://schemas.microsoft.com/office/drawing/2014/main" id="{1007C83F-C8B0-44B6-BB92-43B645503068}"/>
              </a:ext>
            </a:extLst>
          </p:cNvPr>
          <p:cNvSpPr txBox="1">
            <a:spLocks/>
          </p:cNvSpPr>
          <p:nvPr/>
        </p:nvSpPr>
        <p:spPr>
          <a:xfrm>
            <a:off x="3886322" y="571500"/>
            <a:ext cx="10045406" cy="1953099"/>
          </a:xfrm>
          <a:prstGeom prst="rect">
            <a:avLst/>
          </a:prstGeom>
        </p:spPr>
        <p:txBody>
          <a:bodyPr vert="horz" wrap="square" lIns="0" tIns="28829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00530" marR="676275" indent="-440690" algn="r">
              <a:spcBef>
                <a:spcPts val="2270"/>
              </a:spcBef>
            </a:pPr>
            <a:r>
              <a:rPr lang="en-US" sz="3600" spc="-5" dirty="0" err="1">
                <a:solidFill>
                  <a:srgbClr val="3E3E3E"/>
                </a:solidFill>
                <a:latin typeface="Verdana"/>
                <a:cs typeface="Verdana"/>
              </a:rPr>
              <a:t>Berkaitan</a:t>
            </a:r>
            <a:r>
              <a:rPr lang="en-US" sz="3600" spc="-5" dirty="0">
                <a:solidFill>
                  <a:srgbClr val="3E3E3E"/>
                </a:solidFill>
                <a:latin typeface="Verdana"/>
                <a:cs typeface="Verdana"/>
              </a:rPr>
              <a:t> </a:t>
            </a:r>
            <a:r>
              <a:rPr lang="en-US" sz="3600" dirty="0" err="1">
                <a:solidFill>
                  <a:srgbClr val="3E3E3E"/>
                </a:solidFill>
                <a:latin typeface="Verdana"/>
                <a:cs typeface="Verdana"/>
              </a:rPr>
              <a:t>dengan</a:t>
            </a:r>
            <a:r>
              <a:rPr lang="en-US" sz="3600" dirty="0">
                <a:solidFill>
                  <a:srgbClr val="3E3E3E"/>
                </a:solidFill>
                <a:latin typeface="Verdana"/>
                <a:cs typeface="Verdana"/>
              </a:rPr>
              <a:t> </a:t>
            </a:r>
            <a:r>
              <a:rPr lang="en-US" sz="3600" spc="-20" dirty="0" err="1">
                <a:solidFill>
                  <a:srgbClr val="3E3E3E"/>
                </a:solidFill>
                <a:latin typeface="Verdana"/>
                <a:cs typeface="Verdana"/>
              </a:rPr>
              <a:t>Konsep</a:t>
            </a:r>
            <a:r>
              <a:rPr lang="en-US" sz="3600" spc="-20" dirty="0">
                <a:solidFill>
                  <a:srgbClr val="3E3E3E"/>
                </a:solidFill>
                <a:latin typeface="Verdana"/>
                <a:cs typeface="Verdana"/>
              </a:rPr>
              <a:t> </a:t>
            </a:r>
            <a:r>
              <a:rPr lang="en-US" sz="3600" spc="-830" dirty="0">
                <a:solidFill>
                  <a:srgbClr val="3E3E3E"/>
                </a:solidFill>
                <a:latin typeface="Verdana"/>
                <a:cs typeface="Verdana"/>
              </a:rPr>
              <a:t> </a:t>
            </a:r>
            <a:r>
              <a:rPr lang="en-US" sz="3600" spc="-5" dirty="0">
                <a:solidFill>
                  <a:srgbClr val="3E3E3E"/>
                </a:solidFill>
                <a:latin typeface="Verdana"/>
                <a:cs typeface="Verdana"/>
              </a:rPr>
              <a:t>dan Ide, </a:t>
            </a:r>
            <a:r>
              <a:rPr lang="en-US" sz="3600" dirty="0" err="1">
                <a:solidFill>
                  <a:srgbClr val="3E3E3E"/>
                </a:solidFill>
                <a:latin typeface="Verdana"/>
                <a:cs typeface="Verdana"/>
              </a:rPr>
              <a:t>ada</a:t>
            </a:r>
            <a:r>
              <a:rPr lang="en-US" sz="3600" dirty="0">
                <a:solidFill>
                  <a:srgbClr val="3E3E3E"/>
                </a:solidFill>
                <a:latin typeface="Verdana"/>
                <a:cs typeface="Verdana"/>
              </a:rPr>
              <a:t> </a:t>
            </a:r>
            <a:r>
              <a:rPr lang="en-US" sz="3600" spc="-10" dirty="0" err="1">
                <a:solidFill>
                  <a:srgbClr val="3E3E3E"/>
                </a:solidFill>
                <a:latin typeface="Verdana"/>
                <a:cs typeface="Verdana"/>
              </a:rPr>
              <a:t>beberapa</a:t>
            </a:r>
            <a:r>
              <a:rPr lang="en-US" sz="3600" spc="-10" dirty="0">
                <a:solidFill>
                  <a:srgbClr val="3E3E3E"/>
                </a:solidFill>
                <a:latin typeface="Verdana"/>
                <a:cs typeface="Verdana"/>
              </a:rPr>
              <a:t> </a:t>
            </a:r>
            <a:r>
              <a:rPr lang="en-US" sz="3600" spc="-830" dirty="0">
                <a:solidFill>
                  <a:srgbClr val="3E3E3E"/>
                </a:solidFill>
                <a:latin typeface="Verdana"/>
                <a:cs typeface="Verdana"/>
              </a:rPr>
              <a:t> </a:t>
            </a:r>
            <a:r>
              <a:rPr lang="en-US" sz="3600" spc="-5" dirty="0" err="1">
                <a:solidFill>
                  <a:srgbClr val="3E3E3E"/>
                </a:solidFill>
                <a:latin typeface="Verdana"/>
                <a:cs typeface="Verdana"/>
              </a:rPr>
              <a:t>metode</a:t>
            </a:r>
            <a:r>
              <a:rPr lang="en-US" sz="3600" spc="-15" dirty="0">
                <a:solidFill>
                  <a:srgbClr val="3E3E3E"/>
                </a:solidFill>
                <a:latin typeface="Verdana"/>
                <a:cs typeface="Verdana"/>
              </a:rPr>
              <a:t> </a:t>
            </a:r>
            <a:r>
              <a:rPr lang="en-US" sz="3600" spc="-5" dirty="0" err="1">
                <a:solidFill>
                  <a:srgbClr val="3E3E3E"/>
                </a:solidFill>
                <a:latin typeface="Verdana"/>
                <a:cs typeface="Verdana"/>
              </a:rPr>
              <a:t>berpikir</a:t>
            </a:r>
            <a:r>
              <a:rPr lang="en-US" sz="3600" spc="25" dirty="0">
                <a:solidFill>
                  <a:srgbClr val="3E3E3E"/>
                </a:solidFill>
                <a:latin typeface="Verdana"/>
                <a:cs typeface="Verdana"/>
              </a:rPr>
              <a:t> </a:t>
            </a:r>
            <a:r>
              <a:rPr lang="en-US" sz="3600" spc="-10" dirty="0" err="1">
                <a:solidFill>
                  <a:srgbClr val="3E3E3E"/>
                </a:solidFill>
                <a:latin typeface="Verdana"/>
                <a:cs typeface="Verdana"/>
              </a:rPr>
              <a:t>dalam</a:t>
            </a:r>
            <a:r>
              <a:rPr lang="en-US" sz="3600" spc="-10" dirty="0">
                <a:solidFill>
                  <a:srgbClr val="3E3E3E"/>
                </a:solidFill>
                <a:latin typeface="Verdana"/>
                <a:cs typeface="Verdana"/>
              </a:rPr>
              <a:t> </a:t>
            </a:r>
            <a:r>
              <a:rPr lang="en-US" sz="3600" spc="-825" dirty="0">
                <a:solidFill>
                  <a:srgbClr val="3E3E3E"/>
                </a:solidFill>
                <a:latin typeface="Verdana"/>
                <a:cs typeface="Verdana"/>
              </a:rPr>
              <a:t> </a:t>
            </a:r>
            <a:r>
              <a:rPr lang="en-US" sz="3600" spc="-10" dirty="0" err="1">
                <a:solidFill>
                  <a:srgbClr val="3E3E3E"/>
                </a:solidFill>
                <a:latin typeface="Verdana"/>
                <a:cs typeface="Verdana"/>
              </a:rPr>
              <a:t>merancang</a:t>
            </a:r>
            <a:r>
              <a:rPr lang="en-US" sz="3600" spc="-10" dirty="0">
                <a:solidFill>
                  <a:srgbClr val="3E3E3E"/>
                </a:solidFill>
                <a:latin typeface="Verdana"/>
                <a:cs typeface="Verdana"/>
              </a:rPr>
              <a:t> </a:t>
            </a:r>
            <a:r>
              <a:rPr lang="en-US" sz="3600" spc="-5" dirty="0" err="1">
                <a:solidFill>
                  <a:srgbClr val="3E3E3E"/>
                </a:solidFill>
                <a:latin typeface="Verdana"/>
                <a:cs typeface="Verdana"/>
              </a:rPr>
              <a:t>desain</a:t>
            </a:r>
            <a:r>
              <a:rPr lang="en-US" sz="3600" spc="-5" dirty="0">
                <a:solidFill>
                  <a:srgbClr val="3E3E3E"/>
                </a:solidFill>
                <a:latin typeface="Verdana"/>
                <a:cs typeface="Verdana"/>
              </a:rPr>
              <a:t>:</a:t>
            </a:r>
            <a:endParaRPr lang="en-US" sz="3600" dirty="0">
              <a:latin typeface="Verdana"/>
              <a:cs typeface="Verdana"/>
            </a:endParaRPr>
          </a:p>
        </p:txBody>
      </p:sp>
      <p:grpSp>
        <p:nvGrpSpPr>
          <p:cNvPr id="9" name="object 29">
            <a:extLst>
              <a:ext uri="{FF2B5EF4-FFF2-40B4-BE49-F238E27FC236}">
                <a16:creationId xmlns:a16="http://schemas.microsoft.com/office/drawing/2014/main" id="{26BA6D32-6CBD-4918-B496-56BC901BDF34}"/>
              </a:ext>
            </a:extLst>
          </p:cNvPr>
          <p:cNvGrpSpPr/>
          <p:nvPr/>
        </p:nvGrpSpPr>
        <p:grpSpPr>
          <a:xfrm>
            <a:off x="5445679" y="2982274"/>
            <a:ext cx="7722037" cy="1533317"/>
            <a:chOff x="2505455" y="3233927"/>
            <a:chExt cx="7225665" cy="1043940"/>
          </a:xfrm>
        </p:grpSpPr>
        <p:sp>
          <p:nvSpPr>
            <p:cNvPr id="10" name="object 30">
              <a:extLst>
                <a:ext uri="{FF2B5EF4-FFF2-40B4-BE49-F238E27FC236}">
                  <a16:creationId xmlns:a16="http://schemas.microsoft.com/office/drawing/2014/main" id="{47E3C33B-DA9D-4F4E-87B9-D8E3952B51C7}"/>
                </a:ext>
              </a:extLst>
            </p:cNvPr>
            <p:cNvSpPr/>
            <p:nvPr/>
          </p:nvSpPr>
          <p:spPr>
            <a:xfrm>
              <a:off x="2515361" y="3243833"/>
              <a:ext cx="528955" cy="1024255"/>
            </a:xfrm>
            <a:custGeom>
              <a:avLst/>
              <a:gdLst/>
              <a:ahLst/>
              <a:cxnLst/>
              <a:rect l="l" t="t" r="r" b="b"/>
              <a:pathLst>
                <a:path w="528955" h="1024254">
                  <a:moveTo>
                    <a:pt x="528827" y="0"/>
                  </a:moveTo>
                  <a:lnTo>
                    <a:pt x="480694" y="2092"/>
                  </a:lnTo>
                  <a:lnTo>
                    <a:pt x="433770" y="8250"/>
                  </a:lnTo>
                  <a:lnTo>
                    <a:pt x="388245" y="18291"/>
                  </a:lnTo>
                  <a:lnTo>
                    <a:pt x="344303" y="32036"/>
                  </a:lnTo>
                  <a:lnTo>
                    <a:pt x="302132" y="49303"/>
                  </a:lnTo>
                  <a:lnTo>
                    <a:pt x="261919" y="69912"/>
                  </a:lnTo>
                  <a:lnTo>
                    <a:pt x="223849" y="93681"/>
                  </a:lnTo>
                  <a:lnTo>
                    <a:pt x="188111" y="120431"/>
                  </a:lnTo>
                  <a:lnTo>
                    <a:pt x="154890" y="149980"/>
                  </a:lnTo>
                  <a:lnTo>
                    <a:pt x="124374" y="182148"/>
                  </a:lnTo>
                  <a:lnTo>
                    <a:pt x="96748" y="216753"/>
                  </a:lnTo>
                  <a:lnTo>
                    <a:pt x="72200" y="253616"/>
                  </a:lnTo>
                  <a:lnTo>
                    <a:pt x="50917" y="292554"/>
                  </a:lnTo>
                  <a:lnTo>
                    <a:pt x="33085" y="333388"/>
                  </a:lnTo>
                  <a:lnTo>
                    <a:pt x="18890" y="375937"/>
                  </a:lnTo>
                  <a:lnTo>
                    <a:pt x="8520" y="420020"/>
                  </a:lnTo>
                  <a:lnTo>
                    <a:pt x="2161" y="465455"/>
                  </a:lnTo>
                  <a:lnTo>
                    <a:pt x="0" y="512063"/>
                  </a:lnTo>
                  <a:lnTo>
                    <a:pt x="2161" y="558672"/>
                  </a:lnTo>
                  <a:lnTo>
                    <a:pt x="8520" y="604107"/>
                  </a:lnTo>
                  <a:lnTo>
                    <a:pt x="18890" y="648190"/>
                  </a:lnTo>
                  <a:lnTo>
                    <a:pt x="33085" y="690739"/>
                  </a:lnTo>
                  <a:lnTo>
                    <a:pt x="50917" y="731573"/>
                  </a:lnTo>
                  <a:lnTo>
                    <a:pt x="72200" y="770511"/>
                  </a:lnTo>
                  <a:lnTo>
                    <a:pt x="96748" y="807374"/>
                  </a:lnTo>
                  <a:lnTo>
                    <a:pt x="124374" y="841979"/>
                  </a:lnTo>
                  <a:lnTo>
                    <a:pt x="154890" y="874147"/>
                  </a:lnTo>
                  <a:lnTo>
                    <a:pt x="188111" y="903696"/>
                  </a:lnTo>
                  <a:lnTo>
                    <a:pt x="223849" y="930446"/>
                  </a:lnTo>
                  <a:lnTo>
                    <a:pt x="261919" y="954215"/>
                  </a:lnTo>
                  <a:lnTo>
                    <a:pt x="302132" y="974824"/>
                  </a:lnTo>
                  <a:lnTo>
                    <a:pt x="344303" y="992091"/>
                  </a:lnTo>
                  <a:lnTo>
                    <a:pt x="388245" y="1005836"/>
                  </a:lnTo>
                  <a:lnTo>
                    <a:pt x="433770" y="1015877"/>
                  </a:lnTo>
                  <a:lnTo>
                    <a:pt x="480694" y="1022035"/>
                  </a:lnTo>
                  <a:lnTo>
                    <a:pt x="528827" y="1024127"/>
                  </a:lnTo>
                  <a:lnTo>
                    <a:pt x="528827" y="768095"/>
                  </a:lnTo>
                  <a:lnTo>
                    <a:pt x="479792" y="763970"/>
                  </a:lnTo>
                  <a:lnTo>
                    <a:pt x="433641" y="752077"/>
                  </a:lnTo>
                  <a:lnTo>
                    <a:pt x="391143" y="733139"/>
                  </a:lnTo>
                  <a:lnTo>
                    <a:pt x="353069" y="707880"/>
                  </a:lnTo>
                  <a:lnTo>
                    <a:pt x="320190" y="677021"/>
                  </a:lnTo>
                  <a:lnTo>
                    <a:pt x="293276" y="641287"/>
                  </a:lnTo>
                  <a:lnTo>
                    <a:pt x="273098" y="601401"/>
                  </a:lnTo>
                  <a:lnTo>
                    <a:pt x="260427" y="558085"/>
                  </a:lnTo>
                  <a:lnTo>
                    <a:pt x="256031" y="512063"/>
                  </a:lnTo>
                  <a:lnTo>
                    <a:pt x="260427" y="466042"/>
                  </a:lnTo>
                  <a:lnTo>
                    <a:pt x="273098" y="422726"/>
                  </a:lnTo>
                  <a:lnTo>
                    <a:pt x="293276" y="382840"/>
                  </a:lnTo>
                  <a:lnTo>
                    <a:pt x="320190" y="347106"/>
                  </a:lnTo>
                  <a:lnTo>
                    <a:pt x="353069" y="316247"/>
                  </a:lnTo>
                  <a:lnTo>
                    <a:pt x="391143" y="290988"/>
                  </a:lnTo>
                  <a:lnTo>
                    <a:pt x="433641" y="272050"/>
                  </a:lnTo>
                  <a:lnTo>
                    <a:pt x="479792" y="260157"/>
                  </a:lnTo>
                  <a:lnTo>
                    <a:pt x="528827" y="256031"/>
                  </a:lnTo>
                  <a:lnTo>
                    <a:pt x="528827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31">
              <a:extLst>
                <a:ext uri="{FF2B5EF4-FFF2-40B4-BE49-F238E27FC236}">
                  <a16:creationId xmlns:a16="http://schemas.microsoft.com/office/drawing/2014/main" id="{90E3FE68-22C4-4693-ACFD-4A99D2CBBCDB}"/>
                </a:ext>
              </a:extLst>
            </p:cNvPr>
            <p:cNvSpPr/>
            <p:nvPr/>
          </p:nvSpPr>
          <p:spPr>
            <a:xfrm>
              <a:off x="2515361" y="3243833"/>
              <a:ext cx="528955" cy="1024255"/>
            </a:xfrm>
            <a:custGeom>
              <a:avLst/>
              <a:gdLst/>
              <a:ahLst/>
              <a:cxnLst/>
              <a:rect l="l" t="t" r="r" b="b"/>
              <a:pathLst>
                <a:path w="528955" h="1024254">
                  <a:moveTo>
                    <a:pt x="528827" y="1024127"/>
                  </a:moveTo>
                  <a:lnTo>
                    <a:pt x="480694" y="1022035"/>
                  </a:lnTo>
                  <a:lnTo>
                    <a:pt x="433770" y="1015877"/>
                  </a:lnTo>
                  <a:lnTo>
                    <a:pt x="388245" y="1005836"/>
                  </a:lnTo>
                  <a:lnTo>
                    <a:pt x="344303" y="992091"/>
                  </a:lnTo>
                  <a:lnTo>
                    <a:pt x="302132" y="974824"/>
                  </a:lnTo>
                  <a:lnTo>
                    <a:pt x="261919" y="954215"/>
                  </a:lnTo>
                  <a:lnTo>
                    <a:pt x="223849" y="930446"/>
                  </a:lnTo>
                  <a:lnTo>
                    <a:pt x="188111" y="903696"/>
                  </a:lnTo>
                  <a:lnTo>
                    <a:pt x="154890" y="874147"/>
                  </a:lnTo>
                  <a:lnTo>
                    <a:pt x="124374" y="841979"/>
                  </a:lnTo>
                  <a:lnTo>
                    <a:pt x="96748" y="807374"/>
                  </a:lnTo>
                  <a:lnTo>
                    <a:pt x="72200" y="770511"/>
                  </a:lnTo>
                  <a:lnTo>
                    <a:pt x="50917" y="731573"/>
                  </a:lnTo>
                  <a:lnTo>
                    <a:pt x="33085" y="690739"/>
                  </a:lnTo>
                  <a:lnTo>
                    <a:pt x="18890" y="648190"/>
                  </a:lnTo>
                  <a:lnTo>
                    <a:pt x="8520" y="604107"/>
                  </a:lnTo>
                  <a:lnTo>
                    <a:pt x="2161" y="558672"/>
                  </a:lnTo>
                  <a:lnTo>
                    <a:pt x="0" y="512063"/>
                  </a:lnTo>
                  <a:lnTo>
                    <a:pt x="2161" y="465455"/>
                  </a:lnTo>
                  <a:lnTo>
                    <a:pt x="8520" y="420020"/>
                  </a:lnTo>
                  <a:lnTo>
                    <a:pt x="18890" y="375937"/>
                  </a:lnTo>
                  <a:lnTo>
                    <a:pt x="33085" y="333388"/>
                  </a:lnTo>
                  <a:lnTo>
                    <a:pt x="50917" y="292554"/>
                  </a:lnTo>
                  <a:lnTo>
                    <a:pt x="72200" y="253616"/>
                  </a:lnTo>
                  <a:lnTo>
                    <a:pt x="96748" y="216753"/>
                  </a:lnTo>
                  <a:lnTo>
                    <a:pt x="124374" y="182148"/>
                  </a:lnTo>
                  <a:lnTo>
                    <a:pt x="154890" y="149980"/>
                  </a:lnTo>
                  <a:lnTo>
                    <a:pt x="188111" y="120431"/>
                  </a:lnTo>
                  <a:lnTo>
                    <a:pt x="223849" y="93681"/>
                  </a:lnTo>
                  <a:lnTo>
                    <a:pt x="261919" y="69912"/>
                  </a:lnTo>
                  <a:lnTo>
                    <a:pt x="302132" y="49303"/>
                  </a:lnTo>
                  <a:lnTo>
                    <a:pt x="344303" y="32036"/>
                  </a:lnTo>
                  <a:lnTo>
                    <a:pt x="388245" y="18291"/>
                  </a:lnTo>
                  <a:lnTo>
                    <a:pt x="433770" y="8250"/>
                  </a:lnTo>
                  <a:lnTo>
                    <a:pt x="480694" y="2092"/>
                  </a:lnTo>
                  <a:lnTo>
                    <a:pt x="528827" y="0"/>
                  </a:lnTo>
                  <a:lnTo>
                    <a:pt x="528827" y="256031"/>
                  </a:lnTo>
                  <a:lnTo>
                    <a:pt x="479792" y="260157"/>
                  </a:lnTo>
                  <a:lnTo>
                    <a:pt x="433641" y="272050"/>
                  </a:lnTo>
                  <a:lnTo>
                    <a:pt x="391143" y="290988"/>
                  </a:lnTo>
                  <a:lnTo>
                    <a:pt x="353069" y="316247"/>
                  </a:lnTo>
                  <a:lnTo>
                    <a:pt x="320190" y="347106"/>
                  </a:lnTo>
                  <a:lnTo>
                    <a:pt x="293276" y="382840"/>
                  </a:lnTo>
                  <a:lnTo>
                    <a:pt x="273098" y="422726"/>
                  </a:lnTo>
                  <a:lnTo>
                    <a:pt x="260427" y="466042"/>
                  </a:lnTo>
                  <a:lnTo>
                    <a:pt x="256031" y="512063"/>
                  </a:lnTo>
                  <a:lnTo>
                    <a:pt x="260427" y="558085"/>
                  </a:lnTo>
                  <a:lnTo>
                    <a:pt x="273098" y="601401"/>
                  </a:lnTo>
                  <a:lnTo>
                    <a:pt x="293276" y="641287"/>
                  </a:lnTo>
                  <a:lnTo>
                    <a:pt x="320190" y="677021"/>
                  </a:lnTo>
                  <a:lnTo>
                    <a:pt x="353069" y="707880"/>
                  </a:lnTo>
                  <a:lnTo>
                    <a:pt x="391143" y="733139"/>
                  </a:lnTo>
                  <a:lnTo>
                    <a:pt x="433641" y="752077"/>
                  </a:lnTo>
                  <a:lnTo>
                    <a:pt x="479792" y="763970"/>
                  </a:lnTo>
                  <a:lnTo>
                    <a:pt x="528827" y="768095"/>
                  </a:lnTo>
                  <a:lnTo>
                    <a:pt x="528827" y="1024127"/>
                  </a:lnTo>
                  <a:close/>
                </a:path>
              </a:pathLst>
            </a:custGeom>
            <a:ln w="19811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32">
              <a:extLst>
                <a:ext uri="{FF2B5EF4-FFF2-40B4-BE49-F238E27FC236}">
                  <a16:creationId xmlns:a16="http://schemas.microsoft.com/office/drawing/2014/main" id="{D5BA0AA0-ED0D-44DF-B131-B07E44AC3C49}"/>
                </a:ext>
              </a:extLst>
            </p:cNvPr>
            <p:cNvSpPr/>
            <p:nvPr/>
          </p:nvSpPr>
          <p:spPr>
            <a:xfrm>
              <a:off x="3777233" y="3505961"/>
              <a:ext cx="5943600" cy="457200"/>
            </a:xfrm>
            <a:custGeom>
              <a:avLst/>
              <a:gdLst/>
              <a:ahLst/>
              <a:cxnLst/>
              <a:rect l="l" t="t" r="r" b="b"/>
              <a:pathLst>
                <a:path w="5943600" h="457200">
                  <a:moveTo>
                    <a:pt x="5943600" y="0"/>
                  </a:moveTo>
                  <a:lnTo>
                    <a:pt x="76200" y="0"/>
                  </a:lnTo>
                  <a:lnTo>
                    <a:pt x="46537" y="5987"/>
                  </a:lnTo>
                  <a:lnTo>
                    <a:pt x="22317" y="22317"/>
                  </a:lnTo>
                  <a:lnTo>
                    <a:pt x="5987" y="46537"/>
                  </a:lnTo>
                  <a:lnTo>
                    <a:pt x="0" y="76200"/>
                  </a:lnTo>
                  <a:lnTo>
                    <a:pt x="0" y="457200"/>
                  </a:lnTo>
                  <a:lnTo>
                    <a:pt x="5867400" y="457200"/>
                  </a:lnTo>
                  <a:lnTo>
                    <a:pt x="5897062" y="451212"/>
                  </a:lnTo>
                  <a:lnTo>
                    <a:pt x="5921282" y="434882"/>
                  </a:lnTo>
                  <a:lnTo>
                    <a:pt x="5937612" y="410662"/>
                  </a:lnTo>
                  <a:lnTo>
                    <a:pt x="5943600" y="381000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33">
              <a:extLst>
                <a:ext uri="{FF2B5EF4-FFF2-40B4-BE49-F238E27FC236}">
                  <a16:creationId xmlns:a16="http://schemas.microsoft.com/office/drawing/2014/main" id="{53DB2BD3-A76C-4ECA-B850-8174E76287E2}"/>
                </a:ext>
              </a:extLst>
            </p:cNvPr>
            <p:cNvSpPr/>
            <p:nvPr/>
          </p:nvSpPr>
          <p:spPr>
            <a:xfrm>
              <a:off x="3777233" y="3505961"/>
              <a:ext cx="5943600" cy="457200"/>
            </a:xfrm>
            <a:custGeom>
              <a:avLst/>
              <a:gdLst/>
              <a:ahLst/>
              <a:cxnLst/>
              <a:rect l="l" t="t" r="r" b="b"/>
              <a:pathLst>
                <a:path w="5943600" h="457200">
                  <a:moveTo>
                    <a:pt x="76200" y="0"/>
                  </a:moveTo>
                  <a:lnTo>
                    <a:pt x="5943600" y="0"/>
                  </a:lnTo>
                  <a:lnTo>
                    <a:pt x="5943600" y="381000"/>
                  </a:lnTo>
                  <a:lnTo>
                    <a:pt x="5937612" y="410662"/>
                  </a:lnTo>
                  <a:lnTo>
                    <a:pt x="5921282" y="434882"/>
                  </a:lnTo>
                  <a:lnTo>
                    <a:pt x="5897062" y="451212"/>
                  </a:lnTo>
                  <a:lnTo>
                    <a:pt x="5867400" y="457200"/>
                  </a:lnTo>
                  <a:lnTo>
                    <a:pt x="0" y="457200"/>
                  </a:lnTo>
                  <a:lnTo>
                    <a:pt x="0" y="76200"/>
                  </a:lnTo>
                  <a:lnTo>
                    <a:pt x="5987" y="46537"/>
                  </a:lnTo>
                  <a:lnTo>
                    <a:pt x="22317" y="22317"/>
                  </a:lnTo>
                  <a:lnTo>
                    <a:pt x="46537" y="5987"/>
                  </a:lnTo>
                  <a:lnTo>
                    <a:pt x="76200" y="0"/>
                  </a:lnTo>
                  <a:close/>
                </a:path>
              </a:pathLst>
            </a:custGeom>
            <a:ln w="19812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34">
              <a:extLst>
                <a:ext uri="{FF2B5EF4-FFF2-40B4-BE49-F238E27FC236}">
                  <a16:creationId xmlns:a16="http://schemas.microsoft.com/office/drawing/2014/main" id="{CA2723E8-6B53-4615-8056-101E6593303D}"/>
                </a:ext>
              </a:extLst>
            </p:cNvPr>
            <p:cNvSpPr/>
            <p:nvPr/>
          </p:nvSpPr>
          <p:spPr>
            <a:xfrm>
              <a:off x="3048761" y="3505961"/>
              <a:ext cx="5943600" cy="457200"/>
            </a:xfrm>
            <a:custGeom>
              <a:avLst/>
              <a:gdLst/>
              <a:ahLst/>
              <a:cxnLst/>
              <a:rect l="l" t="t" r="r" b="b"/>
              <a:pathLst>
                <a:path w="5943600" h="457200">
                  <a:moveTo>
                    <a:pt x="5943600" y="0"/>
                  </a:moveTo>
                  <a:lnTo>
                    <a:pt x="76200" y="0"/>
                  </a:lnTo>
                  <a:lnTo>
                    <a:pt x="46537" y="5987"/>
                  </a:lnTo>
                  <a:lnTo>
                    <a:pt x="22317" y="22317"/>
                  </a:lnTo>
                  <a:lnTo>
                    <a:pt x="5987" y="46537"/>
                  </a:lnTo>
                  <a:lnTo>
                    <a:pt x="0" y="76200"/>
                  </a:lnTo>
                  <a:lnTo>
                    <a:pt x="0" y="457200"/>
                  </a:lnTo>
                  <a:lnTo>
                    <a:pt x="5867400" y="457200"/>
                  </a:lnTo>
                  <a:lnTo>
                    <a:pt x="5897062" y="451212"/>
                  </a:lnTo>
                  <a:lnTo>
                    <a:pt x="5921282" y="434882"/>
                  </a:lnTo>
                  <a:lnTo>
                    <a:pt x="5937612" y="410662"/>
                  </a:lnTo>
                  <a:lnTo>
                    <a:pt x="5943600" y="381000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505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35">
              <a:extLst>
                <a:ext uri="{FF2B5EF4-FFF2-40B4-BE49-F238E27FC236}">
                  <a16:creationId xmlns:a16="http://schemas.microsoft.com/office/drawing/2014/main" id="{74BF83A9-4C1F-4955-BC3C-E731AF78BFD9}"/>
                </a:ext>
              </a:extLst>
            </p:cNvPr>
            <p:cNvSpPr/>
            <p:nvPr/>
          </p:nvSpPr>
          <p:spPr>
            <a:xfrm>
              <a:off x="3048761" y="3505961"/>
              <a:ext cx="5943600" cy="457200"/>
            </a:xfrm>
            <a:custGeom>
              <a:avLst/>
              <a:gdLst/>
              <a:ahLst/>
              <a:cxnLst/>
              <a:rect l="l" t="t" r="r" b="b"/>
              <a:pathLst>
                <a:path w="5943600" h="457200">
                  <a:moveTo>
                    <a:pt x="76200" y="0"/>
                  </a:moveTo>
                  <a:lnTo>
                    <a:pt x="5943600" y="0"/>
                  </a:lnTo>
                  <a:lnTo>
                    <a:pt x="5943600" y="381000"/>
                  </a:lnTo>
                  <a:lnTo>
                    <a:pt x="5937612" y="410662"/>
                  </a:lnTo>
                  <a:lnTo>
                    <a:pt x="5921282" y="434882"/>
                  </a:lnTo>
                  <a:lnTo>
                    <a:pt x="5897062" y="451212"/>
                  </a:lnTo>
                  <a:lnTo>
                    <a:pt x="5867400" y="457200"/>
                  </a:lnTo>
                  <a:lnTo>
                    <a:pt x="0" y="457200"/>
                  </a:lnTo>
                  <a:lnTo>
                    <a:pt x="0" y="76200"/>
                  </a:lnTo>
                  <a:lnTo>
                    <a:pt x="5987" y="46537"/>
                  </a:lnTo>
                  <a:lnTo>
                    <a:pt x="22317" y="22317"/>
                  </a:lnTo>
                  <a:lnTo>
                    <a:pt x="46537" y="5987"/>
                  </a:lnTo>
                  <a:lnTo>
                    <a:pt x="76200" y="0"/>
                  </a:lnTo>
                  <a:close/>
                </a:path>
              </a:pathLst>
            </a:custGeom>
            <a:ln w="19812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36">
            <a:extLst>
              <a:ext uri="{FF2B5EF4-FFF2-40B4-BE49-F238E27FC236}">
                <a16:creationId xmlns:a16="http://schemas.microsoft.com/office/drawing/2014/main" id="{5B1AEF4B-3908-482A-B379-17647755046F}"/>
              </a:ext>
            </a:extLst>
          </p:cNvPr>
          <p:cNvSpPr txBox="1"/>
          <p:nvPr/>
        </p:nvSpPr>
        <p:spPr>
          <a:xfrm>
            <a:off x="7269712" y="3547450"/>
            <a:ext cx="354037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65" dirty="0">
                <a:solidFill>
                  <a:srgbClr val="FFFFFF"/>
                </a:solidFill>
                <a:latin typeface="Lucida Sans Unicode"/>
                <a:cs typeface="Lucida Sans Unicode"/>
              </a:rPr>
              <a:t>Metode</a:t>
            </a:r>
            <a:r>
              <a:rPr sz="2400" spc="19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Lucida Sans Unicode"/>
                <a:cs typeface="Lucida Sans Unicode"/>
              </a:rPr>
              <a:t>berpikir</a:t>
            </a:r>
            <a:r>
              <a:rPr sz="24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400" spc="-120" dirty="0">
                <a:solidFill>
                  <a:srgbClr val="FFC000"/>
                </a:solidFill>
                <a:latin typeface="Lucida Sans Unicode"/>
                <a:cs typeface="Lucida Sans Unicode"/>
              </a:rPr>
              <a:t>Intuitif</a:t>
            </a:r>
            <a:endParaRPr sz="2400">
              <a:latin typeface="Lucida Sans Unicode"/>
              <a:cs typeface="Lucida Sans Unicode"/>
            </a:endParaRPr>
          </a:p>
        </p:txBody>
      </p:sp>
      <p:grpSp>
        <p:nvGrpSpPr>
          <p:cNvPr id="17" name="object 37">
            <a:extLst>
              <a:ext uri="{FF2B5EF4-FFF2-40B4-BE49-F238E27FC236}">
                <a16:creationId xmlns:a16="http://schemas.microsoft.com/office/drawing/2014/main" id="{6ABE1C2B-1BAA-4103-999E-9DB629E4998E}"/>
              </a:ext>
            </a:extLst>
          </p:cNvPr>
          <p:cNvGrpSpPr/>
          <p:nvPr/>
        </p:nvGrpSpPr>
        <p:grpSpPr>
          <a:xfrm>
            <a:off x="5445679" y="4772116"/>
            <a:ext cx="7744126" cy="1572275"/>
            <a:chOff x="2505455" y="4361688"/>
            <a:chExt cx="7225665" cy="1043940"/>
          </a:xfrm>
        </p:grpSpPr>
        <p:sp>
          <p:nvSpPr>
            <p:cNvPr id="18" name="object 38">
              <a:extLst>
                <a:ext uri="{FF2B5EF4-FFF2-40B4-BE49-F238E27FC236}">
                  <a16:creationId xmlns:a16="http://schemas.microsoft.com/office/drawing/2014/main" id="{CAB63997-1DD6-4457-B8D9-EAA4E6380558}"/>
                </a:ext>
              </a:extLst>
            </p:cNvPr>
            <p:cNvSpPr/>
            <p:nvPr/>
          </p:nvSpPr>
          <p:spPr>
            <a:xfrm>
              <a:off x="2515361" y="4371594"/>
              <a:ext cx="528955" cy="1024255"/>
            </a:xfrm>
            <a:custGeom>
              <a:avLst/>
              <a:gdLst/>
              <a:ahLst/>
              <a:cxnLst/>
              <a:rect l="l" t="t" r="r" b="b"/>
              <a:pathLst>
                <a:path w="528955" h="1024254">
                  <a:moveTo>
                    <a:pt x="528827" y="0"/>
                  </a:moveTo>
                  <a:lnTo>
                    <a:pt x="480694" y="2092"/>
                  </a:lnTo>
                  <a:lnTo>
                    <a:pt x="433770" y="8250"/>
                  </a:lnTo>
                  <a:lnTo>
                    <a:pt x="388245" y="18291"/>
                  </a:lnTo>
                  <a:lnTo>
                    <a:pt x="344303" y="32036"/>
                  </a:lnTo>
                  <a:lnTo>
                    <a:pt x="302132" y="49303"/>
                  </a:lnTo>
                  <a:lnTo>
                    <a:pt x="261919" y="69912"/>
                  </a:lnTo>
                  <a:lnTo>
                    <a:pt x="223849" y="93681"/>
                  </a:lnTo>
                  <a:lnTo>
                    <a:pt x="188111" y="120431"/>
                  </a:lnTo>
                  <a:lnTo>
                    <a:pt x="154890" y="149980"/>
                  </a:lnTo>
                  <a:lnTo>
                    <a:pt x="124374" y="182148"/>
                  </a:lnTo>
                  <a:lnTo>
                    <a:pt x="96748" y="216753"/>
                  </a:lnTo>
                  <a:lnTo>
                    <a:pt x="72200" y="253616"/>
                  </a:lnTo>
                  <a:lnTo>
                    <a:pt x="50917" y="292554"/>
                  </a:lnTo>
                  <a:lnTo>
                    <a:pt x="33085" y="333388"/>
                  </a:lnTo>
                  <a:lnTo>
                    <a:pt x="18890" y="375937"/>
                  </a:lnTo>
                  <a:lnTo>
                    <a:pt x="8520" y="420020"/>
                  </a:lnTo>
                  <a:lnTo>
                    <a:pt x="2161" y="465455"/>
                  </a:lnTo>
                  <a:lnTo>
                    <a:pt x="0" y="512063"/>
                  </a:lnTo>
                  <a:lnTo>
                    <a:pt x="2161" y="558672"/>
                  </a:lnTo>
                  <a:lnTo>
                    <a:pt x="8520" y="604107"/>
                  </a:lnTo>
                  <a:lnTo>
                    <a:pt x="18890" y="648190"/>
                  </a:lnTo>
                  <a:lnTo>
                    <a:pt x="33085" y="690739"/>
                  </a:lnTo>
                  <a:lnTo>
                    <a:pt x="50917" y="731573"/>
                  </a:lnTo>
                  <a:lnTo>
                    <a:pt x="72200" y="770511"/>
                  </a:lnTo>
                  <a:lnTo>
                    <a:pt x="96748" y="807374"/>
                  </a:lnTo>
                  <a:lnTo>
                    <a:pt x="124374" y="841979"/>
                  </a:lnTo>
                  <a:lnTo>
                    <a:pt x="154890" y="874147"/>
                  </a:lnTo>
                  <a:lnTo>
                    <a:pt x="188111" y="903696"/>
                  </a:lnTo>
                  <a:lnTo>
                    <a:pt x="223849" y="930446"/>
                  </a:lnTo>
                  <a:lnTo>
                    <a:pt x="261919" y="954215"/>
                  </a:lnTo>
                  <a:lnTo>
                    <a:pt x="302132" y="974824"/>
                  </a:lnTo>
                  <a:lnTo>
                    <a:pt x="344303" y="992091"/>
                  </a:lnTo>
                  <a:lnTo>
                    <a:pt x="388245" y="1005836"/>
                  </a:lnTo>
                  <a:lnTo>
                    <a:pt x="433770" y="1015877"/>
                  </a:lnTo>
                  <a:lnTo>
                    <a:pt x="480694" y="1022035"/>
                  </a:lnTo>
                  <a:lnTo>
                    <a:pt x="528827" y="1024127"/>
                  </a:lnTo>
                  <a:lnTo>
                    <a:pt x="528827" y="768095"/>
                  </a:lnTo>
                  <a:lnTo>
                    <a:pt x="479792" y="763970"/>
                  </a:lnTo>
                  <a:lnTo>
                    <a:pt x="433641" y="752077"/>
                  </a:lnTo>
                  <a:lnTo>
                    <a:pt x="391143" y="733139"/>
                  </a:lnTo>
                  <a:lnTo>
                    <a:pt x="353069" y="707880"/>
                  </a:lnTo>
                  <a:lnTo>
                    <a:pt x="320190" y="677021"/>
                  </a:lnTo>
                  <a:lnTo>
                    <a:pt x="293276" y="641287"/>
                  </a:lnTo>
                  <a:lnTo>
                    <a:pt x="273098" y="601401"/>
                  </a:lnTo>
                  <a:lnTo>
                    <a:pt x="260427" y="558085"/>
                  </a:lnTo>
                  <a:lnTo>
                    <a:pt x="256031" y="512063"/>
                  </a:lnTo>
                  <a:lnTo>
                    <a:pt x="260427" y="466042"/>
                  </a:lnTo>
                  <a:lnTo>
                    <a:pt x="273098" y="422726"/>
                  </a:lnTo>
                  <a:lnTo>
                    <a:pt x="293276" y="382840"/>
                  </a:lnTo>
                  <a:lnTo>
                    <a:pt x="320190" y="347106"/>
                  </a:lnTo>
                  <a:lnTo>
                    <a:pt x="353069" y="316247"/>
                  </a:lnTo>
                  <a:lnTo>
                    <a:pt x="391143" y="290988"/>
                  </a:lnTo>
                  <a:lnTo>
                    <a:pt x="433641" y="272050"/>
                  </a:lnTo>
                  <a:lnTo>
                    <a:pt x="479792" y="260157"/>
                  </a:lnTo>
                  <a:lnTo>
                    <a:pt x="528827" y="256031"/>
                  </a:lnTo>
                  <a:lnTo>
                    <a:pt x="528827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39">
              <a:extLst>
                <a:ext uri="{FF2B5EF4-FFF2-40B4-BE49-F238E27FC236}">
                  <a16:creationId xmlns:a16="http://schemas.microsoft.com/office/drawing/2014/main" id="{50579E9D-C545-4482-91C5-AEAB6A93A5D5}"/>
                </a:ext>
              </a:extLst>
            </p:cNvPr>
            <p:cNvSpPr/>
            <p:nvPr/>
          </p:nvSpPr>
          <p:spPr>
            <a:xfrm>
              <a:off x="2515361" y="4371594"/>
              <a:ext cx="528955" cy="1024255"/>
            </a:xfrm>
            <a:custGeom>
              <a:avLst/>
              <a:gdLst/>
              <a:ahLst/>
              <a:cxnLst/>
              <a:rect l="l" t="t" r="r" b="b"/>
              <a:pathLst>
                <a:path w="528955" h="1024254">
                  <a:moveTo>
                    <a:pt x="528827" y="1024127"/>
                  </a:moveTo>
                  <a:lnTo>
                    <a:pt x="480694" y="1022035"/>
                  </a:lnTo>
                  <a:lnTo>
                    <a:pt x="433770" y="1015877"/>
                  </a:lnTo>
                  <a:lnTo>
                    <a:pt x="388245" y="1005836"/>
                  </a:lnTo>
                  <a:lnTo>
                    <a:pt x="344303" y="992091"/>
                  </a:lnTo>
                  <a:lnTo>
                    <a:pt x="302132" y="974824"/>
                  </a:lnTo>
                  <a:lnTo>
                    <a:pt x="261919" y="954215"/>
                  </a:lnTo>
                  <a:lnTo>
                    <a:pt x="223849" y="930446"/>
                  </a:lnTo>
                  <a:lnTo>
                    <a:pt x="188111" y="903696"/>
                  </a:lnTo>
                  <a:lnTo>
                    <a:pt x="154890" y="874147"/>
                  </a:lnTo>
                  <a:lnTo>
                    <a:pt x="124374" y="841979"/>
                  </a:lnTo>
                  <a:lnTo>
                    <a:pt x="96748" y="807374"/>
                  </a:lnTo>
                  <a:lnTo>
                    <a:pt x="72200" y="770511"/>
                  </a:lnTo>
                  <a:lnTo>
                    <a:pt x="50917" y="731573"/>
                  </a:lnTo>
                  <a:lnTo>
                    <a:pt x="33085" y="690739"/>
                  </a:lnTo>
                  <a:lnTo>
                    <a:pt x="18890" y="648190"/>
                  </a:lnTo>
                  <a:lnTo>
                    <a:pt x="8520" y="604107"/>
                  </a:lnTo>
                  <a:lnTo>
                    <a:pt x="2161" y="558672"/>
                  </a:lnTo>
                  <a:lnTo>
                    <a:pt x="0" y="512063"/>
                  </a:lnTo>
                  <a:lnTo>
                    <a:pt x="2161" y="465455"/>
                  </a:lnTo>
                  <a:lnTo>
                    <a:pt x="8520" y="420020"/>
                  </a:lnTo>
                  <a:lnTo>
                    <a:pt x="18890" y="375937"/>
                  </a:lnTo>
                  <a:lnTo>
                    <a:pt x="33085" y="333388"/>
                  </a:lnTo>
                  <a:lnTo>
                    <a:pt x="50917" y="292554"/>
                  </a:lnTo>
                  <a:lnTo>
                    <a:pt x="72200" y="253616"/>
                  </a:lnTo>
                  <a:lnTo>
                    <a:pt x="96748" y="216753"/>
                  </a:lnTo>
                  <a:lnTo>
                    <a:pt x="124374" y="182148"/>
                  </a:lnTo>
                  <a:lnTo>
                    <a:pt x="154890" y="149980"/>
                  </a:lnTo>
                  <a:lnTo>
                    <a:pt x="188111" y="120431"/>
                  </a:lnTo>
                  <a:lnTo>
                    <a:pt x="223849" y="93681"/>
                  </a:lnTo>
                  <a:lnTo>
                    <a:pt x="261919" y="69912"/>
                  </a:lnTo>
                  <a:lnTo>
                    <a:pt x="302132" y="49303"/>
                  </a:lnTo>
                  <a:lnTo>
                    <a:pt x="344303" y="32036"/>
                  </a:lnTo>
                  <a:lnTo>
                    <a:pt x="388245" y="18291"/>
                  </a:lnTo>
                  <a:lnTo>
                    <a:pt x="433770" y="8250"/>
                  </a:lnTo>
                  <a:lnTo>
                    <a:pt x="480694" y="2092"/>
                  </a:lnTo>
                  <a:lnTo>
                    <a:pt x="528827" y="0"/>
                  </a:lnTo>
                  <a:lnTo>
                    <a:pt x="528827" y="256031"/>
                  </a:lnTo>
                  <a:lnTo>
                    <a:pt x="479792" y="260157"/>
                  </a:lnTo>
                  <a:lnTo>
                    <a:pt x="433641" y="272050"/>
                  </a:lnTo>
                  <a:lnTo>
                    <a:pt x="391143" y="290988"/>
                  </a:lnTo>
                  <a:lnTo>
                    <a:pt x="353069" y="316247"/>
                  </a:lnTo>
                  <a:lnTo>
                    <a:pt x="320190" y="347106"/>
                  </a:lnTo>
                  <a:lnTo>
                    <a:pt x="293276" y="382840"/>
                  </a:lnTo>
                  <a:lnTo>
                    <a:pt x="273098" y="422726"/>
                  </a:lnTo>
                  <a:lnTo>
                    <a:pt x="260427" y="466042"/>
                  </a:lnTo>
                  <a:lnTo>
                    <a:pt x="256031" y="512063"/>
                  </a:lnTo>
                  <a:lnTo>
                    <a:pt x="260427" y="558085"/>
                  </a:lnTo>
                  <a:lnTo>
                    <a:pt x="273098" y="601401"/>
                  </a:lnTo>
                  <a:lnTo>
                    <a:pt x="293276" y="641287"/>
                  </a:lnTo>
                  <a:lnTo>
                    <a:pt x="320190" y="677021"/>
                  </a:lnTo>
                  <a:lnTo>
                    <a:pt x="353069" y="707880"/>
                  </a:lnTo>
                  <a:lnTo>
                    <a:pt x="391143" y="733139"/>
                  </a:lnTo>
                  <a:lnTo>
                    <a:pt x="433641" y="752077"/>
                  </a:lnTo>
                  <a:lnTo>
                    <a:pt x="479792" y="763970"/>
                  </a:lnTo>
                  <a:lnTo>
                    <a:pt x="528827" y="768095"/>
                  </a:lnTo>
                  <a:lnTo>
                    <a:pt x="528827" y="1024127"/>
                  </a:lnTo>
                  <a:close/>
                </a:path>
              </a:pathLst>
            </a:custGeom>
            <a:ln w="19811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40">
              <a:extLst>
                <a:ext uri="{FF2B5EF4-FFF2-40B4-BE49-F238E27FC236}">
                  <a16:creationId xmlns:a16="http://schemas.microsoft.com/office/drawing/2014/main" id="{EFE5A97A-EBD8-468B-9670-C1EEB5CCA72F}"/>
                </a:ext>
              </a:extLst>
            </p:cNvPr>
            <p:cNvSpPr/>
            <p:nvPr/>
          </p:nvSpPr>
          <p:spPr>
            <a:xfrm>
              <a:off x="3777233" y="4633722"/>
              <a:ext cx="5943600" cy="457200"/>
            </a:xfrm>
            <a:custGeom>
              <a:avLst/>
              <a:gdLst/>
              <a:ahLst/>
              <a:cxnLst/>
              <a:rect l="l" t="t" r="r" b="b"/>
              <a:pathLst>
                <a:path w="5943600" h="457200">
                  <a:moveTo>
                    <a:pt x="5943600" y="0"/>
                  </a:moveTo>
                  <a:lnTo>
                    <a:pt x="76200" y="0"/>
                  </a:lnTo>
                  <a:lnTo>
                    <a:pt x="46537" y="5987"/>
                  </a:lnTo>
                  <a:lnTo>
                    <a:pt x="22317" y="22317"/>
                  </a:lnTo>
                  <a:lnTo>
                    <a:pt x="5987" y="46537"/>
                  </a:lnTo>
                  <a:lnTo>
                    <a:pt x="0" y="76200"/>
                  </a:lnTo>
                  <a:lnTo>
                    <a:pt x="0" y="457200"/>
                  </a:lnTo>
                  <a:lnTo>
                    <a:pt x="5867400" y="457200"/>
                  </a:lnTo>
                  <a:lnTo>
                    <a:pt x="5897062" y="451212"/>
                  </a:lnTo>
                  <a:lnTo>
                    <a:pt x="5921282" y="434882"/>
                  </a:lnTo>
                  <a:lnTo>
                    <a:pt x="5937612" y="410662"/>
                  </a:lnTo>
                  <a:lnTo>
                    <a:pt x="5943600" y="381000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41">
              <a:extLst>
                <a:ext uri="{FF2B5EF4-FFF2-40B4-BE49-F238E27FC236}">
                  <a16:creationId xmlns:a16="http://schemas.microsoft.com/office/drawing/2014/main" id="{F142340F-2D87-438D-AEA7-C244D7CFC05F}"/>
                </a:ext>
              </a:extLst>
            </p:cNvPr>
            <p:cNvSpPr/>
            <p:nvPr/>
          </p:nvSpPr>
          <p:spPr>
            <a:xfrm>
              <a:off x="3777233" y="4633722"/>
              <a:ext cx="5943600" cy="457200"/>
            </a:xfrm>
            <a:custGeom>
              <a:avLst/>
              <a:gdLst/>
              <a:ahLst/>
              <a:cxnLst/>
              <a:rect l="l" t="t" r="r" b="b"/>
              <a:pathLst>
                <a:path w="5943600" h="457200">
                  <a:moveTo>
                    <a:pt x="76200" y="0"/>
                  </a:moveTo>
                  <a:lnTo>
                    <a:pt x="5943600" y="0"/>
                  </a:lnTo>
                  <a:lnTo>
                    <a:pt x="5943600" y="381000"/>
                  </a:lnTo>
                  <a:lnTo>
                    <a:pt x="5937612" y="410662"/>
                  </a:lnTo>
                  <a:lnTo>
                    <a:pt x="5921282" y="434882"/>
                  </a:lnTo>
                  <a:lnTo>
                    <a:pt x="5897062" y="451212"/>
                  </a:lnTo>
                  <a:lnTo>
                    <a:pt x="5867400" y="457200"/>
                  </a:lnTo>
                  <a:lnTo>
                    <a:pt x="0" y="457200"/>
                  </a:lnTo>
                  <a:lnTo>
                    <a:pt x="0" y="76200"/>
                  </a:lnTo>
                  <a:lnTo>
                    <a:pt x="5987" y="46537"/>
                  </a:lnTo>
                  <a:lnTo>
                    <a:pt x="22317" y="22317"/>
                  </a:lnTo>
                  <a:lnTo>
                    <a:pt x="46537" y="5987"/>
                  </a:lnTo>
                  <a:lnTo>
                    <a:pt x="76200" y="0"/>
                  </a:lnTo>
                  <a:close/>
                </a:path>
              </a:pathLst>
            </a:custGeom>
            <a:ln w="19812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42">
              <a:extLst>
                <a:ext uri="{FF2B5EF4-FFF2-40B4-BE49-F238E27FC236}">
                  <a16:creationId xmlns:a16="http://schemas.microsoft.com/office/drawing/2014/main" id="{0048F0AB-153E-4E02-84F3-194D85F73418}"/>
                </a:ext>
              </a:extLst>
            </p:cNvPr>
            <p:cNvSpPr/>
            <p:nvPr/>
          </p:nvSpPr>
          <p:spPr>
            <a:xfrm>
              <a:off x="3048761" y="4633722"/>
              <a:ext cx="5943600" cy="457200"/>
            </a:xfrm>
            <a:custGeom>
              <a:avLst/>
              <a:gdLst/>
              <a:ahLst/>
              <a:cxnLst/>
              <a:rect l="l" t="t" r="r" b="b"/>
              <a:pathLst>
                <a:path w="5943600" h="457200">
                  <a:moveTo>
                    <a:pt x="5943600" y="0"/>
                  </a:moveTo>
                  <a:lnTo>
                    <a:pt x="76200" y="0"/>
                  </a:lnTo>
                  <a:lnTo>
                    <a:pt x="46537" y="5987"/>
                  </a:lnTo>
                  <a:lnTo>
                    <a:pt x="22317" y="22317"/>
                  </a:lnTo>
                  <a:lnTo>
                    <a:pt x="5987" y="46537"/>
                  </a:lnTo>
                  <a:lnTo>
                    <a:pt x="0" y="76200"/>
                  </a:lnTo>
                  <a:lnTo>
                    <a:pt x="0" y="457200"/>
                  </a:lnTo>
                  <a:lnTo>
                    <a:pt x="5867400" y="457200"/>
                  </a:lnTo>
                  <a:lnTo>
                    <a:pt x="5897062" y="451212"/>
                  </a:lnTo>
                  <a:lnTo>
                    <a:pt x="5921282" y="434882"/>
                  </a:lnTo>
                  <a:lnTo>
                    <a:pt x="5937612" y="410662"/>
                  </a:lnTo>
                  <a:lnTo>
                    <a:pt x="5943600" y="381000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505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43">
              <a:extLst>
                <a:ext uri="{FF2B5EF4-FFF2-40B4-BE49-F238E27FC236}">
                  <a16:creationId xmlns:a16="http://schemas.microsoft.com/office/drawing/2014/main" id="{5F2FB6BC-89AC-4351-BF44-BB330759306E}"/>
                </a:ext>
              </a:extLst>
            </p:cNvPr>
            <p:cNvSpPr/>
            <p:nvPr/>
          </p:nvSpPr>
          <p:spPr>
            <a:xfrm>
              <a:off x="3048761" y="4633722"/>
              <a:ext cx="5943600" cy="457200"/>
            </a:xfrm>
            <a:custGeom>
              <a:avLst/>
              <a:gdLst/>
              <a:ahLst/>
              <a:cxnLst/>
              <a:rect l="l" t="t" r="r" b="b"/>
              <a:pathLst>
                <a:path w="5943600" h="457200">
                  <a:moveTo>
                    <a:pt x="76200" y="0"/>
                  </a:moveTo>
                  <a:lnTo>
                    <a:pt x="5943600" y="0"/>
                  </a:lnTo>
                  <a:lnTo>
                    <a:pt x="5943600" y="381000"/>
                  </a:lnTo>
                  <a:lnTo>
                    <a:pt x="5937612" y="410662"/>
                  </a:lnTo>
                  <a:lnTo>
                    <a:pt x="5921282" y="434882"/>
                  </a:lnTo>
                  <a:lnTo>
                    <a:pt x="5897062" y="451212"/>
                  </a:lnTo>
                  <a:lnTo>
                    <a:pt x="5867400" y="457200"/>
                  </a:lnTo>
                  <a:lnTo>
                    <a:pt x="0" y="457200"/>
                  </a:lnTo>
                  <a:lnTo>
                    <a:pt x="0" y="76200"/>
                  </a:lnTo>
                  <a:lnTo>
                    <a:pt x="5987" y="46537"/>
                  </a:lnTo>
                  <a:lnTo>
                    <a:pt x="22317" y="22317"/>
                  </a:lnTo>
                  <a:lnTo>
                    <a:pt x="46537" y="5987"/>
                  </a:lnTo>
                  <a:lnTo>
                    <a:pt x="76200" y="0"/>
                  </a:lnTo>
                  <a:close/>
                </a:path>
              </a:pathLst>
            </a:custGeom>
            <a:ln w="19812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44">
            <a:extLst>
              <a:ext uri="{FF2B5EF4-FFF2-40B4-BE49-F238E27FC236}">
                <a16:creationId xmlns:a16="http://schemas.microsoft.com/office/drawing/2014/main" id="{0D0035F7-2FC0-4F10-9CC9-EE99023FF96C}"/>
              </a:ext>
            </a:extLst>
          </p:cNvPr>
          <p:cNvSpPr txBox="1"/>
          <p:nvPr/>
        </p:nvSpPr>
        <p:spPr>
          <a:xfrm>
            <a:off x="7663814" y="5324751"/>
            <a:ext cx="338716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65" dirty="0">
                <a:solidFill>
                  <a:srgbClr val="FFFFFF"/>
                </a:solidFill>
                <a:latin typeface="Lucida Sans Unicode"/>
                <a:cs typeface="Lucida Sans Unicode"/>
              </a:rPr>
              <a:t>Metode</a:t>
            </a:r>
            <a:r>
              <a:rPr sz="2400" spc="1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Lucida Sans Unicode"/>
                <a:cs typeface="Lucida Sans Unicode"/>
              </a:rPr>
              <a:t>berpikir</a:t>
            </a:r>
            <a:r>
              <a:rPr sz="24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400" spc="-114" dirty="0">
                <a:solidFill>
                  <a:srgbClr val="FFC000"/>
                </a:solidFill>
                <a:latin typeface="Lucida Sans Unicode"/>
                <a:cs typeface="Lucida Sans Unicode"/>
              </a:rPr>
              <a:t>Logis</a:t>
            </a:r>
            <a:endParaRPr sz="2400" dirty="0">
              <a:latin typeface="Lucida Sans Unicode"/>
              <a:cs typeface="Lucida Sans Unicode"/>
            </a:endParaRPr>
          </a:p>
        </p:txBody>
      </p:sp>
      <p:grpSp>
        <p:nvGrpSpPr>
          <p:cNvPr id="25" name="object 45">
            <a:extLst>
              <a:ext uri="{FF2B5EF4-FFF2-40B4-BE49-F238E27FC236}">
                <a16:creationId xmlns:a16="http://schemas.microsoft.com/office/drawing/2014/main" id="{720620A9-0C27-4A82-A2AB-2B7083D5C160}"/>
              </a:ext>
            </a:extLst>
          </p:cNvPr>
          <p:cNvGrpSpPr/>
          <p:nvPr/>
        </p:nvGrpSpPr>
        <p:grpSpPr>
          <a:xfrm>
            <a:off x="5407263" y="6700435"/>
            <a:ext cx="7771517" cy="1482339"/>
            <a:chOff x="2505455" y="5486400"/>
            <a:chExt cx="7225665" cy="1043940"/>
          </a:xfrm>
        </p:grpSpPr>
        <p:sp>
          <p:nvSpPr>
            <p:cNvPr id="26" name="object 46">
              <a:extLst>
                <a:ext uri="{FF2B5EF4-FFF2-40B4-BE49-F238E27FC236}">
                  <a16:creationId xmlns:a16="http://schemas.microsoft.com/office/drawing/2014/main" id="{F2368D22-EBA5-418F-A0CA-6AD96AC28A2C}"/>
                </a:ext>
              </a:extLst>
            </p:cNvPr>
            <p:cNvSpPr/>
            <p:nvPr/>
          </p:nvSpPr>
          <p:spPr>
            <a:xfrm>
              <a:off x="2515361" y="5496305"/>
              <a:ext cx="528955" cy="1024255"/>
            </a:xfrm>
            <a:custGeom>
              <a:avLst/>
              <a:gdLst/>
              <a:ahLst/>
              <a:cxnLst/>
              <a:rect l="l" t="t" r="r" b="b"/>
              <a:pathLst>
                <a:path w="528955" h="1024254">
                  <a:moveTo>
                    <a:pt x="528827" y="0"/>
                  </a:moveTo>
                  <a:lnTo>
                    <a:pt x="480694" y="2092"/>
                  </a:lnTo>
                  <a:lnTo>
                    <a:pt x="433770" y="8250"/>
                  </a:lnTo>
                  <a:lnTo>
                    <a:pt x="388245" y="18291"/>
                  </a:lnTo>
                  <a:lnTo>
                    <a:pt x="344303" y="32036"/>
                  </a:lnTo>
                  <a:lnTo>
                    <a:pt x="302132" y="49303"/>
                  </a:lnTo>
                  <a:lnTo>
                    <a:pt x="261919" y="69912"/>
                  </a:lnTo>
                  <a:lnTo>
                    <a:pt x="223849" y="93681"/>
                  </a:lnTo>
                  <a:lnTo>
                    <a:pt x="188111" y="120431"/>
                  </a:lnTo>
                  <a:lnTo>
                    <a:pt x="154890" y="149980"/>
                  </a:lnTo>
                  <a:lnTo>
                    <a:pt x="124374" y="182148"/>
                  </a:lnTo>
                  <a:lnTo>
                    <a:pt x="96748" y="216753"/>
                  </a:lnTo>
                  <a:lnTo>
                    <a:pt x="72200" y="253616"/>
                  </a:lnTo>
                  <a:lnTo>
                    <a:pt x="50917" y="292554"/>
                  </a:lnTo>
                  <a:lnTo>
                    <a:pt x="33085" y="333388"/>
                  </a:lnTo>
                  <a:lnTo>
                    <a:pt x="18890" y="375937"/>
                  </a:lnTo>
                  <a:lnTo>
                    <a:pt x="8520" y="420020"/>
                  </a:lnTo>
                  <a:lnTo>
                    <a:pt x="2161" y="465455"/>
                  </a:lnTo>
                  <a:lnTo>
                    <a:pt x="0" y="512064"/>
                  </a:lnTo>
                  <a:lnTo>
                    <a:pt x="2161" y="558672"/>
                  </a:lnTo>
                  <a:lnTo>
                    <a:pt x="8520" y="604107"/>
                  </a:lnTo>
                  <a:lnTo>
                    <a:pt x="18890" y="648190"/>
                  </a:lnTo>
                  <a:lnTo>
                    <a:pt x="33085" y="690739"/>
                  </a:lnTo>
                  <a:lnTo>
                    <a:pt x="50917" y="731573"/>
                  </a:lnTo>
                  <a:lnTo>
                    <a:pt x="72200" y="770511"/>
                  </a:lnTo>
                  <a:lnTo>
                    <a:pt x="96748" y="807374"/>
                  </a:lnTo>
                  <a:lnTo>
                    <a:pt x="124374" y="841979"/>
                  </a:lnTo>
                  <a:lnTo>
                    <a:pt x="154890" y="874147"/>
                  </a:lnTo>
                  <a:lnTo>
                    <a:pt x="188111" y="903696"/>
                  </a:lnTo>
                  <a:lnTo>
                    <a:pt x="223849" y="930446"/>
                  </a:lnTo>
                  <a:lnTo>
                    <a:pt x="261919" y="954215"/>
                  </a:lnTo>
                  <a:lnTo>
                    <a:pt x="302132" y="974824"/>
                  </a:lnTo>
                  <a:lnTo>
                    <a:pt x="344303" y="992091"/>
                  </a:lnTo>
                  <a:lnTo>
                    <a:pt x="388245" y="1005836"/>
                  </a:lnTo>
                  <a:lnTo>
                    <a:pt x="433770" y="1015877"/>
                  </a:lnTo>
                  <a:lnTo>
                    <a:pt x="480694" y="1022035"/>
                  </a:lnTo>
                  <a:lnTo>
                    <a:pt x="528827" y="1024128"/>
                  </a:lnTo>
                  <a:lnTo>
                    <a:pt x="528827" y="768096"/>
                  </a:lnTo>
                  <a:lnTo>
                    <a:pt x="479792" y="763970"/>
                  </a:lnTo>
                  <a:lnTo>
                    <a:pt x="433641" y="752077"/>
                  </a:lnTo>
                  <a:lnTo>
                    <a:pt x="391143" y="733139"/>
                  </a:lnTo>
                  <a:lnTo>
                    <a:pt x="353069" y="707880"/>
                  </a:lnTo>
                  <a:lnTo>
                    <a:pt x="320190" y="677021"/>
                  </a:lnTo>
                  <a:lnTo>
                    <a:pt x="293276" y="641287"/>
                  </a:lnTo>
                  <a:lnTo>
                    <a:pt x="273098" y="601401"/>
                  </a:lnTo>
                  <a:lnTo>
                    <a:pt x="260427" y="558085"/>
                  </a:lnTo>
                  <a:lnTo>
                    <a:pt x="256031" y="512064"/>
                  </a:lnTo>
                  <a:lnTo>
                    <a:pt x="260427" y="466042"/>
                  </a:lnTo>
                  <a:lnTo>
                    <a:pt x="273098" y="422726"/>
                  </a:lnTo>
                  <a:lnTo>
                    <a:pt x="293276" y="382840"/>
                  </a:lnTo>
                  <a:lnTo>
                    <a:pt x="320190" y="347106"/>
                  </a:lnTo>
                  <a:lnTo>
                    <a:pt x="353069" y="316247"/>
                  </a:lnTo>
                  <a:lnTo>
                    <a:pt x="391143" y="290988"/>
                  </a:lnTo>
                  <a:lnTo>
                    <a:pt x="433641" y="272050"/>
                  </a:lnTo>
                  <a:lnTo>
                    <a:pt x="479792" y="260157"/>
                  </a:lnTo>
                  <a:lnTo>
                    <a:pt x="528827" y="256032"/>
                  </a:lnTo>
                  <a:lnTo>
                    <a:pt x="528827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47">
              <a:extLst>
                <a:ext uri="{FF2B5EF4-FFF2-40B4-BE49-F238E27FC236}">
                  <a16:creationId xmlns:a16="http://schemas.microsoft.com/office/drawing/2014/main" id="{46B6DC20-5D4E-44A8-A557-8C884A595ADA}"/>
                </a:ext>
              </a:extLst>
            </p:cNvPr>
            <p:cNvSpPr/>
            <p:nvPr/>
          </p:nvSpPr>
          <p:spPr>
            <a:xfrm>
              <a:off x="2515361" y="5496305"/>
              <a:ext cx="528955" cy="1024255"/>
            </a:xfrm>
            <a:custGeom>
              <a:avLst/>
              <a:gdLst/>
              <a:ahLst/>
              <a:cxnLst/>
              <a:rect l="l" t="t" r="r" b="b"/>
              <a:pathLst>
                <a:path w="528955" h="1024254">
                  <a:moveTo>
                    <a:pt x="528827" y="1024128"/>
                  </a:moveTo>
                  <a:lnTo>
                    <a:pt x="480694" y="1022035"/>
                  </a:lnTo>
                  <a:lnTo>
                    <a:pt x="433770" y="1015877"/>
                  </a:lnTo>
                  <a:lnTo>
                    <a:pt x="388245" y="1005836"/>
                  </a:lnTo>
                  <a:lnTo>
                    <a:pt x="344303" y="992091"/>
                  </a:lnTo>
                  <a:lnTo>
                    <a:pt x="302132" y="974824"/>
                  </a:lnTo>
                  <a:lnTo>
                    <a:pt x="261919" y="954215"/>
                  </a:lnTo>
                  <a:lnTo>
                    <a:pt x="223849" y="930446"/>
                  </a:lnTo>
                  <a:lnTo>
                    <a:pt x="188111" y="903696"/>
                  </a:lnTo>
                  <a:lnTo>
                    <a:pt x="154890" y="874147"/>
                  </a:lnTo>
                  <a:lnTo>
                    <a:pt x="124374" y="841979"/>
                  </a:lnTo>
                  <a:lnTo>
                    <a:pt x="96748" y="807374"/>
                  </a:lnTo>
                  <a:lnTo>
                    <a:pt x="72200" y="770511"/>
                  </a:lnTo>
                  <a:lnTo>
                    <a:pt x="50917" y="731573"/>
                  </a:lnTo>
                  <a:lnTo>
                    <a:pt x="33085" y="690739"/>
                  </a:lnTo>
                  <a:lnTo>
                    <a:pt x="18890" y="648190"/>
                  </a:lnTo>
                  <a:lnTo>
                    <a:pt x="8520" y="604107"/>
                  </a:lnTo>
                  <a:lnTo>
                    <a:pt x="2161" y="558672"/>
                  </a:lnTo>
                  <a:lnTo>
                    <a:pt x="0" y="512064"/>
                  </a:lnTo>
                  <a:lnTo>
                    <a:pt x="2161" y="465455"/>
                  </a:lnTo>
                  <a:lnTo>
                    <a:pt x="8520" y="420020"/>
                  </a:lnTo>
                  <a:lnTo>
                    <a:pt x="18890" y="375937"/>
                  </a:lnTo>
                  <a:lnTo>
                    <a:pt x="33085" y="333388"/>
                  </a:lnTo>
                  <a:lnTo>
                    <a:pt x="50917" y="292554"/>
                  </a:lnTo>
                  <a:lnTo>
                    <a:pt x="72200" y="253616"/>
                  </a:lnTo>
                  <a:lnTo>
                    <a:pt x="96748" y="216753"/>
                  </a:lnTo>
                  <a:lnTo>
                    <a:pt x="124374" y="182148"/>
                  </a:lnTo>
                  <a:lnTo>
                    <a:pt x="154890" y="149980"/>
                  </a:lnTo>
                  <a:lnTo>
                    <a:pt x="188111" y="120431"/>
                  </a:lnTo>
                  <a:lnTo>
                    <a:pt x="223849" y="93681"/>
                  </a:lnTo>
                  <a:lnTo>
                    <a:pt x="261919" y="69912"/>
                  </a:lnTo>
                  <a:lnTo>
                    <a:pt x="302132" y="49303"/>
                  </a:lnTo>
                  <a:lnTo>
                    <a:pt x="344303" y="32036"/>
                  </a:lnTo>
                  <a:lnTo>
                    <a:pt x="388245" y="18291"/>
                  </a:lnTo>
                  <a:lnTo>
                    <a:pt x="433770" y="8250"/>
                  </a:lnTo>
                  <a:lnTo>
                    <a:pt x="480694" y="2092"/>
                  </a:lnTo>
                  <a:lnTo>
                    <a:pt x="528827" y="0"/>
                  </a:lnTo>
                  <a:lnTo>
                    <a:pt x="528827" y="256032"/>
                  </a:lnTo>
                  <a:lnTo>
                    <a:pt x="479792" y="260157"/>
                  </a:lnTo>
                  <a:lnTo>
                    <a:pt x="433641" y="272050"/>
                  </a:lnTo>
                  <a:lnTo>
                    <a:pt x="391143" y="290988"/>
                  </a:lnTo>
                  <a:lnTo>
                    <a:pt x="353069" y="316247"/>
                  </a:lnTo>
                  <a:lnTo>
                    <a:pt x="320190" y="347106"/>
                  </a:lnTo>
                  <a:lnTo>
                    <a:pt x="293276" y="382840"/>
                  </a:lnTo>
                  <a:lnTo>
                    <a:pt x="273098" y="422726"/>
                  </a:lnTo>
                  <a:lnTo>
                    <a:pt x="260427" y="466042"/>
                  </a:lnTo>
                  <a:lnTo>
                    <a:pt x="256031" y="512064"/>
                  </a:lnTo>
                  <a:lnTo>
                    <a:pt x="260427" y="558085"/>
                  </a:lnTo>
                  <a:lnTo>
                    <a:pt x="273098" y="601401"/>
                  </a:lnTo>
                  <a:lnTo>
                    <a:pt x="293276" y="641287"/>
                  </a:lnTo>
                  <a:lnTo>
                    <a:pt x="320190" y="677021"/>
                  </a:lnTo>
                  <a:lnTo>
                    <a:pt x="353069" y="707880"/>
                  </a:lnTo>
                  <a:lnTo>
                    <a:pt x="391143" y="733139"/>
                  </a:lnTo>
                  <a:lnTo>
                    <a:pt x="433641" y="752077"/>
                  </a:lnTo>
                  <a:lnTo>
                    <a:pt x="479792" y="763970"/>
                  </a:lnTo>
                  <a:lnTo>
                    <a:pt x="528827" y="768096"/>
                  </a:lnTo>
                  <a:lnTo>
                    <a:pt x="528827" y="1024128"/>
                  </a:lnTo>
                  <a:close/>
                </a:path>
              </a:pathLst>
            </a:custGeom>
            <a:ln w="19811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48">
              <a:extLst>
                <a:ext uri="{FF2B5EF4-FFF2-40B4-BE49-F238E27FC236}">
                  <a16:creationId xmlns:a16="http://schemas.microsoft.com/office/drawing/2014/main" id="{D3EAFC8B-28B4-4E2B-8BD0-C52D7AC28073}"/>
                </a:ext>
              </a:extLst>
            </p:cNvPr>
            <p:cNvSpPr/>
            <p:nvPr/>
          </p:nvSpPr>
          <p:spPr>
            <a:xfrm>
              <a:off x="3777233" y="5758434"/>
              <a:ext cx="5943600" cy="457200"/>
            </a:xfrm>
            <a:custGeom>
              <a:avLst/>
              <a:gdLst/>
              <a:ahLst/>
              <a:cxnLst/>
              <a:rect l="l" t="t" r="r" b="b"/>
              <a:pathLst>
                <a:path w="5943600" h="457200">
                  <a:moveTo>
                    <a:pt x="5943600" y="0"/>
                  </a:moveTo>
                  <a:lnTo>
                    <a:pt x="76200" y="0"/>
                  </a:lnTo>
                  <a:lnTo>
                    <a:pt x="46537" y="5987"/>
                  </a:lnTo>
                  <a:lnTo>
                    <a:pt x="22317" y="22317"/>
                  </a:lnTo>
                  <a:lnTo>
                    <a:pt x="5987" y="46537"/>
                  </a:lnTo>
                  <a:lnTo>
                    <a:pt x="0" y="76199"/>
                  </a:lnTo>
                  <a:lnTo>
                    <a:pt x="0" y="457199"/>
                  </a:lnTo>
                  <a:lnTo>
                    <a:pt x="5867400" y="457199"/>
                  </a:lnTo>
                  <a:lnTo>
                    <a:pt x="5897062" y="451212"/>
                  </a:lnTo>
                  <a:lnTo>
                    <a:pt x="5921282" y="434882"/>
                  </a:lnTo>
                  <a:lnTo>
                    <a:pt x="5937612" y="410662"/>
                  </a:lnTo>
                  <a:lnTo>
                    <a:pt x="5943600" y="380999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49">
              <a:extLst>
                <a:ext uri="{FF2B5EF4-FFF2-40B4-BE49-F238E27FC236}">
                  <a16:creationId xmlns:a16="http://schemas.microsoft.com/office/drawing/2014/main" id="{57A1C5DB-6B51-4D28-A359-5BCDA64FB6B4}"/>
                </a:ext>
              </a:extLst>
            </p:cNvPr>
            <p:cNvSpPr/>
            <p:nvPr/>
          </p:nvSpPr>
          <p:spPr>
            <a:xfrm>
              <a:off x="3777233" y="5758434"/>
              <a:ext cx="5943600" cy="457200"/>
            </a:xfrm>
            <a:custGeom>
              <a:avLst/>
              <a:gdLst/>
              <a:ahLst/>
              <a:cxnLst/>
              <a:rect l="l" t="t" r="r" b="b"/>
              <a:pathLst>
                <a:path w="5943600" h="457200">
                  <a:moveTo>
                    <a:pt x="76200" y="0"/>
                  </a:moveTo>
                  <a:lnTo>
                    <a:pt x="5943600" y="0"/>
                  </a:lnTo>
                  <a:lnTo>
                    <a:pt x="5943600" y="380999"/>
                  </a:lnTo>
                  <a:lnTo>
                    <a:pt x="5937612" y="410662"/>
                  </a:lnTo>
                  <a:lnTo>
                    <a:pt x="5921282" y="434882"/>
                  </a:lnTo>
                  <a:lnTo>
                    <a:pt x="5897062" y="451212"/>
                  </a:lnTo>
                  <a:lnTo>
                    <a:pt x="5867400" y="457199"/>
                  </a:lnTo>
                  <a:lnTo>
                    <a:pt x="0" y="457199"/>
                  </a:lnTo>
                  <a:lnTo>
                    <a:pt x="0" y="76199"/>
                  </a:lnTo>
                  <a:lnTo>
                    <a:pt x="5987" y="46537"/>
                  </a:lnTo>
                  <a:lnTo>
                    <a:pt x="22317" y="22317"/>
                  </a:lnTo>
                  <a:lnTo>
                    <a:pt x="46537" y="5987"/>
                  </a:lnTo>
                  <a:lnTo>
                    <a:pt x="76200" y="0"/>
                  </a:lnTo>
                  <a:close/>
                </a:path>
              </a:pathLst>
            </a:custGeom>
            <a:ln w="19812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50">
              <a:extLst>
                <a:ext uri="{FF2B5EF4-FFF2-40B4-BE49-F238E27FC236}">
                  <a16:creationId xmlns:a16="http://schemas.microsoft.com/office/drawing/2014/main" id="{289DE11B-65AF-4D15-A191-BF5CF84CC8E2}"/>
                </a:ext>
              </a:extLst>
            </p:cNvPr>
            <p:cNvSpPr/>
            <p:nvPr/>
          </p:nvSpPr>
          <p:spPr>
            <a:xfrm>
              <a:off x="3048761" y="5758434"/>
              <a:ext cx="5943600" cy="457200"/>
            </a:xfrm>
            <a:custGeom>
              <a:avLst/>
              <a:gdLst/>
              <a:ahLst/>
              <a:cxnLst/>
              <a:rect l="l" t="t" r="r" b="b"/>
              <a:pathLst>
                <a:path w="5943600" h="457200">
                  <a:moveTo>
                    <a:pt x="5943600" y="0"/>
                  </a:moveTo>
                  <a:lnTo>
                    <a:pt x="76200" y="0"/>
                  </a:lnTo>
                  <a:lnTo>
                    <a:pt x="46537" y="5987"/>
                  </a:lnTo>
                  <a:lnTo>
                    <a:pt x="22317" y="22317"/>
                  </a:lnTo>
                  <a:lnTo>
                    <a:pt x="5987" y="46537"/>
                  </a:lnTo>
                  <a:lnTo>
                    <a:pt x="0" y="76199"/>
                  </a:lnTo>
                  <a:lnTo>
                    <a:pt x="0" y="457199"/>
                  </a:lnTo>
                  <a:lnTo>
                    <a:pt x="5867400" y="457199"/>
                  </a:lnTo>
                  <a:lnTo>
                    <a:pt x="5897062" y="451212"/>
                  </a:lnTo>
                  <a:lnTo>
                    <a:pt x="5921282" y="434882"/>
                  </a:lnTo>
                  <a:lnTo>
                    <a:pt x="5937612" y="410662"/>
                  </a:lnTo>
                  <a:lnTo>
                    <a:pt x="5943600" y="380999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505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51">
              <a:extLst>
                <a:ext uri="{FF2B5EF4-FFF2-40B4-BE49-F238E27FC236}">
                  <a16:creationId xmlns:a16="http://schemas.microsoft.com/office/drawing/2014/main" id="{2C0C86B9-3DE7-4A58-B1F2-9C9A2B59BDA5}"/>
                </a:ext>
              </a:extLst>
            </p:cNvPr>
            <p:cNvSpPr/>
            <p:nvPr/>
          </p:nvSpPr>
          <p:spPr>
            <a:xfrm>
              <a:off x="3048761" y="5758434"/>
              <a:ext cx="5943600" cy="457200"/>
            </a:xfrm>
            <a:custGeom>
              <a:avLst/>
              <a:gdLst/>
              <a:ahLst/>
              <a:cxnLst/>
              <a:rect l="l" t="t" r="r" b="b"/>
              <a:pathLst>
                <a:path w="5943600" h="457200">
                  <a:moveTo>
                    <a:pt x="76200" y="0"/>
                  </a:moveTo>
                  <a:lnTo>
                    <a:pt x="5943600" y="0"/>
                  </a:lnTo>
                  <a:lnTo>
                    <a:pt x="5943600" y="380999"/>
                  </a:lnTo>
                  <a:lnTo>
                    <a:pt x="5937612" y="410662"/>
                  </a:lnTo>
                  <a:lnTo>
                    <a:pt x="5921282" y="434882"/>
                  </a:lnTo>
                  <a:lnTo>
                    <a:pt x="5897062" y="451212"/>
                  </a:lnTo>
                  <a:lnTo>
                    <a:pt x="5867400" y="457199"/>
                  </a:lnTo>
                  <a:lnTo>
                    <a:pt x="0" y="457199"/>
                  </a:lnTo>
                  <a:lnTo>
                    <a:pt x="0" y="76199"/>
                  </a:lnTo>
                  <a:lnTo>
                    <a:pt x="5987" y="46537"/>
                  </a:lnTo>
                  <a:lnTo>
                    <a:pt x="22317" y="22317"/>
                  </a:lnTo>
                  <a:lnTo>
                    <a:pt x="46537" y="5987"/>
                  </a:lnTo>
                  <a:lnTo>
                    <a:pt x="76200" y="0"/>
                  </a:lnTo>
                  <a:close/>
                </a:path>
              </a:pathLst>
            </a:custGeom>
            <a:ln w="19812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52">
            <a:extLst>
              <a:ext uri="{FF2B5EF4-FFF2-40B4-BE49-F238E27FC236}">
                <a16:creationId xmlns:a16="http://schemas.microsoft.com/office/drawing/2014/main" id="{3AA38AD2-EDD1-495E-9002-FFC86F66796D}"/>
              </a:ext>
            </a:extLst>
          </p:cNvPr>
          <p:cNvSpPr txBox="1"/>
          <p:nvPr/>
        </p:nvSpPr>
        <p:spPr>
          <a:xfrm>
            <a:off x="7056021" y="7250615"/>
            <a:ext cx="426378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65" dirty="0">
                <a:solidFill>
                  <a:srgbClr val="FFFFFF"/>
                </a:solidFill>
                <a:latin typeface="Lucida Sans Unicode"/>
                <a:cs typeface="Lucida Sans Unicode"/>
              </a:rPr>
              <a:t>Metode</a:t>
            </a:r>
            <a:r>
              <a:rPr sz="2400" spc="19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Lucida Sans Unicode"/>
                <a:cs typeface="Lucida Sans Unicode"/>
              </a:rPr>
              <a:t>berpikir</a:t>
            </a:r>
            <a:r>
              <a:rPr sz="2400" spc="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400" spc="-50" dirty="0">
                <a:solidFill>
                  <a:srgbClr val="FFC000"/>
                </a:solidFill>
                <a:latin typeface="Lucida Sans Unicode"/>
                <a:cs typeface="Lucida Sans Unicode"/>
              </a:rPr>
              <a:t>Prosedural</a:t>
            </a:r>
            <a:endParaRPr sz="2400" dirty="0">
              <a:latin typeface="Lucida Sans Unicode"/>
              <a:cs typeface="Lucida Sans Unicode"/>
            </a:endParaRPr>
          </a:p>
        </p:txBody>
      </p:sp>
      <p:sp>
        <p:nvSpPr>
          <p:cNvPr id="33" name="object 53">
            <a:extLst>
              <a:ext uri="{FF2B5EF4-FFF2-40B4-BE49-F238E27FC236}">
                <a16:creationId xmlns:a16="http://schemas.microsoft.com/office/drawing/2014/main" id="{F7D28CD5-EDC0-4F61-9809-F000586C5DB2}"/>
              </a:ext>
            </a:extLst>
          </p:cNvPr>
          <p:cNvSpPr txBox="1"/>
          <p:nvPr/>
        </p:nvSpPr>
        <p:spPr>
          <a:xfrm>
            <a:off x="12162989" y="3524991"/>
            <a:ext cx="20833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chemeClr val="accent6"/>
                </a:solidFill>
                <a:latin typeface="Arial"/>
                <a:cs typeface="Arial"/>
              </a:rPr>
              <a:t>1</a:t>
            </a:r>
            <a:endParaRPr sz="2400" dirty="0">
              <a:solidFill>
                <a:schemeClr val="accent6"/>
              </a:solidFill>
              <a:latin typeface="Arial"/>
              <a:cs typeface="Arial"/>
            </a:endParaRPr>
          </a:p>
        </p:txBody>
      </p:sp>
      <p:sp>
        <p:nvSpPr>
          <p:cNvPr id="34" name="object 54">
            <a:extLst>
              <a:ext uri="{FF2B5EF4-FFF2-40B4-BE49-F238E27FC236}">
                <a16:creationId xmlns:a16="http://schemas.microsoft.com/office/drawing/2014/main" id="{AD50142B-477A-4970-A25F-9CECFEDD1430}"/>
              </a:ext>
            </a:extLst>
          </p:cNvPr>
          <p:cNvSpPr txBox="1"/>
          <p:nvPr/>
        </p:nvSpPr>
        <p:spPr>
          <a:xfrm>
            <a:off x="12162989" y="5353269"/>
            <a:ext cx="194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chemeClr val="accent6"/>
                </a:solidFill>
                <a:latin typeface="Arial"/>
                <a:cs typeface="Arial"/>
              </a:rPr>
              <a:t>2</a:t>
            </a:r>
            <a:endParaRPr sz="2400" dirty="0">
              <a:solidFill>
                <a:schemeClr val="accent6"/>
              </a:solidFill>
              <a:latin typeface="Arial"/>
              <a:cs typeface="Arial"/>
            </a:endParaRPr>
          </a:p>
        </p:txBody>
      </p:sp>
      <p:sp>
        <p:nvSpPr>
          <p:cNvPr id="35" name="object 55">
            <a:extLst>
              <a:ext uri="{FF2B5EF4-FFF2-40B4-BE49-F238E27FC236}">
                <a16:creationId xmlns:a16="http://schemas.microsoft.com/office/drawing/2014/main" id="{E13F1038-1B05-4092-82A9-8DED511D574E}"/>
              </a:ext>
            </a:extLst>
          </p:cNvPr>
          <p:cNvSpPr txBox="1"/>
          <p:nvPr/>
        </p:nvSpPr>
        <p:spPr>
          <a:xfrm>
            <a:off x="12162989" y="7182591"/>
            <a:ext cx="194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chemeClr val="accent6"/>
                </a:solidFill>
                <a:latin typeface="Arial"/>
                <a:cs typeface="Arial"/>
              </a:rPr>
              <a:t>3</a:t>
            </a:r>
            <a:endParaRPr sz="2400" dirty="0">
              <a:solidFill>
                <a:schemeClr val="accent6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8">
            <a:extLst>
              <a:ext uri="{FF2B5EF4-FFF2-40B4-BE49-F238E27FC236}">
                <a16:creationId xmlns:a16="http://schemas.microsoft.com/office/drawing/2014/main" id="{92BD4408-86B0-4046-9F99-6BB2668ABED1}"/>
              </a:ext>
            </a:extLst>
          </p:cNvPr>
          <p:cNvSpPr txBox="1"/>
          <p:nvPr/>
        </p:nvSpPr>
        <p:spPr>
          <a:xfrm>
            <a:off x="2903982" y="4820184"/>
            <a:ext cx="7479030" cy="29931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buClr>
                <a:srgbClr val="FFFFFF"/>
              </a:buClr>
              <a:tabLst>
                <a:tab pos="354965" algn="l"/>
                <a:tab pos="355600" algn="l"/>
              </a:tabLst>
            </a:pPr>
            <a:r>
              <a:rPr lang="en-US" sz="3200" spc="-105" dirty="0">
                <a:latin typeface="Arial Narrow" panose="020B0606020202030204" pitchFamily="34" charset="0"/>
                <a:cs typeface="Lucida Sans Unicode"/>
              </a:rPr>
              <a:t>1. </a:t>
            </a:r>
            <a:r>
              <a:rPr sz="3200" spc="-105" dirty="0" err="1">
                <a:latin typeface="Arial Narrow" panose="020B0606020202030204" pitchFamily="34" charset="0"/>
                <a:cs typeface="Lucida Sans Unicode"/>
              </a:rPr>
              <a:t>Tidak</a:t>
            </a:r>
            <a:r>
              <a:rPr sz="3200" spc="15" dirty="0">
                <a:latin typeface="Arial Narrow" panose="020B0606020202030204" pitchFamily="34" charset="0"/>
                <a:cs typeface="Lucida Sans Unicode"/>
              </a:rPr>
              <a:t> </a:t>
            </a:r>
            <a:r>
              <a:rPr sz="3200" spc="-90" dirty="0" err="1">
                <a:latin typeface="Arial Narrow" panose="020B0606020202030204" pitchFamily="34" charset="0"/>
                <a:cs typeface="Lucida Sans Unicode"/>
              </a:rPr>
              <a:t>Logis</a:t>
            </a:r>
            <a:endParaRPr lang="en-US" sz="3200" dirty="0">
              <a:latin typeface="Arial Narrow" panose="020B0606020202030204" pitchFamily="34" charset="0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buClr>
                <a:srgbClr val="FFFFFF"/>
              </a:buClr>
              <a:tabLst>
                <a:tab pos="354965" algn="l"/>
                <a:tab pos="355600" algn="l"/>
              </a:tabLst>
            </a:pPr>
            <a:r>
              <a:rPr lang="en-US" sz="3200" spc="-105" dirty="0">
                <a:latin typeface="Arial Narrow" panose="020B0606020202030204" pitchFamily="34" charset="0"/>
                <a:cs typeface="Lucida Sans Unicode"/>
              </a:rPr>
              <a:t>2. </a:t>
            </a:r>
            <a:r>
              <a:rPr sz="3200" spc="-105" dirty="0" err="1">
                <a:latin typeface="Arial Narrow" panose="020B0606020202030204" pitchFamily="34" charset="0"/>
                <a:cs typeface="Lucida Sans Unicode"/>
              </a:rPr>
              <a:t>Tidak</a:t>
            </a:r>
            <a:r>
              <a:rPr sz="3200" spc="85" dirty="0">
                <a:latin typeface="Arial Narrow" panose="020B0606020202030204" pitchFamily="34" charset="0"/>
                <a:cs typeface="Lucida Sans Unicode"/>
              </a:rPr>
              <a:t> </a:t>
            </a:r>
            <a:r>
              <a:rPr sz="3200" spc="-45" dirty="0">
                <a:latin typeface="Arial Narrow" panose="020B0606020202030204" pitchFamily="34" charset="0"/>
                <a:cs typeface="Lucida Sans Unicode"/>
              </a:rPr>
              <a:t>rasional/tidak</a:t>
            </a:r>
            <a:r>
              <a:rPr sz="3200" spc="114" dirty="0">
                <a:latin typeface="Arial Narrow" panose="020B0606020202030204" pitchFamily="34" charset="0"/>
                <a:cs typeface="Lucida Sans Unicode"/>
              </a:rPr>
              <a:t> </a:t>
            </a:r>
            <a:r>
              <a:rPr sz="3200" spc="85" dirty="0">
                <a:latin typeface="Arial Narrow" panose="020B0606020202030204" pitchFamily="34" charset="0"/>
                <a:cs typeface="Lucida Sans Unicode"/>
              </a:rPr>
              <a:t>dapat</a:t>
            </a:r>
            <a:r>
              <a:rPr sz="3200" spc="80" dirty="0">
                <a:latin typeface="Arial Narrow" panose="020B0606020202030204" pitchFamily="34" charset="0"/>
                <a:cs typeface="Lucida Sans Unicode"/>
              </a:rPr>
              <a:t> </a:t>
            </a:r>
            <a:r>
              <a:rPr sz="3200" spc="-90" dirty="0">
                <a:latin typeface="Arial Narrow" panose="020B0606020202030204" pitchFamily="34" charset="0"/>
                <a:cs typeface="Lucida Sans Unicode"/>
              </a:rPr>
              <a:t>diukur,</a:t>
            </a:r>
            <a:r>
              <a:rPr sz="3200" spc="-20" dirty="0">
                <a:latin typeface="Arial Narrow" panose="020B0606020202030204" pitchFamily="34" charset="0"/>
                <a:cs typeface="Lucida Sans Unicode"/>
              </a:rPr>
              <a:t> </a:t>
            </a:r>
            <a:r>
              <a:rPr sz="3200" spc="30" dirty="0">
                <a:latin typeface="Arial Narrow" panose="020B0606020202030204" pitchFamily="34" charset="0"/>
                <a:cs typeface="Lucida Sans Unicode"/>
              </a:rPr>
              <a:t>namun</a:t>
            </a:r>
            <a:r>
              <a:rPr sz="3200" spc="-60" dirty="0">
                <a:latin typeface="Arial Narrow" panose="020B0606020202030204" pitchFamily="34" charset="0"/>
                <a:cs typeface="Lucida Sans Unicode"/>
              </a:rPr>
              <a:t> </a:t>
            </a:r>
            <a:r>
              <a:rPr sz="3200" spc="15" dirty="0">
                <a:latin typeface="Arial Narrow" panose="020B0606020202030204" pitchFamily="34" charset="0"/>
                <a:cs typeface="Lucida Sans Unicode"/>
              </a:rPr>
              <a:t>tetap</a:t>
            </a:r>
            <a:r>
              <a:rPr sz="3200" spc="265" dirty="0">
                <a:latin typeface="Arial Narrow" panose="020B0606020202030204" pitchFamily="34" charset="0"/>
                <a:cs typeface="Lucida Sans Unicode"/>
              </a:rPr>
              <a:t> </a:t>
            </a:r>
            <a:r>
              <a:rPr sz="3200" spc="85" dirty="0">
                <a:latin typeface="Arial Narrow" panose="020B0606020202030204" pitchFamily="34" charset="0"/>
                <a:cs typeface="Lucida Sans Unicode"/>
              </a:rPr>
              <a:t>dapat</a:t>
            </a:r>
            <a:r>
              <a:rPr sz="3200" spc="80" dirty="0">
                <a:latin typeface="Arial Narrow" panose="020B0606020202030204" pitchFamily="34" charset="0"/>
                <a:cs typeface="Lucida Sans Unicode"/>
              </a:rPr>
              <a:t> </a:t>
            </a:r>
            <a:r>
              <a:rPr sz="3200" spc="20" dirty="0">
                <a:latin typeface="Arial Narrow" panose="020B0606020202030204" pitchFamily="34" charset="0"/>
                <a:cs typeface="Lucida Sans Unicode"/>
              </a:rPr>
              <a:t>dipahami </a:t>
            </a:r>
            <a:r>
              <a:rPr sz="3200" spc="-555" dirty="0">
                <a:latin typeface="Arial Narrow" panose="020B0606020202030204" pitchFamily="34" charset="0"/>
                <a:cs typeface="Lucida Sans Unicode"/>
              </a:rPr>
              <a:t> </a:t>
            </a:r>
            <a:r>
              <a:rPr sz="3200" spc="45" dirty="0" err="1">
                <a:latin typeface="Arial Narrow" panose="020B0606020202030204" pitchFamily="34" charset="0"/>
                <a:cs typeface="Lucida Sans Unicode"/>
              </a:rPr>
              <a:t>sebagai</a:t>
            </a:r>
            <a:r>
              <a:rPr sz="3200" spc="30" dirty="0">
                <a:latin typeface="Arial Narrow" panose="020B0606020202030204" pitchFamily="34" charset="0"/>
                <a:cs typeface="Lucida Sans Unicode"/>
              </a:rPr>
              <a:t> </a:t>
            </a:r>
            <a:r>
              <a:rPr sz="3200" spc="-35" dirty="0" err="1">
                <a:latin typeface="Arial Narrow" panose="020B0606020202030204" pitchFamily="34" charset="0"/>
                <a:cs typeface="Lucida Sans Unicode"/>
              </a:rPr>
              <a:t>kreativitas</a:t>
            </a:r>
            <a:endParaRPr lang="en-US" sz="3200" dirty="0">
              <a:latin typeface="Arial Narrow" panose="020B0606020202030204" pitchFamily="34" charset="0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buClr>
                <a:srgbClr val="FFFFFF"/>
              </a:buClr>
              <a:tabLst>
                <a:tab pos="354965" algn="l"/>
                <a:tab pos="355600" algn="l"/>
              </a:tabLst>
            </a:pPr>
            <a:r>
              <a:rPr lang="en-US" sz="3200" spc="-30" dirty="0">
                <a:latin typeface="Arial Narrow" panose="020B0606020202030204" pitchFamily="34" charset="0"/>
                <a:cs typeface="Lucida Sans Unicode"/>
              </a:rPr>
              <a:t>3. </a:t>
            </a:r>
            <a:r>
              <a:rPr sz="3200" spc="-30" dirty="0" err="1">
                <a:latin typeface="Arial Narrow" panose="020B0606020202030204" pitchFamily="34" charset="0"/>
                <a:cs typeface="Lucida Sans Unicode"/>
              </a:rPr>
              <a:t>Didasari</a:t>
            </a:r>
            <a:r>
              <a:rPr sz="3200" dirty="0">
                <a:latin typeface="Arial Narrow" panose="020B0606020202030204" pitchFamily="34" charset="0"/>
                <a:cs typeface="Lucida Sans Unicode"/>
              </a:rPr>
              <a:t> </a:t>
            </a:r>
            <a:r>
              <a:rPr sz="3200" spc="60" dirty="0">
                <a:latin typeface="Arial Narrow" panose="020B0606020202030204" pitchFamily="34" charset="0"/>
                <a:cs typeface="Lucida Sans Unicode"/>
              </a:rPr>
              <a:t>data,</a:t>
            </a:r>
            <a:r>
              <a:rPr sz="3200" spc="-5" dirty="0">
                <a:latin typeface="Arial Narrow" panose="020B0606020202030204" pitchFamily="34" charset="0"/>
                <a:cs typeface="Lucida Sans Unicode"/>
              </a:rPr>
              <a:t> </a:t>
            </a:r>
            <a:r>
              <a:rPr sz="3200" spc="30" dirty="0">
                <a:latin typeface="Arial Narrow" panose="020B0606020202030204" pitchFamily="34" charset="0"/>
                <a:cs typeface="Lucida Sans Unicode"/>
              </a:rPr>
              <a:t>namun</a:t>
            </a:r>
            <a:r>
              <a:rPr sz="3200" spc="-65" dirty="0">
                <a:latin typeface="Arial Narrow" panose="020B0606020202030204" pitchFamily="34" charset="0"/>
                <a:cs typeface="Lucida Sans Unicode"/>
              </a:rPr>
              <a:t> </a:t>
            </a:r>
            <a:r>
              <a:rPr sz="3200" spc="-45" dirty="0">
                <a:latin typeface="Arial Narrow" panose="020B0606020202030204" pitchFamily="34" charset="0"/>
                <a:cs typeface="Lucida Sans Unicode"/>
              </a:rPr>
              <a:t>tidak</a:t>
            </a:r>
            <a:r>
              <a:rPr sz="3200" spc="125" dirty="0">
                <a:latin typeface="Arial Narrow" panose="020B0606020202030204" pitchFamily="34" charset="0"/>
                <a:cs typeface="Lucida Sans Unicode"/>
              </a:rPr>
              <a:t> </a:t>
            </a:r>
            <a:r>
              <a:rPr sz="3200" dirty="0">
                <a:latin typeface="Arial Narrow" panose="020B0606020202030204" pitchFamily="34" charset="0"/>
                <a:cs typeface="Lucida Sans Unicode"/>
              </a:rPr>
              <a:t>detail</a:t>
            </a:r>
          </a:p>
          <a:p>
            <a:pPr marL="12700">
              <a:lnSpc>
                <a:spcPct val="100000"/>
              </a:lnSpc>
              <a:tabLst>
                <a:tab pos="354965" algn="l"/>
                <a:tab pos="355600" algn="l"/>
              </a:tabLst>
            </a:pPr>
            <a:r>
              <a:rPr lang="en-US" sz="3200" spc="-40" dirty="0">
                <a:latin typeface="Arial Narrow" panose="020B0606020202030204" pitchFamily="34" charset="0"/>
                <a:cs typeface="Lucida Sans Unicode"/>
              </a:rPr>
              <a:t>4. </a:t>
            </a:r>
            <a:r>
              <a:rPr sz="3200" spc="-40" dirty="0" err="1">
                <a:latin typeface="Arial Narrow" panose="020B0606020202030204" pitchFamily="34" charset="0"/>
                <a:cs typeface="Lucida Sans Unicode"/>
              </a:rPr>
              <a:t>Subyektif</a:t>
            </a:r>
            <a:endParaRPr sz="3200" dirty="0">
              <a:latin typeface="Arial Narrow" panose="020B0606020202030204" pitchFamily="34" charset="0"/>
              <a:cs typeface="Lucida Sans Unicode"/>
            </a:endParaRPr>
          </a:p>
          <a:p>
            <a:pPr marL="12065">
              <a:lnSpc>
                <a:spcPct val="100000"/>
              </a:lnSpc>
              <a:tabLst>
                <a:tab pos="361315" algn="l"/>
                <a:tab pos="361950" algn="l"/>
              </a:tabLst>
            </a:pPr>
            <a:r>
              <a:rPr lang="en-US" sz="3200" spc="-80" dirty="0">
                <a:latin typeface="Arial Narrow" panose="020B0606020202030204" pitchFamily="34" charset="0"/>
                <a:cs typeface="Lucida Sans Unicode"/>
              </a:rPr>
              <a:t>5. </a:t>
            </a:r>
            <a:r>
              <a:rPr sz="3200" spc="-80" dirty="0" err="1">
                <a:latin typeface="Arial Narrow" panose="020B0606020202030204" pitchFamily="34" charset="0"/>
                <a:cs typeface="Lucida Sans Unicode"/>
              </a:rPr>
              <a:t>berpikir</a:t>
            </a:r>
            <a:r>
              <a:rPr sz="3200" spc="-25" dirty="0">
                <a:latin typeface="Arial Narrow" panose="020B0606020202030204" pitchFamily="34" charset="0"/>
                <a:cs typeface="Lucida Sans Unicode"/>
              </a:rPr>
              <a:t> </a:t>
            </a:r>
            <a:r>
              <a:rPr sz="3200" i="1" spc="55" dirty="0">
                <a:latin typeface="Arial Narrow" panose="020B0606020202030204" pitchFamily="34" charset="0"/>
                <a:cs typeface="Arial"/>
              </a:rPr>
              <a:t>imagining</a:t>
            </a:r>
            <a:r>
              <a:rPr sz="3200" i="1" spc="425" dirty="0">
                <a:latin typeface="Arial Narrow" panose="020B0606020202030204" pitchFamily="34" charset="0"/>
                <a:cs typeface="Arial"/>
              </a:rPr>
              <a:t> </a:t>
            </a:r>
            <a:r>
              <a:rPr sz="3200" spc="-45" dirty="0">
                <a:latin typeface="Arial Narrow" panose="020B0606020202030204" pitchFamily="34" charset="0"/>
                <a:cs typeface="Lucida Sans Unicode"/>
              </a:rPr>
              <a:t>(kotak</a:t>
            </a:r>
            <a:r>
              <a:rPr sz="3200" spc="130" dirty="0">
                <a:latin typeface="Arial Narrow" panose="020B0606020202030204" pitchFamily="34" charset="0"/>
                <a:cs typeface="Lucida Sans Unicode"/>
              </a:rPr>
              <a:t> </a:t>
            </a:r>
            <a:r>
              <a:rPr sz="3200" spc="-10" dirty="0">
                <a:latin typeface="Arial Narrow" panose="020B0606020202030204" pitchFamily="34" charset="0"/>
                <a:cs typeface="Lucida Sans Unicode"/>
              </a:rPr>
              <a:t>hitam/</a:t>
            </a:r>
            <a:r>
              <a:rPr sz="3200" b="1" i="1" spc="-10" dirty="0">
                <a:latin typeface="Arial Narrow" panose="020B0606020202030204" pitchFamily="34" charset="0"/>
                <a:cs typeface="Arial"/>
              </a:rPr>
              <a:t>bla</a:t>
            </a:r>
            <a:r>
              <a:rPr sz="3200" b="1" i="1" spc="-335" dirty="0">
                <a:latin typeface="Arial Narrow" panose="020B0606020202030204" pitchFamily="34" charset="0"/>
                <a:cs typeface="Arial"/>
              </a:rPr>
              <a:t> </a:t>
            </a:r>
            <a:r>
              <a:rPr sz="3200" b="1" i="1" spc="45" dirty="0">
                <a:latin typeface="Arial Narrow" panose="020B0606020202030204" pitchFamily="34" charset="0"/>
                <a:cs typeface="Arial"/>
              </a:rPr>
              <a:t>ck</a:t>
            </a:r>
            <a:r>
              <a:rPr sz="3200" b="1" i="1" spc="65" dirty="0">
                <a:latin typeface="Arial Narrow" panose="020B0606020202030204" pitchFamily="34" charset="0"/>
                <a:cs typeface="Arial"/>
              </a:rPr>
              <a:t> </a:t>
            </a:r>
            <a:r>
              <a:rPr sz="3200" b="1" i="1" spc="10" dirty="0">
                <a:latin typeface="Arial Narrow" panose="020B0606020202030204" pitchFamily="34" charset="0"/>
                <a:cs typeface="Arial"/>
              </a:rPr>
              <a:t>boxes</a:t>
            </a:r>
            <a:r>
              <a:rPr sz="3200" spc="10" dirty="0">
                <a:latin typeface="Arial Narrow" panose="020B0606020202030204" pitchFamily="34" charset="0"/>
                <a:cs typeface="Lucida Sans Unicode"/>
              </a:rPr>
              <a:t>)</a:t>
            </a:r>
            <a:endParaRPr sz="3200" dirty="0">
              <a:latin typeface="Arial Narrow" panose="020B0606020202030204" pitchFamily="34" charset="0"/>
              <a:cs typeface="Lucida Sans Unicode"/>
            </a:endParaRPr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id="{C200BA15-95B1-4106-9CC0-C0CD9222E790}"/>
              </a:ext>
            </a:extLst>
          </p:cNvPr>
          <p:cNvSpPr txBox="1"/>
          <p:nvPr/>
        </p:nvSpPr>
        <p:spPr>
          <a:xfrm>
            <a:off x="3048000" y="8161248"/>
            <a:ext cx="9930893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SzPct val="91666"/>
              <a:buFont typeface="Arial MT"/>
              <a:buChar char="•"/>
              <a:tabLst>
                <a:tab pos="70485" algn="l"/>
              </a:tabLst>
            </a:pPr>
            <a:r>
              <a:rPr sz="2000" spc="35" dirty="0">
                <a:latin typeface="Lucida Sans Unicode"/>
                <a:cs typeface="Lucida Sans Unicode"/>
              </a:rPr>
              <a:t>daya</a:t>
            </a:r>
            <a:r>
              <a:rPr sz="2000" spc="245" dirty="0">
                <a:latin typeface="Lucida Sans Unicode"/>
                <a:cs typeface="Lucida Sans Unicode"/>
              </a:rPr>
              <a:t> </a:t>
            </a:r>
            <a:r>
              <a:rPr sz="2000" spc="30" dirty="0">
                <a:latin typeface="Lucida Sans Unicode"/>
                <a:cs typeface="Lucida Sans Unicode"/>
              </a:rPr>
              <a:t>atau</a:t>
            </a:r>
            <a:r>
              <a:rPr sz="2000" spc="10" dirty="0">
                <a:latin typeface="Lucida Sans Unicode"/>
                <a:cs typeface="Lucida Sans Unicode"/>
              </a:rPr>
              <a:t> </a:t>
            </a:r>
            <a:r>
              <a:rPr sz="2000" spc="30" dirty="0">
                <a:latin typeface="Lucida Sans Unicode"/>
                <a:cs typeface="Lucida Sans Unicode"/>
              </a:rPr>
              <a:t>kemampuan</a:t>
            </a:r>
            <a:r>
              <a:rPr sz="2000" spc="25" dirty="0">
                <a:latin typeface="Lucida Sans Unicode"/>
                <a:cs typeface="Lucida Sans Unicode"/>
              </a:rPr>
              <a:t> </a:t>
            </a:r>
            <a:r>
              <a:rPr sz="2000" spc="10" dirty="0">
                <a:latin typeface="Lucida Sans Unicode"/>
                <a:cs typeface="Lucida Sans Unicode"/>
              </a:rPr>
              <a:t>mengetahui</a:t>
            </a:r>
            <a:r>
              <a:rPr sz="2000" spc="170" dirty="0">
                <a:latin typeface="Lucida Sans Unicode"/>
                <a:cs typeface="Lucida Sans Unicode"/>
              </a:rPr>
              <a:t> </a:t>
            </a:r>
            <a:r>
              <a:rPr sz="2000" spc="30" dirty="0">
                <a:latin typeface="Lucida Sans Unicode"/>
                <a:cs typeface="Lucida Sans Unicode"/>
              </a:rPr>
              <a:t>atau</a:t>
            </a:r>
            <a:r>
              <a:rPr sz="2000" spc="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mema-hami</a:t>
            </a:r>
            <a:r>
              <a:rPr sz="2000" spc="-60" dirty="0">
                <a:latin typeface="Lucida Sans Unicode"/>
                <a:cs typeface="Lucida Sans Unicode"/>
              </a:rPr>
              <a:t> </a:t>
            </a:r>
            <a:r>
              <a:rPr sz="2000" spc="-40" dirty="0">
                <a:latin typeface="Lucida Sans Unicode"/>
                <a:cs typeface="Lucida Sans Unicode"/>
              </a:rPr>
              <a:t>sesuatu</a:t>
            </a:r>
            <a:r>
              <a:rPr sz="2000" spc="95" dirty="0">
                <a:latin typeface="Lucida Sans Unicode"/>
                <a:cs typeface="Lucida Sans Unicode"/>
              </a:rPr>
              <a:t> </a:t>
            </a:r>
            <a:r>
              <a:rPr sz="2000" spc="20" dirty="0">
                <a:latin typeface="Lucida Sans Unicode"/>
                <a:cs typeface="Lucida Sans Unicode"/>
              </a:rPr>
              <a:t>tanpa</a:t>
            </a:r>
            <a:r>
              <a:rPr sz="2000" spc="240" dirty="0">
                <a:latin typeface="Lucida Sans Unicode"/>
                <a:cs typeface="Lucida Sans Unicode"/>
              </a:rPr>
              <a:t> </a:t>
            </a:r>
            <a:r>
              <a:rPr sz="2000" spc="-55" dirty="0">
                <a:latin typeface="Lucida Sans Unicode"/>
                <a:cs typeface="Lucida Sans Unicode"/>
              </a:rPr>
              <a:t>dipikirkan</a:t>
            </a:r>
            <a:r>
              <a:rPr sz="2000" spc="150" dirty="0">
                <a:latin typeface="Lucida Sans Unicode"/>
                <a:cs typeface="Lucida Sans Unicode"/>
              </a:rPr>
              <a:t> </a:t>
            </a:r>
            <a:r>
              <a:rPr sz="2000" spc="30" dirty="0">
                <a:latin typeface="Lucida Sans Unicode"/>
                <a:cs typeface="Lucida Sans Unicode"/>
              </a:rPr>
              <a:t>atau </a:t>
            </a:r>
            <a:r>
              <a:rPr sz="2000" spc="-10" dirty="0">
                <a:latin typeface="Lucida Sans Unicode"/>
                <a:cs typeface="Lucida Sans Unicode"/>
              </a:rPr>
              <a:t>dipelajari;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spc="-55" dirty="0">
                <a:latin typeface="Lucida Sans Unicode"/>
                <a:cs typeface="Lucida Sans Unicode"/>
              </a:rPr>
              <a:t>bisikan </a:t>
            </a:r>
            <a:r>
              <a:rPr sz="2000" spc="-365" dirty="0">
                <a:latin typeface="Lucida Sans Unicode"/>
                <a:cs typeface="Lucida Sans Unicode"/>
              </a:rPr>
              <a:t> </a:t>
            </a:r>
            <a:r>
              <a:rPr sz="2000" spc="-20" dirty="0">
                <a:latin typeface="Lucida Sans Unicode"/>
                <a:cs typeface="Lucida Sans Unicode"/>
              </a:rPr>
              <a:t>hati;</a:t>
            </a:r>
            <a:r>
              <a:rPr sz="2000" spc="3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gerak</a:t>
            </a:r>
            <a:r>
              <a:rPr sz="2000" spc="20" dirty="0">
                <a:latin typeface="Lucida Sans Unicode"/>
                <a:cs typeface="Lucida Sans Unicode"/>
              </a:rPr>
              <a:t> </a:t>
            </a:r>
            <a:r>
              <a:rPr sz="2000" spc="-40" dirty="0">
                <a:latin typeface="Lucida Sans Unicode"/>
                <a:cs typeface="Lucida Sans Unicode"/>
              </a:rPr>
              <a:t>hati</a:t>
            </a:r>
            <a:endParaRPr sz="2000" dirty="0">
              <a:latin typeface="Lucida Sans Unicode"/>
              <a:cs typeface="Lucida Sans Unicode"/>
            </a:endParaRPr>
          </a:p>
        </p:txBody>
      </p:sp>
      <p:pic>
        <p:nvPicPr>
          <p:cNvPr id="7" name="object 10">
            <a:extLst>
              <a:ext uri="{FF2B5EF4-FFF2-40B4-BE49-F238E27FC236}">
                <a16:creationId xmlns:a16="http://schemas.microsoft.com/office/drawing/2014/main" id="{543C965D-0442-47BD-BDDF-D8DE412C281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62622" y="721026"/>
            <a:ext cx="6019800" cy="3943096"/>
          </a:xfrm>
          <a:prstGeom prst="rect">
            <a:avLst/>
          </a:prstGeom>
        </p:spPr>
      </p:pic>
      <p:grpSp>
        <p:nvGrpSpPr>
          <p:cNvPr id="8" name="object 11">
            <a:extLst>
              <a:ext uri="{FF2B5EF4-FFF2-40B4-BE49-F238E27FC236}">
                <a16:creationId xmlns:a16="http://schemas.microsoft.com/office/drawing/2014/main" id="{7E90E8AC-A279-461C-B7CA-DC153503CFDE}"/>
              </a:ext>
            </a:extLst>
          </p:cNvPr>
          <p:cNvGrpSpPr/>
          <p:nvPr/>
        </p:nvGrpSpPr>
        <p:grpSpPr>
          <a:xfrm>
            <a:off x="1208026" y="1948813"/>
            <a:ext cx="5447028" cy="981209"/>
            <a:chOff x="-9396" y="1743201"/>
            <a:chExt cx="4787900" cy="477520"/>
          </a:xfrm>
        </p:grpSpPr>
        <p:sp>
          <p:nvSpPr>
            <p:cNvPr id="9" name="object 12">
              <a:extLst>
                <a:ext uri="{FF2B5EF4-FFF2-40B4-BE49-F238E27FC236}">
                  <a16:creationId xmlns:a16="http://schemas.microsoft.com/office/drawing/2014/main" id="{9D48CA31-3C2E-4221-82A7-489430691B5C}"/>
                </a:ext>
              </a:extLst>
            </p:cNvPr>
            <p:cNvSpPr/>
            <p:nvPr/>
          </p:nvSpPr>
          <p:spPr>
            <a:xfrm>
              <a:off x="765" y="1753361"/>
              <a:ext cx="4767580" cy="457200"/>
            </a:xfrm>
            <a:custGeom>
              <a:avLst/>
              <a:gdLst/>
              <a:ahLst/>
              <a:cxnLst/>
              <a:rect l="l" t="t" r="r" b="b"/>
              <a:pathLst>
                <a:path w="4767580" h="457200">
                  <a:moveTo>
                    <a:pt x="4767072" y="0"/>
                  </a:moveTo>
                  <a:lnTo>
                    <a:pt x="76200" y="0"/>
                  </a:lnTo>
                  <a:lnTo>
                    <a:pt x="46537" y="5987"/>
                  </a:lnTo>
                  <a:lnTo>
                    <a:pt x="22317" y="22317"/>
                  </a:lnTo>
                  <a:lnTo>
                    <a:pt x="5987" y="46537"/>
                  </a:lnTo>
                  <a:lnTo>
                    <a:pt x="0" y="76200"/>
                  </a:lnTo>
                  <a:lnTo>
                    <a:pt x="0" y="457200"/>
                  </a:lnTo>
                  <a:lnTo>
                    <a:pt x="4690859" y="457200"/>
                  </a:lnTo>
                  <a:lnTo>
                    <a:pt x="4720523" y="451212"/>
                  </a:lnTo>
                  <a:lnTo>
                    <a:pt x="4744748" y="434882"/>
                  </a:lnTo>
                  <a:lnTo>
                    <a:pt x="4761082" y="410662"/>
                  </a:lnTo>
                  <a:lnTo>
                    <a:pt x="4767072" y="381000"/>
                  </a:lnTo>
                  <a:lnTo>
                    <a:pt x="4767072" y="0"/>
                  </a:lnTo>
                  <a:close/>
                </a:path>
              </a:pathLst>
            </a:custGeom>
            <a:solidFill>
              <a:srgbClr val="3E3E3E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0" name="object 13">
              <a:extLst>
                <a:ext uri="{FF2B5EF4-FFF2-40B4-BE49-F238E27FC236}">
                  <a16:creationId xmlns:a16="http://schemas.microsoft.com/office/drawing/2014/main" id="{370CBE4E-A0E6-4710-898E-4B72CD17B260}"/>
                </a:ext>
              </a:extLst>
            </p:cNvPr>
            <p:cNvSpPr/>
            <p:nvPr/>
          </p:nvSpPr>
          <p:spPr>
            <a:xfrm>
              <a:off x="765" y="1753361"/>
              <a:ext cx="4767580" cy="457200"/>
            </a:xfrm>
            <a:custGeom>
              <a:avLst/>
              <a:gdLst/>
              <a:ahLst/>
              <a:cxnLst/>
              <a:rect l="l" t="t" r="r" b="b"/>
              <a:pathLst>
                <a:path w="4767580" h="457200">
                  <a:moveTo>
                    <a:pt x="76200" y="0"/>
                  </a:moveTo>
                  <a:lnTo>
                    <a:pt x="4767072" y="0"/>
                  </a:lnTo>
                  <a:lnTo>
                    <a:pt x="4767072" y="381000"/>
                  </a:lnTo>
                  <a:lnTo>
                    <a:pt x="4761082" y="410662"/>
                  </a:lnTo>
                  <a:lnTo>
                    <a:pt x="4744748" y="434882"/>
                  </a:lnTo>
                  <a:lnTo>
                    <a:pt x="4720523" y="451212"/>
                  </a:lnTo>
                  <a:lnTo>
                    <a:pt x="4690859" y="457200"/>
                  </a:lnTo>
                  <a:lnTo>
                    <a:pt x="0" y="457200"/>
                  </a:lnTo>
                  <a:lnTo>
                    <a:pt x="0" y="76200"/>
                  </a:lnTo>
                  <a:lnTo>
                    <a:pt x="5987" y="46537"/>
                  </a:lnTo>
                  <a:lnTo>
                    <a:pt x="22317" y="22317"/>
                  </a:lnTo>
                  <a:lnTo>
                    <a:pt x="46537" y="5987"/>
                  </a:lnTo>
                  <a:lnTo>
                    <a:pt x="76200" y="0"/>
                  </a:lnTo>
                  <a:close/>
                </a:path>
              </a:pathLst>
            </a:custGeom>
            <a:ln w="19812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1" name="object 14">
              <a:extLst>
                <a:ext uri="{FF2B5EF4-FFF2-40B4-BE49-F238E27FC236}">
                  <a16:creationId xmlns:a16="http://schemas.microsoft.com/office/drawing/2014/main" id="{03E9D417-A486-4349-8CFC-C27C9D4C7211}"/>
                </a:ext>
              </a:extLst>
            </p:cNvPr>
            <p:cNvSpPr/>
            <p:nvPr/>
          </p:nvSpPr>
          <p:spPr>
            <a:xfrm>
              <a:off x="763" y="1753361"/>
              <a:ext cx="4038600" cy="457200"/>
            </a:xfrm>
            <a:custGeom>
              <a:avLst/>
              <a:gdLst/>
              <a:ahLst/>
              <a:cxnLst/>
              <a:rect l="l" t="t" r="r" b="b"/>
              <a:pathLst>
                <a:path w="4038600" h="457200">
                  <a:moveTo>
                    <a:pt x="4038600" y="0"/>
                  </a:moveTo>
                  <a:lnTo>
                    <a:pt x="76200" y="0"/>
                  </a:lnTo>
                  <a:lnTo>
                    <a:pt x="46537" y="5987"/>
                  </a:lnTo>
                  <a:lnTo>
                    <a:pt x="22317" y="22317"/>
                  </a:lnTo>
                  <a:lnTo>
                    <a:pt x="5987" y="46537"/>
                  </a:lnTo>
                  <a:lnTo>
                    <a:pt x="0" y="76200"/>
                  </a:lnTo>
                  <a:lnTo>
                    <a:pt x="0" y="457200"/>
                  </a:lnTo>
                  <a:lnTo>
                    <a:pt x="3962400" y="457200"/>
                  </a:lnTo>
                  <a:lnTo>
                    <a:pt x="3992062" y="451212"/>
                  </a:lnTo>
                  <a:lnTo>
                    <a:pt x="4016282" y="434882"/>
                  </a:lnTo>
                  <a:lnTo>
                    <a:pt x="4032612" y="410662"/>
                  </a:lnTo>
                  <a:lnTo>
                    <a:pt x="4038600" y="381000"/>
                  </a:lnTo>
                  <a:lnTo>
                    <a:pt x="4038600" y="0"/>
                  </a:lnTo>
                  <a:close/>
                </a:path>
              </a:pathLst>
            </a:custGeom>
            <a:solidFill>
              <a:srgbClr val="3E3E3E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2" name="object 15">
              <a:extLst>
                <a:ext uri="{FF2B5EF4-FFF2-40B4-BE49-F238E27FC236}">
                  <a16:creationId xmlns:a16="http://schemas.microsoft.com/office/drawing/2014/main" id="{B87C36F5-1CF8-4406-9FD4-BE9C0D00407A}"/>
                </a:ext>
              </a:extLst>
            </p:cNvPr>
            <p:cNvSpPr/>
            <p:nvPr/>
          </p:nvSpPr>
          <p:spPr>
            <a:xfrm>
              <a:off x="763" y="1753361"/>
              <a:ext cx="4038600" cy="457200"/>
            </a:xfrm>
            <a:custGeom>
              <a:avLst/>
              <a:gdLst/>
              <a:ahLst/>
              <a:cxnLst/>
              <a:rect l="l" t="t" r="r" b="b"/>
              <a:pathLst>
                <a:path w="4038600" h="457200">
                  <a:moveTo>
                    <a:pt x="76200" y="0"/>
                  </a:moveTo>
                  <a:lnTo>
                    <a:pt x="4038600" y="0"/>
                  </a:lnTo>
                  <a:lnTo>
                    <a:pt x="4038600" y="381000"/>
                  </a:lnTo>
                  <a:lnTo>
                    <a:pt x="4032612" y="410662"/>
                  </a:lnTo>
                  <a:lnTo>
                    <a:pt x="4016282" y="434882"/>
                  </a:lnTo>
                  <a:lnTo>
                    <a:pt x="3992062" y="451212"/>
                  </a:lnTo>
                  <a:lnTo>
                    <a:pt x="3962400" y="457200"/>
                  </a:lnTo>
                  <a:lnTo>
                    <a:pt x="0" y="457200"/>
                  </a:lnTo>
                  <a:lnTo>
                    <a:pt x="0" y="76200"/>
                  </a:lnTo>
                  <a:lnTo>
                    <a:pt x="5987" y="46537"/>
                  </a:lnTo>
                  <a:lnTo>
                    <a:pt x="22317" y="22317"/>
                  </a:lnTo>
                  <a:lnTo>
                    <a:pt x="46537" y="5987"/>
                  </a:lnTo>
                  <a:lnTo>
                    <a:pt x="76200" y="0"/>
                  </a:lnTo>
                  <a:close/>
                </a:path>
              </a:pathLst>
            </a:custGeom>
            <a:ln w="19812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</p:grpSp>
      <p:sp>
        <p:nvSpPr>
          <p:cNvPr id="13" name="object 16">
            <a:extLst>
              <a:ext uri="{FF2B5EF4-FFF2-40B4-BE49-F238E27FC236}">
                <a16:creationId xmlns:a16="http://schemas.microsoft.com/office/drawing/2014/main" id="{58EA7D97-3185-4C97-B757-CA6ED38B8825}"/>
              </a:ext>
            </a:extLst>
          </p:cNvPr>
          <p:cNvSpPr txBox="1"/>
          <p:nvPr/>
        </p:nvSpPr>
        <p:spPr>
          <a:xfrm>
            <a:off x="6137275" y="2125752"/>
            <a:ext cx="25235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1</a:t>
            </a:r>
            <a:endParaRPr sz="3600" dirty="0">
              <a:solidFill>
                <a:schemeClr val="bg1"/>
              </a:solidFill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15" name="object 18">
            <a:extLst>
              <a:ext uri="{FF2B5EF4-FFF2-40B4-BE49-F238E27FC236}">
                <a16:creationId xmlns:a16="http://schemas.microsoft.com/office/drawing/2014/main" id="{D9E25B22-4557-4AE2-A616-2BB88D2E3A42}"/>
              </a:ext>
            </a:extLst>
          </p:cNvPr>
          <p:cNvSpPr txBox="1">
            <a:spLocks/>
          </p:cNvSpPr>
          <p:nvPr/>
        </p:nvSpPr>
        <p:spPr>
          <a:xfrm>
            <a:off x="1261467" y="2138344"/>
            <a:ext cx="428995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3600" spc="65" dirty="0" err="1">
                <a:solidFill>
                  <a:schemeClr val="bg1"/>
                </a:solidFill>
                <a:latin typeface="Arial Narrow" panose="020B0606020202030204" pitchFamily="34" charset="0"/>
                <a:cs typeface="Lucida Sans Unicode"/>
              </a:rPr>
              <a:t>Metode</a:t>
            </a:r>
            <a:r>
              <a:rPr lang="en-US" sz="3600" spc="175" dirty="0">
                <a:solidFill>
                  <a:schemeClr val="bg1"/>
                </a:solidFill>
                <a:latin typeface="Arial Narrow" panose="020B0606020202030204" pitchFamily="34" charset="0"/>
                <a:cs typeface="Lucida Sans Unicode"/>
              </a:rPr>
              <a:t> </a:t>
            </a:r>
            <a:r>
              <a:rPr lang="en-US" sz="3600" spc="-105" dirty="0" err="1">
                <a:solidFill>
                  <a:schemeClr val="bg1"/>
                </a:solidFill>
                <a:latin typeface="Arial Narrow" panose="020B0606020202030204" pitchFamily="34" charset="0"/>
                <a:cs typeface="Lucida Sans Unicode"/>
              </a:rPr>
              <a:t>berpikir</a:t>
            </a:r>
            <a:r>
              <a:rPr lang="en-US" sz="3600" spc="-50" dirty="0">
                <a:solidFill>
                  <a:schemeClr val="bg1"/>
                </a:solidFill>
                <a:latin typeface="Arial Narrow" panose="020B0606020202030204" pitchFamily="34" charset="0"/>
                <a:cs typeface="Lucida Sans Unicode"/>
              </a:rPr>
              <a:t> </a:t>
            </a:r>
            <a:r>
              <a:rPr lang="en-US" sz="3600" spc="-65" dirty="0" err="1">
                <a:solidFill>
                  <a:schemeClr val="bg1"/>
                </a:solidFill>
                <a:latin typeface="Arial Narrow" panose="020B0606020202030204" pitchFamily="34" charset="0"/>
              </a:rPr>
              <a:t>Intuitif</a:t>
            </a:r>
            <a:endParaRPr lang="en-US" sz="3600" dirty="0">
              <a:solidFill>
                <a:schemeClr val="bg1"/>
              </a:solidFill>
              <a:latin typeface="Arial Narrow" panose="020B0606020202030204" pitchFamily="34" charset="0"/>
              <a:cs typeface="Lucida Sans Unicode"/>
            </a:endParaRPr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B21FF07C-720D-430D-BB93-6727266EBFE3}"/>
              </a:ext>
            </a:extLst>
          </p:cNvPr>
          <p:cNvSpPr/>
          <p:nvPr/>
        </p:nvSpPr>
        <p:spPr>
          <a:xfrm>
            <a:off x="-254137" y="6803680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0" y="0"/>
                </a:moveTo>
                <a:lnTo>
                  <a:pt x="4562782" y="0"/>
                </a:lnTo>
                <a:lnTo>
                  <a:pt x="45627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9A846A35-C6D9-40AD-8033-CC3B7F65DECE}"/>
              </a:ext>
            </a:extLst>
          </p:cNvPr>
          <p:cNvSpPr/>
          <p:nvPr/>
        </p:nvSpPr>
        <p:spPr>
          <a:xfrm flipH="1" flipV="1">
            <a:off x="13931728" y="-365867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4562782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562782" y="0"/>
                </a:lnTo>
                <a:lnTo>
                  <a:pt x="4562782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flipH="1" flipV="1">
            <a:off x="14027861" y="-442067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4562782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562782" y="0"/>
                </a:lnTo>
                <a:lnTo>
                  <a:pt x="4562782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08765" y="9258300"/>
            <a:ext cx="2857622" cy="511522"/>
          </a:xfrm>
          <a:custGeom>
            <a:avLst/>
            <a:gdLst/>
            <a:ahLst/>
            <a:cxnLst/>
            <a:rect l="l" t="t" r="r" b="b"/>
            <a:pathLst>
              <a:path w="2857622" h="511522">
                <a:moveTo>
                  <a:pt x="0" y="0"/>
                </a:moveTo>
                <a:lnTo>
                  <a:pt x="2857621" y="0"/>
                </a:lnTo>
                <a:lnTo>
                  <a:pt x="2857621" y="511522"/>
                </a:lnTo>
                <a:lnTo>
                  <a:pt x="0" y="5115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56" b="-206214"/>
            </a:stretch>
          </a:blipFill>
        </p:spPr>
      </p:sp>
      <p:grpSp>
        <p:nvGrpSpPr>
          <p:cNvPr id="7" name="object 13">
            <a:extLst>
              <a:ext uri="{FF2B5EF4-FFF2-40B4-BE49-F238E27FC236}">
                <a16:creationId xmlns:a16="http://schemas.microsoft.com/office/drawing/2014/main" id="{06AF69F1-45D3-43F1-AF3D-0E2D9506B40D}"/>
              </a:ext>
            </a:extLst>
          </p:cNvPr>
          <p:cNvGrpSpPr/>
          <p:nvPr/>
        </p:nvGrpSpPr>
        <p:grpSpPr>
          <a:xfrm>
            <a:off x="11277600" y="1533196"/>
            <a:ext cx="4648200" cy="3670407"/>
            <a:chOff x="7772400" y="1435608"/>
            <a:chExt cx="3771900" cy="2580640"/>
          </a:xfrm>
        </p:grpSpPr>
        <p:pic>
          <p:nvPicPr>
            <p:cNvPr id="8" name="object 14">
              <a:extLst>
                <a:ext uri="{FF2B5EF4-FFF2-40B4-BE49-F238E27FC236}">
                  <a16:creationId xmlns:a16="http://schemas.microsoft.com/office/drawing/2014/main" id="{069320BE-30FD-420A-BD2A-2B56F0D17A74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10500" y="1473708"/>
              <a:ext cx="3695699" cy="2503931"/>
            </a:xfrm>
            <a:prstGeom prst="rect">
              <a:avLst/>
            </a:prstGeom>
          </p:spPr>
        </p:pic>
        <p:sp>
          <p:nvSpPr>
            <p:cNvPr id="9" name="object 15">
              <a:extLst>
                <a:ext uri="{FF2B5EF4-FFF2-40B4-BE49-F238E27FC236}">
                  <a16:creationId xmlns:a16="http://schemas.microsoft.com/office/drawing/2014/main" id="{06CA9715-F3E5-40FB-B376-CCEFB3216C29}"/>
                </a:ext>
              </a:extLst>
            </p:cNvPr>
            <p:cNvSpPr/>
            <p:nvPr/>
          </p:nvSpPr>
          <p:spPr>
            <a:xfrm>
              <a:off x="7791450" y="1454658"/>
              <a:ext cx="3733800" cy="2542540"/>
            </a:xfrm>
            <a:custGeom>
              <a:avLst/>
              <a:gdLst/>
              <a:ahLst/>
              <a:cxnLst/>
              <a:rect l="l" t="t" r="r" b="b"/>
              <a:pathLst>
                <a:path w="3733800" h="2542540">
                  <a:moveTo>
                    <a:pt x="0" y="0"/>
                  </a:moveTo>
                  <a:lnTo>
                    <a:pt x="3733800" y="0"/>
                  </a:lnTo>
                  <a:lnTo>
                    <a:pt x="3733800" y="2542032"/>
                  </a:lnTo>
                  <a:lnTo>
                    <a:pt x="0" y="2542032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6">
            <a:extLst>
              <a:ext uri="{FF2B5EF4-FFF2-40B4-BE49-F238E27FC236}">
                <a16:creationId xmlns:a16="http://schemas.microsoft.com/office/drawing/2014/main" id="{6654EF27-4AB2-4835-83B2-09DDD8C64DDA}"/>
              </a:ext>
            </a:extLst>
          </p:cNvPr>
          <p:cNvGrpSpPr/>
          <p:nvPr/>
        </p:nvGrpSpPr>
        <p:grpSpPr>
          <a:xfrm>
            <a:off x="1371600" y="1598770"/>
            <a:ext cx="5715000" cy="877730"/>
            <a:chOff x="-9396" y="1743201"/>
            <a:chExt cx="4787900" cy="477520"/>
          </a:xfrm>
        </p:grpSpPr>
        <p:sp>
          <p:nvSpPr>
            <p:cNvPr id="11" name="object 17">
              <a:extLst>
                <a:ext uri="{FF2B5EF4-FFF2-40B4-BE49-F238E27FC236}">
                  <a16:creationId xmlns:a16="http://schemas.microsoft.com/office/drawing/2014/main" id="{FE15CF05-DCCA-40E7-B0AC-246222980FA2}"/>
                </a:ext>
              </a:extLst>
            </p:cNvPr>
            <p:cNvSpPr/>
            <p:nvPr/>
          </p:nvSpPr>
          <p:spPr>
            <a:xfrm>
              <a:off x="765" y="1753361"/>
              <a:ext cx="4767580" cy="457200"/>
            </a:xfrm>
            <a:custGeom>
              <a:avLst/>
              <a:gdLst/>
              <a:ahLst/>
              <a:cxnLst/>
              <a:rect l="l" t="t" r="r" b="b"/>
              <a:pathLst>
                <a:path w="4767580" h="457200">
                  <a:moveTo>
                    <a:pt x="4767072" y="0"/>
                  </a:moveTo>
                  <a:lnTo>
                    <a:pt x="76200" y="0"/>
                  </a:lnTo>
                  <a:lnTo>
                    <a:pt x="46537" y="5987"/>
                  </a:lnTo>
                  <a:lnTo>
                    <a:pt x="22317" y="22317"/>
                  </a:lnTo>
                  <a:lnTo>
                    <a:pt x="5987" y="46537"/>
                  </a:lnTo>
                  <a:lnTo>
                    <a:pt x="0" y="76200"/>
                  </a:lnTo>
                  <a:lnTo>
                    <a:pt x="0" y="457200"/>
                  </a:lnTo>
                  <a:lnTo>
                    <a:pt x="4690859" y="457200"/>
                  </a:lnTo>
                  <a:lnTo>
                    <a:pt x="4720523" y="451212"/>
                  </a:lnTo>
                  <a:lnTo>
                    <a:pt x="4744748" y="434882"/>
                  </a:lnTo>
                  <a:lnTo>
                    <a:pt x="4761082" y="410662"/>
                  </a:lnTo>
                  <a:lnTo>
                    <a:pt x="4767072" y="381000"/>
                  </a:lnTo>
                  <a:lnTo>
                    <a:pt x="4767072" y="0"/>
                  </a:lnTo>
                  <a:close/>
                </a:path>
              </a:pathLst>
            </a:custGeom>
            <a:solidFill>
              <a:srgbClr val="3E3E3E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2" name="object 18">
              <a:extLst>
                <a:ext uri="{FF2B5EF4-FFF2-40B4-BE49-F238E27FC236}">
                  <a16:creationId xmlns:a16="http://schemas.microsoft.com/office/drawing/2014/main" id="{4B682AAF-2427-43E2-A4AF-DE52A829C001}"/>
                </a:ext>
              </a:extLst>
            </p:cNvPr>
            <p:cNvSpPr/>
            <p:nvPr/>
          </p:nvSpPr>
          <p:spPr>
            <a:xfrm>
              <a:off x="765" y="1753361"/>
              <a:ext cx="4767580" cy="457200"/>
            </a:xfrm>
            <a:custGeom>
              <a:avLst/>
              <a:gdLst/>
              <a:ahLst/>
              <a:cxnLst/>
              <a:rect l="l" t="t" r="r" b="b"/>
              <a:pathLst>
                <a:path w="4767580" h="457200">
                  <a:moveTo>
                    <a:pt x="76200" y="0"/>
                  </a:moveTo>
                  <a:lnTo>
                    <a:pt x="4767072" y="0"/>
                  </a:lnTo>
                  <a:lnTo>
                    <a:pt x="4767072" y="381000"/>
                  </a:lnTo>
                  <a:lnTo>
                    <a:pt x="4761082" y="410662"/>
                  </a:lnTo>
                  <a:lnTo>
                    <a:pt x="4744748" y="434882"/>
                  </a:lnTo>
                  <a:lnTo>
                    <a:pt x="4720523" y="451212"/>
                  </a:lnTo>
                  <a:lnTo>
                    <a:pt x="4690859" y="457200"/>
                  </a:lnTo>
                  <a:lnTo>
                    <a:pt x="0" y="457200"/>
                  </a:lnTo>
                  <a:lnTo>
                    <a:pt x="0" y="76200"/>
                  </a:lnTo>
                  <a:lnTo>
                    <a:pt x="5987" y="46537"/>
                  </a:lnTo>
                  <a:lnTo>
                    <a:pt x="22317" y="22317"/>
                  </a:lnTo>
                  <a:lnTo>
                    <a:pt x="46537" y="5987"/>
                  </a:lnTo>
                  <a:lnTo>
                    <a:pt x="76200" y="0"/>
                  </a:lnTo>
                  <a:close/>
                </a:path>
              </a:pathLst>
            </a:custGeom>
            <a:ln w="19812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3" name="object 19">
              <a:extLst>
                <a:ext uri="{FF2B5EF4-FFF2-40B4-BE49-F238E27FC236}">
                  <a16:creationId xmlns:a16="http://schemas.microsoft.com/office/drawing/2014/main" id="{F2FBFE49-D9B6-49DF-B43B-5C92AF2037FD}"/>
                </a:ext>
              </a:extLst>
            </p:cNvPr>
            <p:cNvSpPr/>
            <p:nvPr/>
          </p:nvSpPr>
          <p:spPr>
            <a:xfrm>
              <a:off x="763" y="1753361"/>
              <a:ext cx="4038600" cy="457200"/>
            </a:xfrm>
            <a:custGeom>
              <a:avLst/>
              <a:gdLst/>
              <a:ahLst/>
              <a:cxnLst/>
              <a:rect l="l" t="t" r="r" b="b"/>
              <a:pathLst>
                <a:path w="4038600" h="457200">
                  <a:moveTo>
                    <a:pt x="4038600" y="0"/>
                  </a:moveTo>
                  <a:lnTo>
                    <a:pt x="76200" y="0"/>
                  </a:lnTo>
                  <a:lnTo>
                    <a:pt x="46537" y="5987"/>
                  </a:lnTo>
                  <a:lnTo>
                    <a:pt x="22317" y="22317"/>
                  </a:lnTo>
                  <a:lnTo>
                    <a:pt x="5987" y="46537"/>
                  </a:lnTo>
                  <a:lnTo>
                    <a:pt x="0" y="76200"/>
                  </a:lnTo>
                  <a:lnTo>
                    <a:pt x="0" y="457200"/>
                  </a:lnTo>
                  <a:lnTo>
                    <a:pt x="3962400" y="457200"/>
                  </a:lnTo>
                  <a:lnTo>
                    <a:pt x="3992062" y="451212"/>
                  </a:lnTo>
                  <a:lnTo>
                    <a:pt x="4016282" y="434882"/>
                  </a:lnTo>
                  <a:lnTo>
                    <a:pt x="4032612" y="410662"/>
                  </a:lnTo>
                  <a:lnTo>
                    <a:pt x="4038600" y="381000"/>
                  </a:lnTo>
                  <a:lnTo>
                    <a:pt x="4038600" y="0"/>
                  </a:lnTo>
                  <a:close/>
                </a:path>
              </a:pathLst>
            </a:custGeom>
            <a:solidFill>
              <a:srgbClr val="3E3E3E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4" name="object 20">
              <a:extLst>
                <a:ext uri="{FF2B5EF4-FFF2-40B4-BE49-F238E27FC236}">
                  <a16:creationId xmlns:a16="http://schemas.microsoft.com/office/drawing/2014/main" id="{BD0A51A7-86C7-4273-B318-2571F8FD2CC0}"/>
                </a:ext>
              </a:extLst>
            </p:cNvPr>
            <p:cNvSpPr/>
            <p:nvPr/>
          </p:nvSpPr>
          <p:spPr>
            <a:xfrm>
              <a:off x="763" y="1753361"/>
              <a:ext cx="4038600" cy="457200"/>
            </a:xfrm>
            <a:custGeom>
              <a:avLst/>
              <a:gdLst/>
              <a:ahLst/>
              <a:cxnLst/>
              <a:rect l="l" t="t" r="r" b="b"/>
              <a:pathLst>
                <a:path w="4038600" h="457200">
                  <a:moveTo>
                    <a:pt x="76200" y="0"/>
                  </a:moveTo>
                  <a:lnTo>
                    <a:pt x="4038600" y="0"/>
                  </a:lnTo>
                  <a:lnTo>
                    <a:pt x="4038600" y="381000"/>
                  </a:lnTo>
                  <a:lnTo>
                    <a:pt x="4032612" y="410662"/>
                  </a:lnTo>
                  <a:lnTo>
                    <a:pt x="4016282" y="434882"/>
                  </a:lnTo>
                  <a:lnTo>
                    <a:pt x="3992062" y="451212"/>
                  </a:lnTo>
                  <a:lnTo>
                    <a:pt x="3962400" y="457200"/>
                  </a:lnTo>
                  <a:lnTo>
                    <a:pt x="0" y="457200"/>
                  </a:lnTo>
                  <a:lnTo>
                    <a:pt x="0" y="76200"/>
                  </a:lnTo>
                  <a:lnTo>
                    <a:pt x="5987" y="46537"/>
                  </a:lnTo>
                  <a:lnTo>
                    <a:pt x="22317" y="22317"/>
                  </a:lnTo>
                  <a:lnTo>
                    <a:pt x="46537" y="5987"/>
                  </a:lnTo>
                  <a:lnTo>
                    <a:pt x="76200" y="0"/>
                  </a:lnTo>
                  <a:close/>
                </a:path>
              </a:pathLst>
            </a:custGeom>
            <a:ln w="19812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15" name="object 21">
            <a:extLst>
              <a:ext uri="{FF2B5EF4-FFF2-40B4-BE49-F238E27FC236}">
                <a16:creationId xmlns:a16="http://schemas.microsoft.com/office/drawing/2014/main" id="{23FC6F20-B30C-40B9-91A8-416BC14C4B42}"/>
              </a:ext>
            </a:extLst>
          </p:cNvPr>
          <p:cNvSpPr txBox="1"/>
          <p:nvPr/>
        </p:nvSpPr>
        <p:spPr>
          <a:xfrm>
            <a:off x="6532531" y="1790700"/>
            <a:ext cx="207872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2</a:t>
            </a:r>
            <a:endParaRPr sz="2800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" name="object 23">
            <a:extLst>
              <a:ext uri="{FF2B5EF4-FFF2-40B4-BE49-F238E27FC236}">
                <a16:creationId xmlns:a16="http://schemas.microsoft.com/office/drawing/2014/main" id="{D6A1059B-5059-46B7-83A9-A17396EAB863}"/>
              </a:ext>
            </a:extLst>
          </p:cNvPr>
          <p:cNvSpPr txBox="1">
            <a:spLocks/>
          </p:cNvSpPr>
          <p:nvPr/>
        </p:nvSpPr>
        <p:spPr>
          <a:xfrm>
            <a:off x="1792700" y="1790700"/>
            <a:ext cx="41509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2800" b="1" spc="65" dirty="0" err="1">
                <a:solidFill>
                  <a:schemeClr val="bg1">
                    <a:lumMod val="95000"/>
                  </a:schemeClr>
                </a:solidFill>
                <a:latin typeface="Lucida Sans Unicode"/>
                <a:cs typeface="Lucida Sans Unicode"/>
              </a:rPr>
              <a:t>Metode</a:t>
            </a:r>
            <a:r>
              <a:rPr lang="en-US" sz="2800" b="1" spc="190" dirty="0">
                <a:solidFill>
                  <a:schemeClr val="bg1">
                    <a:lumMod val="95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lang="en-US" sz="2800" b="1" spc="-105" dirty="0" err="1">
                <a:solidFill>
                  <a:schemeClr val="bg1">
                    <a:lumMod val="95000"/>
                  </a:schemeClr>
                </a:solidFill>
                <a:latin typeface="Lucida Sans Unicode"/>
                <a:cs typeface="Lucida Sans Unicode"/>
              </a:rPr>
              <a:t>berpikir</a:t>
            </a:r>
            <a:r>
              <a:rPr lang="en-US" sz="2800" b="1" spc="-45" dirty="0">
                <a:solidFill>
                  <a:schemeClr val="bg1">
                    <a:lumMod val="95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lang="en-US" sz="2800" b="1" spc="-114" dirty="0">
                <a:solidFill>
                  <a:schemeClr val="bg1">
                    <a:lumMod val="95000"/>
                  </a:schemeClr>
                </a:solidFill>
              </a:rPr>
              <a:t>LOGIS</a:t>
            </a:r>
            <a:endParaRPr lang="en-US" sz="2800" b="1" dirty="0">
              <a:solidFill>
                <a:schemeClr val="bg1">
                  <a:lumMod val="95000"/>
                </a:schemeClr>
              </a:solidFill>
              <a:latin typeface="Lucida Sans Unicode"/>
              <a:cs typeface="Lucida Sans Unicode"/>
            </a:endParaRPr>
          </a:p>
        </p:txBody>
      </p:sp>
      <p:sp>
        <p:nvSpPr>
          <p:cNvPr id="24" name="object 24">
            <a:extLst>
              <a:ext uri="{FF2B5EF4-FFF2-40B4-BE49-F238E27FC236}">
                <a16:creationId xmlns:a16="http://schemas.microsoft.com/office/drawing/2014/main" id="{583D8624-2CDE-41FE-B6AA-6D5EAF0FE292}"/>
              </a:ext>
            </a:extLst>
          </p:cNvPr>
          <p:cNvSpPr txBox="1"/>
          <p:nvPr/>
        </p:nvSpPr>
        <p:spPr>
          <a:xfrm>
            <a:off x="1374549" y="3350531"/>
            <a:ext cx="12387012" cy="3706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12975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 MT"/>
                <a:cs typeface="Arial MT"/>
              </a:rPr>
              <a:t>Adalah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metode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berfikir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rasional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15" dirty="0">
                <a:latin typeface="Arial MT"/>
                <a:cs typeface="Arial MT"/>
              </a:rPr>
              <a:t>yang</a:t>
            </a:r>
            <a:r>
              <a:rPr sz="2400" spc="4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secara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obyektif</a:t>
            </a:r>
            <a:r>
              <a:rPr sz="2400" spc="4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dan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sistematis </a:t>
            </a:r>
            <a:r>
              <a:rPr sz="2400" spc="-484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menelaah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suatu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hal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secara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logis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dan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terbebas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dari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pikiran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15" dirty="0">
                <a:latin typeface="Arial MT"/>
                <a:cs typeface="Arial MT"/>
              </a:rPr>
              <a:t>dan </a:t>
            </a:r>
            <a:r>
              <a:rPr sz="2400" spc="-10" dirty="0">
                <a:latin typeface="Arial MT"/>
                <a:cs typeface="Arial MT"/>
              </a:rPr>
              <a:t> pertimbangan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15" dirty="0">
                <a:latin typeface="Arial MT"/>
                <a:cs typeface="Arial MT"/>
              </a:rPr>
              <a:t>yang</a:t>
            </a:r>
            <a:r>
              <a:rPr sz="2400" spc="3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tidak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rasional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(irasional).</a:t>
            </a:r>
            <a:endParaRPr sz="24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00" dirty="0">
              <a:latin typeface="Arial MT"/>
              <a:cs typeface="Arial MT"/>
            </a:endParaRPr>
          </a:p>
          <a:p>
            <a:pPr marL="12700" marR="2202180">
              <a:lnSpc>
                <a:spcPct val="100000"/>
              </a:lnSpc>
            </a:pPr>
            <a:r>
              <a:rPr sz="2400" spc="-10" dirty="0">
                <a:latin typeface="Arial MT"/>
                <a:cs typeface="Arial MT"/>
              </a:rPr>
              <a:t>Penemuan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data-data,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fakta,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sebab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dan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alasan</a:t>
            </a:r>
            <a:r>
              <a:rPr sz="2400" spc="3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faktual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15" dirty="0">
                <a:latin typeface="Arial MT"/>
                <a:cs typeface="Arial MT"/>
              </a:rPr>
              <a:t>yang</a:t>
            </a:r>
            <a:r>
              <a:rPr sz="2400" spc="4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menjadi </a:t>
            </a:r>
            <a:r>
              <a:rPr sz="2400" spc="-484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landasan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dalam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mencari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masalah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dan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solusi.</a:t>
            </a:r>
            <a:endParaRPr sz="24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00" dirty="0">
              <a:latin typeface="Arial MT"/>
              <a:cs typeface="Arial MT"/>
            </a:endParaRPr>
          </a:p>
          <a:p>
            <a:pPr marL="2578100" indent="-351155">
              <a:lnSpc>
                <a:spcPct val="100000"/>
              </a:lnSpc>
              <a:buAutoNum type="arabicPeriod"/>
              <a:tabLst>
                <a:tab pos="2578100" algn="l"/>
                <a:tab pos="2578735" algn="l"/>
              </a:tabLst>
            </a:pPr>
            <a:r>
              <a:rPr sz="2400" b="1" spc="60" dirty="0">
                <a:latin typeface="Arial"/>
                <a:cs typeface="Arial"/>
              </a:rPr>
              <a:t>Me</a:t>
            </a:r>
            <a:r>
              <a:rPr sz="2400" b="1" spc="20" dirty="0">
                <a:latin typeface="Arial"/>
                <a:cs typeface="Arial"/>
              </a:rPr>
              <a:t>n</a:t>
            </a:r>
            <a:r>
              <a:rPr sz="2400" b="1" spc="135" dirty="0">
                <a:latin typeface="Arial"/>
                <a:cs typeface="Arial"/>
              </a:rPr>
              <a:t>g</a:t>
            </a:r>
            <a:r>
              <a:rPr sz="2400" b="1" spc="165" dirty="0">
                <a:latin typeface="Arial"/>
                <a:cs typeface="Arial"/>
              </a:rPr>
              <a:t>a</a:t>
            </a:r>
            <a:r>
              <a:rPr sz="2400" b="1" spc="75" dirty="0">
                <a:latin typeface="Arial"/>
                <a:cs typeface="Arial"/>
              </a:rPr>
              <a:t>c</a:t>
            </a:r>
            <a:r>
              <a:rPr sz="2400" b="1" spc="-20" dirty="0">
                <a:latin typeface="Arial"/>
                <a:cs typeface="Arial"/>
              </a:rPr>
              <a:t>u</a:t>
            </a:r>
            <a:r>
              <a:rPr sz="2400" b="1" spc="125" dirty="0">
                <a:latin typeface="Arial"/>
                <a:cs typeface="Arial"/>
              </a:rPr>
              <a:t> </a:t>
            </a:r>
            <a:r>
              <a:rPr sz="2400" b="1" spc="135" dirty="0">
                <a:latin typeface="Arial"/>
                <a:cs typeface="Arial"/>
              </a:rPr>
              <a:t>pad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125" dirty="0">
                <a:latin typeface="Arial"/>
                <a:cs typeface="Arial"/>
              </a:rPr>
              <a:t> </a:t>
            </a:r>
            <a:r>
              <a:rPr sz="2400" b="1" spc="135" dirty="0">
                <a:latin typeface="Arial"/>
                <a:cs typeface="Arial"/>
              </a:rPr>
              <a:t>d</a:t>
            </a:r>
            <a:r>
              <a:rPr sz="2400" b="1" spc="90" dirty="0">
                <a:latin typeface="Arial"/>
                <a:cs typeface="Arial"/>
              </a:rPr>
              <a:t>a</a:t>
            </a:r>
            <a:r>
              <a:rPr sz="2400" b="1" spc="30" dirty="0">
                <a:latin typeface="Arial"/>
                <a:cs typeface="Arial"/>
              </a:rPr>
              <a:t>t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2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/</a:t>
            </a:r>
            <a:r>
              <a:rPr sz="2400" b="1" spc="-10" dirty="0">
                <a:latin typeface="Arial"/>
                <a:cs typeface="Arial"/>
              </a:rPr>
              <a:t>f</a:t>
            </a:r>
            <a:r>
              <a:rPr sz="2400" b="1" spc="110" dirty="0">
                <a:latin typeface="Arial"/>
                <a:cs typeface="Arial"/>
              </a:rPr>
              <a:t>a</a:t>
            </a:r>
            <a:r>
              <a:rPr sz="2400" b="1" spc="20" dirty="0">
                <a:latin typeface="Arial"/>
                <a:cs typeface="Arial"/>
              </a:rPr>
              <a:t>k</a:t>
            </a:r>
            <a:r>
              <a:rPr sz="2400" b="1" spc="30" dirty="0">
                <a:latin typeface="Arial"/>
                <a:cs typeface="Arial"/>
              </a:rPr>
              <a:t>t</a:t>
            </a:r>
            <a:r>
              <a:rPr sz="2400" b="1" dirty="0">
                <a:latin typeface="Arial"/>
                <a:cs typeface="Arial"/>
              </a:rPr>
              <a:t>a </a:t>
            </a:r>
            <a:r>
              <a:rPr sz="2400" b="1" spc="-229" dirty="0">
                <a:latin typeface="Arial"/>
                <a:cs typeface="Arial"/>
              </a:rPr>
              <a:t> </a:t>
            </a:r>
            <a:r>
              <a:rPr sz="2400" b="1" spc="110" dirty="0">
                <a:latin typeface="Arial"/>
                <a:cs typeface="Arial"/>
              </a:rPr>
              <a:t>y</a:t>
            </a:r>
            <a:r>
              <a:rPr sz="2400" b="1" spc="90" dirty="0">
                <a:latin typeface="Arial"/>
                <a:cs typeface="Arial"/>
              </a:rPr>
              <a:t>a</a:t>
            </a:r>
            <a:r>
              <a:rPr sz="2400" b="1" spc="20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g</a:t>
            </a:r>
            <a:r>
              <a:rPr sz="2400" b="1" spc="45" dirty="0">
                <a:latin typeface="Arial"/>
                <a:cs typeface="Arial"/>
              </a:rPr>
              <a:t> </a:t>
            </a:r>
            <a:r>
              <a:rPr sz="2400" b="1" spc="15" dirty="0">
                <a:latin typeface="Arial"/>
                <a:cs typeface="Arial"/>
              </a:rPr>
              <a:t>t</a:t>
            </a:r>
            <a:r>
              <a:rPr sz="2400" b="1" spc="75" dirty="0">
                <a:latin typeface="Arial"/>
                <a:cs typeface="Arial"/>
              </a:rPr>
              <a:t>e</a:t>
            </a:r>
            <a:r>
              <a:rPr sz="2400" b="1" spc="-60" dirty="0">
                <a:latin typeface="Arial"/>
                <a:cs typeface="Arial"/>
              </a:rPr>
              <a:t>r</a:t>
            </a:r>
            <a:r>
              <a:rPr sz="2400" b="1" spc="-70" dirty="0">
                <a:latin typeface="Arial"/>
                <a:cs typeface="Arial"/>
              </a:rPr>
              <a:t>u</a:t>
            </a:r>
            <a:r>
              <a:rPr sz="2400" b="1" spc="20" dirty="0">
                <a:latin typeface="Arial"/>
                <a:cs typeface="Arial"/>
              </a:rPr>
              <a:t>k</a:t>
            </a:r>
            <a:r>
              <a:rPr sz="2400" b="1" spc="-75" dirty="0">
                <a:latin typeface="Arial"/>
                <a:cs typeface="Arial"/>
              </a:rPr>
              <a:t>ur</a:t>
            </a:r>
            <a:r>
              <a:rPr sz="2400" b="1" spc="35" dirty="0">
                <a:latin typeface="Arial"/>
                <a:cs typeface="Arial"/>
              </a:rPr>
              <a:t> </a:t>
            </a:r>
            <a:r>
              <a:rPr sz="2400" b="1" spc="135" dirty="0">
                <a:latin typeface="Arial"/>
                <a:cs typeface="Arial"/>
              </a:rPr>
              <a:t>d</a:t>
            </a:r>
            <a:r>
              <a:rPr sz="2400" b="1" spc="90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15" dirty="0">
                <a:latin typeface="Arial"/>
                <a:cs typeface="Arial"/>
              </a:rPr>
              <a:t>t</a:t>
            </a:r>
            <a:r>
              <a:rPr sz="2400" b="1" spc="75" dirty="0">
                <a:latin typeface="Arial"/>
                <a:cs typeface="Arial"/>
              </a:rPr>
              <a:t>e</a:t>
            </a:r>
            <a:r>
              <a:rPr sz="2400" b="1" spc="-35" dirty="0">
                <a:latin typeface="Arial"/>
                <a:cs typeface="Arial"/>
              </a:rPr>
              <a:t>r</a:t>
            </a:r>
            <a:r>
              <a:rPr sz="2400" b="1" spc="90" dirty="0">
                <a:latin typeface="Arial"/>
                <a:cs typeface="Arial"/>
              </a:rPr>
              <a:t>a</a:t>
            </a:r>
            <a:r>
              <a:rPr sz="2400" b="1" spc="-35" dirty="0">
                <a:latin typeface="Arial"/>
                <a:cs typeface="Arial"/>
              </a:rPr>
              <a:t>r</a:t>
            </a:r>
            <a:r>
              <a:rPr sz="2400" b="1" spc="90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h</a:t>
            </a:r>
            <a:r>
              <a:rPr sz="2400" b="1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2577465" indent="-350520">
              <a:lnSpc>
                <a:spcPct val="100000"/>
              </a:lnSpc>
              <a:buAutoNum type="arabicPeriod"/>
              <a:tabLst>
                <a:tab pos="2577465" algn="l"/>
                <a:tab pos="2578100" algn="l"/>
              </a:tabLst>
            </a:pPr>
            <a:r>
              <a:rPr sz="2400" b="1" spc="55" dirty="0">
                <a:latin typeface="Arial"/>
                <a:cs typeface="Arial"/>
              </a:rPr>
              <a:t>G</a:t>
            </a:r>
            <a:r>
              <a:rPr sz="2400" b="1" spc="20" dirty="0">
                <a:latin typeface="Arial"/>
                <a:cs typeface="Arial"/>
              </a:rPr>
              <a:t>l</a:t>
            </a:r>
            <a:r>
              <a:rPr sz="2400" b="1" spc="90" dirty="0">
                <a:latin typeface="Arial"/>
                <a:cs typeface="Arial"/>
              </a:rPr>
              <a:t>a</a:t>
            </a:r>
            <a:r>
              <a:rPr sz="2400" b="1" spc="-210" dirty="0">
                <a:latin typeface="Arial"/>
                <a:cs typeface="Arial"/>
              </a:rPr>
              <a:t>ss</a:t>
            </a:r>
            <a:r>
              <a:rPr sz="2400" b="1" spc="35" dirty="0">
                <a:latin typeface="Arial"/>
                <a:cs typeface="Arial"/>
              </a:rPr>
              <a:t> </a:t>
            </a:r>
            <a:r>
              <a:rPr sz="2400" b="1" spc="70" dirty="0">
                <a:latin typeface="Arial"/>
                <a:cs typeface="Arial"/>
              </a:rPr>
              <a:t>b</a:t>
            </a:r>
            <a:r>
              <a:rPr sz="2400" b="1" spc="25" dirty="0">
                <a:latin typeface="Arial"/>
                <a:cs typeface="Arial"/>
              </a:rPr>
              <a:t>o</a:t>
            </a:r>
            <a:r>
              <a:rPr sz="2400" b="1" spc="75" dirty="0">
                <a:latin typeface="Arial"/>
                <a:cs typeface="Arial"/>
              </a:rPr>
              <a:t>xe</a:t>
            </a:r>
            <a:r>
              <a:rPr sz="2400" b="1" spc="-50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/</a:t>
            </a:r>
            <a:r>
              <a:rPr sz="2400" b="1" spc="-295" dirty="0">
                <a:latin typeface="Arial"/>
                <a:cs typeface="Arial"/>
              </a:rPr>
              <a:t> </a:t>
            </a:r>
            <a:r>
              <a:rPr sz="2400" b="1" spc="114" dirty="0">
                <a:latin typeface="Arial"/>
                <a:cs typeface="Arial"/>
              </a:rPr>
              <a:t>b</a:t>
            </a:r>
            <a:r>
              <a:rPr sz="2400" b="1" spc="75" dirty="0">
                <a:latin typeface="Arial"/>
                <a:cs typeface="Arial"/>
              </a:rPr>
              <a:t>e</a:t>
            </a:r>
            <a:r>
              <a:rPr sz="2400" b="1" spc="-85" dirty="0">
                <a:latin typeface="Arial"/>
                <a:cs typeface="Arial"/>
              </a:rPr>
              <a:t>r</a:t>
            </a:r>
            <a:r>
              <a:rPr sz="2400" b="1" spc="40" dirty="0">
                <a:latin typeface="Arial"/>
                <a:cs typeface="Arial"/>
              </a:rPr>
              <a:t>p</a:t>
            </a:r>
            <a:r>
              <a:rPr sz="2400" b="1" spc="-50" dirty="0">
                <a:latin typeface="Arial"/>
                <a:cs typeface="Arial"/>
              </a:rPr>
              <a:t>i</a:t>
            </a:r>
            <a:r>
              <a:rPr sz="2400" b="1" spc="20" dirty="0">
                <a:latin typeface="Arial"/>
                <a:cs typeface="Arial"/>
              </a:rPr>
              <a:t>k</a:t>
            </a:r>
            <a:r>
              <a:rPr sz="2400" b="1" spc="-100" dirty="0">
                <a:latin typeface="Arial"/>
                <a:cs typeface="Arial"/>
              </a:rPr>
              <a:t>ir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i="1" spc="-50" dirty="0">
                <a:latin typeface="Arial"/>
                <a:cs typeface="Arial"/>
              </a:rPr>
              <a:t>r</a:t>
            </a:r>
            <a:r>
              <a:rPr sz="2400" b="1" i="1" spc="165" dirty="0">
                <a:latin typeface="Arial"/>
                <a:cs typeface="Arial"/>
              </a:rPr>
              <a:t>e</a:t>
            </a:r>
            <a:r>
              <a:rPr sz="2400" b="1" i="1" spc="90" dirty="0">
                <a:latin typeface="Arial"/>
                <a:cs typeface="Arial"/>
              </a:rPr>
              <a:t>a</a:t>
            </a:r>
            <a:r>
              <a:rPr sz="2400" b="1" i="1" spc="-185" dirty="0">
                <a:latin typeface="Arial"/>
                <a:cs typeface="Arial"/>
              </a:rPr>
              <a:t>s</a:t>
            </a:r>
            <a:r>
              <a:rPr sz="2400" b="1" i="1" spc="25" dirty="0">
                <a:latin typeface="Arial"/>
                <a:cs typeface="Arial"/>
              </a:rPr>
              <a:t>o</a:t>
            </a:r>
            <a:r>
              <a:rPr sz="2400" b="1" i="1" spc="-35" dirty="0">
                <a:latin typeface="Arial"/>
                <a:cs typeface="Arial"/>
              </a:rPr>
              <a:t>ni</a:t>
            </a:r>
            <a:r>
              <a:rPr sz="2400" b="1" i="1" spc="-5" dirty="0">
                <a:latin typeface="Arial"/>
                <a:cs typeface="Arial"/>
              </a:rPr>
              <a:t>n</a:t>
            </a:r>
            <a:r>
              <a:rPr sz="2400" b="1" i="1" dirty="0">
                <a:latin typeface="Arial"/>
                <a:cs typeface="Arial"/>
              </a:rPr>
              <a:t>g</a:t>
            </a:r>
            <a:r>
              <a:rPr sz="2400" b="1" i="1" spc="80" dirty="0">
                <a:latin typeface="Arial"/>
                <a:cs typeface="Arial"/>
              </a:rPr>
              <a:t> </a:t>
            </a:r>
            <a:r>
              <a:rPr sz="2400" b="1" spc="20" dirty="0">
                <a:latin typeface="Arial"/>
                <a:cs typeface="Arial"/>
              </a:rPr>
              <a:t>(ko</a:t>
            </a:r>
            <a:r>
              <a:rPr sz="2400" b="1" spc="30" dirty="0">
                <a:latin typeface="Arial"/>
                <a:cs typeface="Arial"/>
              </a:rPr>
              <a:t>t</a:t>
            </a:r>
            <a:r>
              <a:rPr sz="2400" b="1" spc="110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k</a:t>
            </a:r>
            <a:r>
              <a:rPr sz="2400" b="1" spc="120" dirty="0">
                <a:latin typeface="Arial"/>
                <a:cs typeface="Arial"/>
              </a:rPr>
              <a:t> </a:t>
            </a:r>
            <a:r>
              <a:rPr sz="2400" b="1" spc="110" dirty="0">
                <a:latin typeface="Arial"/>
                <a:cs typeface="Arial"/>
              </a:rPr>
              <a:t>k</a:t>
            </a:r>
            <a:r>
              <a:rPr sz="2400" b="1" spc="165" dirty="0">
                <a:latin typeface="Arial"/>
                <a:cs typeface="Arial"/>
              </a:rPr>
              <a:t>ac</a:t>
            </a:r>
            <a:r>
              <a:rPr sz="2400" b="1" spc="40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)</a:t>
            </a:r>
            <a:endParaRPr sz="2400" dirty="0">
              <a:latin typeface="Arial"/>
              <a:cs typeface="Arial"/>
            </a:endParaRPr>
          </a:p>
          <a:p>
            <a:pPr marL="2570480" indent="-343535">
              <a:lnSpc>
                <a:spcPct val="100000"/>
              </a:lnSpc>
              <a:buAutoNum type="arabicPeriod"/>
              <a:tabLst>
                <a:tab pos="2570480" algn="l"/>
                <a:tab pos="2571115" algn="l"/>
              </a:tabLst>
            </a:pPr>
            <a:r>
              <a:rPr sz="2400" b="1" spc="40" dirty="0">
                <a:latin typeface="Arial"/>
                <a:cs typeface="Arial"/>
              </a:rPr>
              <a:t>Data</a:t>
            </a:r>
            <a:r>
              <a:rPr sz="2400" b="1" spc="140" dirty="0">
                <a:latin typeface="Arial"/>
                <a:cs typeface="Arial"/>
              </a:rPr>
              <a:t> </a:t>
            </a:r>
            <a:r>
              <a:rPr sz="2400" b="1" spc="35" dirty="0">
                <a:latin typeface="Arial"/>
                <a:cs typeface="Arial"/>
              </a:rPr>
              <a:t>berupa</a:t>
            </a:r>
            <a:r>
              <a:rPr sz="2400" b="1" spc="120" dirty="0">
                <a:latin typeface="Arial"/>
                <a:cs typeface="Arial"/>
              </a:rPr>
              <a:t> </a:t>
            </a:r>
            <a:r>
              <a:rPr sz="2400" b="1" spc="10" dirty="0">
                <a:latin typeface="Arial"/>
                <a:cs typeface="Arial"/>
              </a:rPr>
              <a:t>dokumentasi,</a:t>
            </a:r>
            <a:r>
              <a:rPr sz="2400" b="1" spc="40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observasi,</a:t>
            </a:r>
            <a:r>
              <a:rPr sz="2400" b="1" spc="40" dirty="0">
                <a:latin typeface="Arial"/>
                <a:cs typeface="Arial"/>
              </a:rPr>
              <a:t> </a:t>
            </a:r>
            <a:r>
              <a:rPr sz="2400" b="1" i="1" spc="-10" dirty="0">
                <a:latin typeface="Arial"/>
                <a:cs typeface="Arial"/>
              </a:rPr>
              <a:t>questioner,</a:t>
            </a:r>
            <a:r>
              <a:rPr sz="2400" b="1" i="1" spc="-20" dirty="0">
                <a:latin typeface="Arial"/>
                <a:cs typeface="Arial"/>
              </a:rPr>
              <a:t> </a:t>
            </a:r>
            <a:r>
              <a:rPr sz="2400" b="1" i="1" spc="-5" dirty="0">
                <a:latin typeface="Arial"/>
                <a:cs typeface="Arial"/>
              </a:rPr>
              <a:t>interview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5" name="object 12">
            <a:extLst>
              <a:ext uri="{FF2B5EF4-FFF2-40B4-BE49-F238E27FC236}">
                <a16:creationId xmlns:a16="http://schemas.microsoft.com/office/drawing/2014/main" id="{CD00AC93-08C6-4025-811E-E6C1A48134BB}"/>
              </a:ext>
            </a:extLst>
          </p:cNvPr>
          <p:cNvSpPr txBox="1"/>
          <p:nvPr/>
        </p:nvSpPr>
        <p:spPr>
          <a:xfrm>
            <a:off x="4553095" y="7717991"/>
            <a:ext cx="920846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675" indent="-53975">
              <a:lnSpc>
                <a:spcPct val="100000"/>
              </a:lnSpc>
              <a:spcBef>
                <a:spcPts val="100"/>
              </a:spcBef>
              <a:buSzPct val="91666"/>
              <a:buFont typeface="Arial MT"/>
              <a:buChar char="•"/>
              <a:tabLst>
                <a:tab pos="66675" algn="l"/>
              </a:tabLst>
            </a:pPr>
            <a:r>
              <a:rPr spc="-50" dirty="0">
                <a:latin typeface="Lucida Sans Unicode"/>
                <a:cs typeface="Lucida Sans Unicode"/>
              </a:rPr>
              <a:t>sesuai</a:t>
            </a:r>
            <a:r>
              <a:rPr spc="110" dirty="0">
                <a:latin typeface="Lucida Sans Unicode"/>
                <a:cs typeface="Lucida Sans Unicode"/>
              </a:rPr>
              <a:t> </a:t>
            </a:r>
            <a:r>
              <a:rPr spc="35" dirty="0">
                <a:latin typeface="Lucida Sans Unicode"/>
                <a:cs typeface="Lucida Sans Unicode"/>
              </a:rPr>
              <a:t>dengan</a:t>
            </a:r>
            <a:r>
              <a:rPr spc="65" dirty="0">
                <a:latin typeface="Lucida Sans Unicode"/>
                <a:cs typeface="Lucida Sans Unicode"/>
              </a:rPr>
              <a:t> </a:t>
            </a:r>
            <a:r>
              <a:rPr spc="-15" dirty="0">
                <a:latin typeface="Lucida Sans Unicode"/>
                <a:cs typeface="Lucida Sans Unicode"/>
              </a:rPr>
              <a:t>logika;</a:t>
            </a:r>
            <a:r>
              <a:rPr spc="-10" dirty="0">
                <a:latin typeface="Lucida Sans Unicode"/>
                <a:cs typeface="Lucida Sans Unicode"/>
              </a:rPr>
              <a:t> </a:t>
            </a:r>
            <a:r>
              <a:rPr spc="5" dirty="0">
                <a:latin typeface="Lucida Sans Unicode"/>
                <a:cs typeface="Lucida Sans Unicode"/>
              </a:rPr>
              <a:t>benar</a:t>
            </a:r>
            <a:r>
              <a:rPr spc="70" dirty="0">
                <a:latin typeface="Lucida Sans Unicode"/>
                <a:cs typeface="Lucida Sans Unicode"/>
              </a:rPr>
              <a:t> </a:t>
            </a:r>
            <a:r>
              <a:rPr spc="-15" dirty="0">
                <a:latin typeface="Lucida Sans Unicode"/>
                <a:cs typeface="Lucida Sans Unicode"/>
              </a:rPr>
              <a:t>menurut</a:t>
            </a:r>
            <a:r>
              <a:rPr spc="-25" dirty="0">
                <a:latin typeface="Lucida Sans Unicode"/>
                <a:cs typeface="Lucida Sans Unicode"/>
              </a:rPr>
              <a:t> </a:t>
            </a:r>
            <a:r>
              <a:rPr spc="25" dirty="0">
                <a:latin typeface="Lucida Sans Unicode"/>
                <a:cs typeface="Lucida Sans Unicode"/>
              </a:rPr>
              <a:t>penalaran;</a:t>
            </a:r>
            <a:r>
              <a:rPr spc="-45" dirty="0">
                <a:latin typeface="Lucida Sans Unicode"/>
                <a:cs typeface="Lucida Sans Unicode"/>
              </a:rPr>
              <a:t> </a:t>
            </a:r>
            <a:r>
              <a:rPr spc="-35" dirty="0">
                <a:latin typeface="Lucida Sans Unicode"/>
                <a:cs typeface="Lucida Sans Unicode"/>
              </a:rPr>
              <a:t>masuk</a:t>
            </a:r>
            <a:r>
              <a:rPr spc="100" dirty="0">
                <a:latin typeface="Lucida Sans Unicode"/>
                <a:cs typeface="Lucida Sans Unicode"/>
              </a:rPr>
              <a:t> </a:t>
            </a:r>
            <a:r>
              <a:rPr dirty="0">
                <a:latin typeface="Lucida Sans Unicode"/>
                <a:cs typeface="Lucida Sans Unicode"/>
              </a:rPr>
              <a:t>akal</a:t>
            </a:r>
            <a:endParaRPr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-254137" y="6803680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0" y="0"/>
                </a:moveTo>
                <a:lnTo>
                  <a:pt x="4562782" y="0"/>
                </a:lnTo>
                <a:lnTo>
                  <a:pt x="45627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401678" y="1028700"/>
            <a:ext cx="2857622" cy="511522"/>
          </a:xfrm>
          <a:custGeom>
            <a:avLst/>
            <a:gdLst/>
            <a:ahLst/>
            <a:cxnLst/>
            <a:rect l="l" t="t" r="r" b="b"/>
            <a:pathLst>
              <a:path w="2857622" h="511522">
                <a:moveTo>
                  <a:pt x="0" y="0"/>
                </a:moveTo>
                <a:lnTo>
                  <a:pt x="2857622" y="0"/>
                </a:lnTo>
                <a:lnTo>
                  <a:pt x="2857622" y="511522"/>
                </a:lnTo>
                <a:lnTo>
                  <a:pt x="0" y="5115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56" b="-206214"/>
            </a:stretch>
          </a:blipFill>
        </p:spPr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7A07533F-2014-4181-8DF8-C3EEF3868171}"/>
              </a:ext>
            </a:extLst>
          </p:cNvPr>
          <p:cNvSpPr txBox="1"/>
          <p:nvPr/>
        </p:nvSpPr>
        <p:spPr>
          <a:xfrm>
            <a:off x="1983739" y="2924049"/>
            <a:ext cx="15542261" cy="38908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sz="3600" b="1" spc="-30" dirty="0">
                <a:latin typeface="Arial"/>
                <a:cs typeface="Arial"/>
              </a:rPr>
              <a:t>Ciri-ciri</a:t>
            </a:r>
            <a:r>
              <a:rPr sz="3600" b="1" spc="85" dirty="0">
                <a:latin typeface="Arial"/>
                <a:cs typeface="Arial"/>
              </a:rPr>
              <a:t> </a:t>
            </a:r>
            <a:r>
              <a:rPr sz="3600" b="1" i="1" spc="-55" dirty="0">
                <a:latin typeface="Arial"/>
                <a:cs typeface="Arial"/>
              </a:rPr>
              <a:t>glass</a:t>
            </a:r>
            <a:r>
              <a:rPr sz="3600" b="1" i="1" spc="15" dirty="0">
                <a:latin typeface="Arial"/>
                <a:cs typeface="Arial"/>
              </a:rPr>
              <a:t> </a:t>
            </a:r>
            <a:r>
              <a:rPr sz="3600" b="1" i="1" spc="-10" dirty="0">
                <a:latin typeface="Arial"/>
                <a:cs typeface="Arial"/>
              </a:rPr>
              <a:t>boxes</a:t>
            </a:r>
            <a:r>
              <a:rPr sz="3600" b="1" spc="-10" dirty="0">
                <a:latin typeface="Arial"/>
                <a:cs typeface="Arial"/>
              </a:rPr>
              <a:t>:</a:t>
            </a:r>
            <a:endParaRPr sz="3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600" dirty="0">
              <a:latin typeface="Arial"/>
              <a:cs typeface="Arial"/>
            </a:endParaRPr>
          </a:p>
          <a:p>
            <a:pPr marL="569913" marR="438150" indent="-558800">
              <a:lnSpc>
                <a:spcPct val="100000"/>
              </a:lnSpc>
              <a:buAutoNum type="arabicPeriod"/>
            </a:pPr>
            <a:r>
              <a:rPr sz="3600" spc="-85" dirty="0" err="1">
                <a:latin typeface="Lucida Sans Unicode"/>
                <a:cs typeface="Lucida Sans Unicode"/>
              </a:rPr>
              <a:t>Analisis</a:t>
            </a:r>
            <a:r>
              <a:rPr sz="3600" spc="-10" dirty="0">
                <a:latin typeface="Lucida Sans Unicode"/>
                <a:cs typeface="Lucida Sans Unicode"/>
              </a:rPr>
              <a:t> </a:t>
            </a:r>
            <a:r>
              <a:rPr sz="3600" spc="-25" dirty="0">
                <a:latin typeface="Lucida Sans Unicode"/>
                <a:cs typeface="Lucida Sans Unicode"/>
              </a:rPr>
              <a:t>dilakukan</a:t>
            </a:r>
            <a:r>
              <a:rPr sz="3600" spc="-35" dirty="0">
                <a:latin typeface="Lucida Sans Unicode"/>
                <a:cs typeface="Lucida Sans Unicode"/>
              </a:rPr>
              <a:t> </a:t>
            </a:r>
            <a:r>
              <a:rPr sz="3600" spc="30" dirty="0">
                <a:latin typeface="Lucida Sans Unicode"/>
                <a:cs typeface="Lucida Sans Unicode"/>
              </a:rPr>
              <a:t>secara</a:t>
            </a:r>
            <a:r>
              <a:rPr sz="3600" spc="180" dirty="0">
                <a:latin typeface="Lucida Sans Unicode"/>
                <a:cs typeface="Lucida Sans Unicode"/>
              </a:rPr>
              <a:t> </a:t>
            </a:r>
            <a:r>
              <a:rPr sz="3600" spc="60" dirty="0">
                <a:latin typeface="Lucida Sans Unicode"/>
                <a:cs typeface="Lucida Sans Unicode"/>
              </a:rPr>
              <a:t>mendalam</a:t>
            </a:r>
            <a:r>
              <a:rPr sz="3600" spc="45" dirty="0">
                <a:latin typeface="Lucida Sans Unicode"/>
                <a:cs typeface="Lucida Sans Unicode"/>
              </a:rPr>
              <a:t> </a:t>
            </a:r>
            <a:r>
              <a:rPr sz="3600" spc="70" dirty="0">
                <a:latin typeface="Lucida Sans Unicode"/>
                <a:cs typeface="Lucida Sans Unicode"/>
              </a:rPr>
              <a:t>dan</a:t>
            </a:r>
            <a:r>
              <a:rPr sz="3600" spc="-25" dirty="0">
                <a:latin typeface="Lucida Sans Unicode"/>
                <a:cs typeface="Lucida Sans Unicode"/>
              </a:rPr>
              <a:t> </a:t>
            </a:r>
            <a:r>
              <a:rPr sz="3600" spc="-55" dirty="0">
                <a:latin typeface="Lucida Sans Unicode"/>
                <a:cs typeface="Lucida Sans Unicode"/>
              </a:rPr>
              <a:t>tuntas</a:t>
            </a:r>
            <a:r>
              <a:rPr sz="3600" spc="100" dirty="0">
                <a:latin typeface="Lucida Sans Unicode"/>
                <a:cs typeface="Lucida Sans Unicode"/>
              </a:rPr>
              <a:t> </a:t>
            </a:r>
            <a:r>
              <a:rPr sz="3600" spc="-10" dirty="0" err="1">
                <a:latin typeface="Lucida Sans Unicode"/>
                <a:cs typeface="Lucida Sans Unicode"/>
              </a:rPr>
              <a:t>sebelum</a:t>
            </a:r>
            <a:r>
              <a:rPr sz="3600" spc="-10" dirty="0">
                <a:latin typeface="Lucida Sans Unicode"/>
                <a:cs typeface="Lucida Sans Unicode"/>
              </a:rPr>
              <a:t> </a:t>
            </a:r>
            <a:r>
              <a:rPr sz="3600" spc="-555" dirty="0">
                <a:latin typeface="Lucida Sans Unicode"/>
                <a:cs typeface="Lucida Sans Unicode"/>
              </a:rPr>
              <a:t> </a:t>
            </a:r>
            <a:r>
              <a:rPr lang="en-US" sz="3600" spc="-555" dirty="0">
                <a:latin typeface="Lucida Sans Unicode"/>
                <a:cs typeface="Lucida Sans Unicode"/>
              </a:rPr>
              <a:t> </a:t>
            </a:r>
            <a:r>
              <a:rPr sz="3600" spc="30" dirty="0" err="1">
                <a:latin typeface="Lucida Sans Unicode"/>
                <a:cs typeface="Lucida Sans Unicode"/>
              </a:rPr>
              <a:t>pengambilan</a:t>
            </a:r>
            <a:r>
              <a:rPr sz="3600" spc="50" dirty="0">
                <a:latin typeface="Lucida Sans Unicode"/>
                <a:cs typeface="Lucida Sans Unicode"/>
              </a:rPr>
              <a:t> </a:t>
            </a:r>
            <a:r>
              <a:rPr sz="3600" spc="-35" dirty="0">
                <a:latin typeface="Lucida Sans Unicode"/>
                <a:cs typeface="Lucida Sans Unicode"/>
              </a:rPr>
              <a:t>keputusan</a:t>
            </a:r>
            <a:endParaRPr sz="3600" dirty="0">
              <a:latin typeface="Lucida Sans Unicode"/>
              <a:cs typeface="Lucida Sans Unicode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lang="en-US" sz="3600" spc="-10" dirty="0">
                <a:latin typeface="Lucida Sans Unicode"/>
                <a:cs typeface="Lucida Sans Unicode"/>
              </a:rPr>
              <a:t> </a:t>
            </a:r>
            <a:r>
              <a:rPr sz="3600" spc="-10" dirty="0" err="1">
                <a:latin typeface="Lucida Sans Unicode"/>
                <a:cs typeface="Lucida Sans Unicode"/>
              </a:rPr>
              <a:t>Evaluasi</a:t>
            </a:r>
            <a:r>
              <a:rPr sz="3600" dirty="0">
                <a:latin typeface="Lucida Sans Unicode"/>
                <a:cs typeface="Lucida Sans Unicode"/>
              </a:rPr>
              <a:t> </a:t>
            </a:r>
            <a:r>
              <a:rPr sz="3600" spc="-70" dirty="0">
                <a:latin typeface="Lucida Sans Unicode"/>
                <a:cs typeface="Lucida Sans Unicode"/>
              </a:rPr>
              <a:t>bersifat</a:t>
            </a:r>
            <a:r>
              <a:rPr sz="3600" spc="229" dirty="0">
                <a:latin typeface="Lucida Sans Unicode"/>
                <a:cs typeface="Lucida Sans Unicode"/>
              </a:rPr>
              <a:t> </a:t>
            </a:r>
            <a:r>
              <a:rPr sz="3600" spc="-90" dirty="0">
                <a:latin typeface="Lucida Sans Unicode"/>
                <a:cs typeface="Lucida Sans Unicode"/>
              </a:rPr>
              <a:t>deskriptif</a:t>
            </a:r>
            <a:r>
              <a:rPr sz="3600" spc="95" dirty="0">
                <a:latin typeface="Lucida Sans Unicode"/>
                <a:cs typeface="Lucida Sans Unicode"/>
              </a:rPr>
              <a:t> </a:t>
            </a:r>
            <a:r>
              <a:rPr sz="3600" spc="70" dirty="0">
                <a:latin typeface="Lucida Sans Unicode"/>
                <a:cs typeface="Lucida Sans Unicode"/>
              </a:rPr>
              <a:t>dan</a:t>
            </a:r>
            <a:r>
              <a:rPr sz="3600" spc="45" dirty="0">
                <a:latin typeface="Lucida Sans Unicode"/>
                <a:cs typeface="Lucida Sans Unicode"/>
              </a:rPr>
              <a:t> </a:t>
            </a:r>
            <a:r>
              <a:rPr sz="3600" spc="-30" dirty="0">
                <a:latin typeface="Lucida Sans Unicode"/>
                <a:cs typeface="Lucida Sans Unicode"/>
              </a:rPr>
              <a:t>dijelaskan</a:t>
            </a:r>
            <a:r>
              <a:rPr sz="3600" spc="-45" dirty="0">
                <a:latin typeface="Lucida Sans Unicode"/>
                <a:cs typeface="Lucida Sans Unicode"/>
              </a:rPr>
              <a:t> </a:t>
            </a:r>
            <a:r>
              <a:rPr sz="3600" spc="30" dirty="0">
                <a:latin typeface="Lucida Sans Unicode"/>
                <a:cs typeface="Lucida Sans Unicode"/>
              </a:rPr>
              <a:t>secara</a:t>
            </a:r>
            <a:r>
              <a:rPr sz="3600" spc="180" dirty="0">
                <a:latin typeface="Lucida Sans Unicode"/>
                <a:cs typeface="Lucida Sans Unicode"/>
              </a:rPr>
              <a:t> </a:t>
            </a:r>
            <a:r>
              <a:rPr sz="3600" spc="-90" dirty="0">
                <a:latin typeface="Lucida Sans Unicode"/>
                <a:cs typeface="Lucida Sans Unicode"/>
              </a:rPr>
              <a:t>logis</a:t>
            </a:r>
            <a:endParaRPr sz="3600" dirty="0">
              <a:latin typeface="Lucida Sans Unicode"/>
              <a:cs typeface="Lucida Sans Unicode"/>
            </a:endParaRPr>
          </a:p>
          <a:p>
            <a:pPr marL="569913" marR="5080" indent="-557213">
              <a:lnSpc>
                <a:spcPct val="100000"/>
              </a:lnSpc>
              <a:buAutoNum type="arabicPeriod"/>
            </a:pPr>
            <a:r>
              <a:rPr sz="3600" spc="-75" dirty="0">
                <a:latin typeface="Lucida Sans Unicode"/>
                <a:cs typeface="Lucida Sans Unicode"/>
              </a:rPr>
              <a:t>S</a:t>
            </a:r>
            <a:r>
              <a:rPr sz="3600" spc="-80" dirty="0">
                <a:latin typeface="Lucida Sans Unicode"/>
                <a:cs typeface="Lucida Sans Unicode"/>
              </a:rPr>
              <a:t>tr</a:t>
            </a:r>
            <a:r>
              <a:rPr sz="3600" spc="-10" dirty="0">
                <a:latin typeface="Lucida Sans Unicode"/>
                <a:cs typeface="Lucida Sans Unicode"/>
              </a:rPr>
              <a:t>a</a:t>
            </a:r>
            <a:r>
              <a:rPr sz="3600" spc="5" dirty="0">
                <a:latin typeface="Lucida Sans Unicode"/>
                <a:cs typeface="Lucida Sans Unicode"/>
              </a:rPr>
              <a:t>t</a:t>
            </a:r>
            <a:r>
              <a:rPr sz="3600" spc="35" dirty="0">
                <a:latin typeface="Lucida Sans Unicode"/>
                <a:cs typeface="Lucida Sans Unicode"/>
              </a:rPr>
              <a:t>e</a:t>
            </a:r>
            <a:r>
              <a:rPr sz="3600" dirty="0">
                <a:latin typeface="Lucida Sans Unicode"/>
                <a:cs typeface="Lucida Sans Unicode"/>
              </a:rPr>
              <a:t>g</a:t>
            </a:r>
            <a:r>
              <a:rPr sz="3600" spc="-165" dirty="0">
                <a:latin typeface="Lucida Sans Unicode"/>
                <a:cs typeface="Lucida Sans Unicode"/>
              </a:rPr>
              <a:t>i</a:t>
            </a:r>
            <a:r>
              <a:rPr sz="3600" spc="260" dirty="0">
                <a:latin typeface="Lucida Sans Unicode"/>
                <a:cs typeface="Lucida Sans Unicode"/>
              </a:rPr>
              <a:t> </a:t>
            </a:r>
            <a:r>
              <a:rPr sz="3600" spc="80" dirty="0">
                <a:latin typeface="Lucida Sans Unicode"/>
                <a:cs typeface="Lucida Sans Unicode"/>
              </a:rPr>
              <a:t>p</a:t>
            </a:r>
            <a:r>
              <a:rPr sz="3600" spc="75" dirty="0">
                <a:latin typeface="Lucida Sans Unicode"/>
                <a:cs typeface="Lucida Sans Unicode"/>
              </a:rPr>
              <a:t>e</a:t>
            </a:r>
            <a:r>
              <a:rPr sz="3600" spc="-80" dirty="0">
                <a:latin typeface="Lucida Sans Unicode"/>
                <a:cs typeface="Lucida Sans Unicode"/>
              </a:rPr>
              <a:t>r</a:t>
            </a:r>
            <a:r>
              <a:rPr sz="3600" spc="110" dirty="0">
                <a:latin typeface="Lucida Sans Unicode"/>
                <a:cs typeface="Lucida Sans Unicode"/>
              </a:rPr>
              <a:t>a</a:t>
            </a:r>
            <a:r>
              <a:rPr sz="3600" spc="95" dirty="0">
                <a:latin typeface="Lucida Sans Unicode"/>
                <a:cs typeface="Lucida Sans Unicode"/>
              </a:rPr>
              <a:t>n</a:t>
            </a:r>
            <a:r>
              <a:rPr sz="3600" spc="114" dirty="0">
                <a:latin typeface="Lucida Sans Unicode"/>
                <a:cs typeface="Lucida Sans Unicode"/>
              </a:rPr>
              <a:t>c</a:t>
            </a:r>
            <a:r>
              <a:rPr sz="3600" spc="110" dirty="0">
                <a:latin typeface="Lucida Sans Unicode"/>
                <a:cs typeface="Lucida Sans Unicode"/>
              </a:rPr>
              <a:t>a</a:t>
            </a:r>
            <a:r>
              <a:rPr sz="3600" spc="15" dirty="0">
                <a:latin typeface="Lucida Sans Unicode"/>
                <a:cs typeface="Lucida Sans Unicode"/>
              </a:rPr>
              <a:t>n</a:t>
            </a:r>
            <a:r>
              <a:rPr sz="3600" spc="114" dirty="0">
                <a:latin typeface="Lucida Sans Unicode"/>
                <a:cs typeface="Lucida Sans Unicode"/>
              </a:rPr>
              <a:t>g</a:t>
            </a:r>
            <a:r>
              <a:rPr sz="3600" spc="110" dirty="0">
                <a:latin typeface="Lucida Sans Unicode"/>
                <a:cs typeface="Lucida Sans Unicode"/>
              </a:rPr>
              <a:t>a</a:t>
            </a:r>
            <a:r>
              <a:rPr sz="3600" spc="-30" dirty="0">
                <a:latin typeface="Lucida Sans Unicode"/>
                <a:cs typeface="Lucida Sans Unicode"/>
              </a:rPr>
              <a:t>n</a:t>
            </a:r>
            <a:r>
              <a:rPr sz="3600" spc="-160" dirty="0">
                <a:latin typeface="Lucida Sans Unicode"/>
                <a:cs typeface="Lucida Sans Unicode"/>
              </a:rPr>
              <a:t>/</a:t>
            </a:r>
            <a:r>
              <a:rPr sz="3600" spc="-305" dirty="0">
                <a:latin typeface="Lucida Sans Unicode"/>
                <a:cs typeface="Lucida Sans Unicode"/>
              </a:rPr>
              <a:t> </a:t>
            </a:r>
            <a:r>
              <a:rPr sz="3600" spc="85" dirty="0">
                <a:latin typeface="Lucida Sans Unicode"/>
                <a:cs typeface="Lucida Sans Unicode"/>
              </a:rPr>
              <a:t>d</a:t>
            </a:r>
            <a:r>
              <a:rPr sz="3600" spc="75" dirty="0">
                <a:latin typeface="Lucida Sans Unicode"/>
                <a:cs typeface="Lucida Sans Unicode"/>
              </a:rPr>
              <a:t>e</a:t>
            </a:r>
            <a:r>
              <a:rPr sz="3600" spc="-105" dirty="0">
                <a:latin typeface="Lucida Sans Unicode"/>
                <a:cs typeface="Lucida Sans Unicode"/>
              </a:rPr>
              <a:t>s</a:t>
            </a:r>
            <a:r>
              <a:rPr sz="3600" spc="110" dirty="0">
                <a:latin typeface="Lucida Sans Unicode"/>
                <a:cs typeface="Lucida Sans Unicode"/>
              </a:rPr>
              <a:t>a</a:t>
            </a:r>
            <a:r>
              <a:rPr sz="3600" spc="-145" dirty="0">
                <a:latin typeface="Lucida Sans Unicode"/>
                <a:cs typeface="Lucida Sans Unicode"/>
              </a:rPr>
              <a:t>i</a:t>
            </a:r>
            <a:r>
              <a:rPr sz="3600" spc="-20" dirty="0">
                <a:latin typeface="Lucida Sans Unicode"/>
                <a:cs typeface="Lucida Sans Unicode"/>
              </a:rPr>
              <a:t>n</a:t>
            </a:r>
            <a:r>
              <a:rPr sz="3600" spc="50" dirty="0">
                <a:latin typeface="Lucida Sans Unicode"/>
                <a:cs typeface="Lucida Sans Unicode"/>
              </a:rPr>
              <a:t> </a:t>
            </a:r>
            <a:r>
              <a:rPr sz="3600" dirty="0">
                <a:latin typeface="Lucida Sans Unicode"/>
                <a:cs typeface="Lucida Sans Unicode"/>
              </a:rPr>
              <a:t>d</a:t>
            </a:r>
            <a:r>
              <a:rPr sz="3600" spc="-145" dirty="0">
                <a:latin typeface="Lucida Sans Unicode"/>
                <a:cs typeface="Lucida Sans Unicode"/>
              </a:rPr>
              <a:t>i</a:t>
            </a:r>
            <a:r>
              <a:rPr sz="3600" spc="5" dirty="0">
                <a:latin typeface="Lucida Sans Unicode"/>
                <a:cs typeface="Lucida Sans Unicode"/>
              </a:rPr>
              <a:t>t</a:t>
            </a:r>
            <a:r>
              <a:rPr sz="3600" spc="75" dirty="0">
                <a:latin typeface="Lucida Sans Unicode"/>
                <a:cs typeface="Lucida Sans Unicode"/>
              </a:rPr>
              <a:t>e</a:t>
            </a:r>
            <a:r>
              <a:rPr sz="3600" spc="40" dirty="0">
                <a:latin typeface="Lucida Sans Unicode"/>
                <a:cs typeface="Lucida Sans Unicode"/>
              </a:rPr>
              <a:t>t</a:t>
            </a:r>
            <a:r>
              <a:rPr sz="3600" spc="155" dirty="0">
                <a:latin typeface="Lucida Sans Unicode"/>
                <a:cs typeface="Lucida Sans Unicode"/>
              </a:rPr>
              <a:t>a</a:t>
            </a:r>
            <a:r>
              <a:rPr sz="3600" spc="-5" dirty="0">
                <a:latin typeface="Lucida Sans Unicode"/>
                <a:cs typeface="Lucida Sans Unicode"/>
              </a:rPr>
              <a:t>p</a:t>
            </a:r>
            <a:r>
              <a:rPr sz="3600" spc="-40" dirty="0">
                <a:latin typeface="Lucida Sans Unicode"/>
                <a:cs typeface="Lucida Sans Unicode"/>
              </a:rPr>
              <a:t>k</a:t>
            </a:r>
            <a:r>
              <a:rPr sz="3600" spc="110" dirty="0">
                <a:latin typeface="Lucida Sans Unicode"/>
                <a:cs typeface="Lucida Sans Unicode"/>
              </a:rPr>
              <a:t>a</a:t>
            </a:r>
            <a:r>
              <a:rPr sz="3600" spc="-20" dirty="0">
                <a:latin typeface="Lucida Sans Unicode"/>
                <a:cs typeface="Lucida Sans Unicode"/>
              </a:rPr>
              <a:t>n</a:t>
            </a:r>
            <a:r>
              <a:rPr sz="3600" spc="95" dirty="0">
                <a:latin typeface="Lucida Sans Unicode"/>
                <a:cs typeface="Lucida Sans Unicode"/>
              </a:rPr>
              <a:t> </a:t>
            </a:r>
            <a:r>
              <a:rPr sz="3600" spc="120" dirty="0">
                <a:latin typeface="Lucida Sans Unicode"/>
                <a:cs typeface="Lucida Sans Unicode"/>
              </a:rPr>
              <a:t>d</a:t>
            </a:r>
            <a:r>
              <a:rPr sz="3600" spc="110" dirty="0">
                <a:latin typeface="Lucida Sans Unicode"/>
                <a:cs typeface="Lucida Sans Unicode"/>
              </a:rPr>
              <a:t>a</a:t>
            </a:r>
            <a:r>
              <a:rPr sz="3600" spc="-35" dirty="0">
                <a:latin typeface="Lucida Sans Unicode"/>
                <a:cs typeface="Lucida Sans Unicode"/>
              </a:rPr>
              <a:t>h</a:t>
            </a:r>
            <a:r>
              <a:rPr sz="3600" spc="-30" dirty="0">
                <a:latin typeface="Lucida Sans Unicode"/>
                <a:cs typeface="Lucida Sans Unicode"/>
              </a:rPr>
              <a:t>u</a:t>
            </a:r>
            <a:r>
              <a:rPr sz="3600" spc="-155" dirty="0">
                <a:latin typeface="Lucida Sans Unicode"/>
                <a:cs typeface="Lucida Sans Unicode"/>
              </a:rPr>
              <a:t>l</a:t>
            </a:r>
            <a:r>
              <a:rPr sz="3600" spc="-25" dirty="0">
                <a:latin typeface="Lucida Sans Unicode"/>
                <a:cs typeface="Lucida Sans Unicode"/>
              </a:rPr>
              <a:t>u</a:t>
            </a:r>
            <a:r>
              <a:rPr sz="3600" spc="-10" dirty="0">
                <a:latin typeface="Lucida Sans Unicode"/>
                <a:cs typeface="Lucida Sans Unicode"/>
              </a:rPr>
              <a:t> </a:t>
            </a:r>
            <a:r>
              <a:rPr sz="3600" spc="-140" dirty="0">
                <a:latin typeface="Lucida Sans Unicode"/>
                <a:cs typeface="Lucida Sans Unicode"/>
              </a:rPr>
              <a:t>s</a:t>
            </a:r>
            <a:r>
              <a:rPr sz="3600" spc="75" dirty="0">
                <a:latin typeface="Lucida Sans Unicode"/>
                <a:cs typeface="Lucida Sans Unicode"/>
              </a:rPr>
              <a:t>e</a:t>
            </a:r>
            <a:r>
              <a:rPr sz="3600" spc="-65" dirty="0">
                <a:latin typeface="Lucida Sans Unicode"/>
                <a:cs typeface="Lucida Sans Unicode"/>
              </a:rPr>
              <a:t>j</a:t>
            </a:r>
            <a:r>
              <a:rPr sz="3600" spc="110" dirty="0">
                <a:latin typeface="Lucida Sans Unicode"/>
                <a:cs typeface="Lucida Sans Unicode"/>
              </a:rPr>
              <a:t>a</a:t>
            </a:r>
            <a:r>
              <a:rPr sz="3600" spc="-150" dirty="0">
                <a:latin typeface="Lucida Sans Unicode"/>
                <a:cs typeface="Lucida Sans Unicode"/>
              </a:rPr>
              <a:t>k</a:t>
            </a:r>
            <a:r>
              <a:rPr sz="3600" spc="60" dirty="0">
                <a:latin typeface="Lucida Sans Unicode"/>
                <a:cs typeface="Lucida Sans Unicode"/>
              </a:rPr>
              <a:t> </a:t>
            </a:r>
            <a:r>
              <a:rPr sz="3600" spc="165" dirty="0">
                <a:latin typeface="Lucida Sans Unicode"/>
                <a:cs typeface="Lucida Sans Unicode"/>
              </a:rPr>
              <a:t>a</a:t>
            </a:r>
            <a:r>
              <a:rPr sz="3600" spc="85" dirty="0">
                <a:latin typeface="Lucida Sans Unicode"/>
                <a:cs typeface="Lucida Sans Unicode"/>
              </a:rPr>
              <a:t>w</a:t>
            </a:r>
            <a:r>
              <a:rPr sz="3600" spc="110" dirty="0">
                <a:latin typeface="Lucida Sans Unicode"/>
                <a:cs typeface="Lucida Sans Unicode"/>
              </a:rPr>
              <a:t>a</a:t>
            </a:r>
            <a:r>
              <a:rPr sz="3600" spc="-100" dirty="0">
                <a:latin typeface="Lucida Sans Unicode"/>
                <a:cs typeface="Lucida Sans Unicode"/>
              </a:rPr>
              <a:t>l</a:t>
            </a:r>
            <a:r>
              <a:rPr sz="3600" spc="-75" dirty="0">
                <a:latin typeface="Lucida Sans Unicode"/>
                <a:cs typeface="Lucida Sans Unicode"/>
              </a:rPr>
              <a:t>,  </a:t>
            </a:r>
            <a:r>
              <a:rPr sz="3600" spc="-10" dirty="0">
                <a:latin typeface="Lucida Sans Unicode"/>
                <a:cs typeface="Lucida Sans Unicode"/>
              </a:rPr>
              <a:t>sebelum</a:t>
            </a:r>
            <a:r>
              <a:rPr sz="3600" spc="45" dirty="0">
                <a:latin typeface="Lucida Sans Unicode"/>
                <a:cs typeface="Lucida Sans Unicode"/>
              </a:rPr>
              <a:t> </a:t>
            </a:r>
            <a:r>
              <a:rPr sz="3600" spc="-95" dirty="0">
                <a:latin typeface="Lucida Sans Unicode"/>
                <a:cs typeface="Lucida Sans Unicode"/>
              </a:rPr>
              <a:t>proses</a:t>
            </a:r>
            <a:r>
              <a:rPr sz="3600" spc="225" dirty="0">
                <a:latin typeface="Lucida Sans Unicode"/>
                <a:cs typeface="Lucida Sans Unicode"/>
              </a:rPr>
              <a:t> </a:t>
            </a:r>
            <a:r>
              <a:rPr sz="3600" spc="-75" dirty="0">
                <a:latin typeface="Lucida Sans Unicode"/>
                <a:cs typeface="Lucida Sans Unicode"/>
              </a:rPr>
              <a:t>analisis.</a:t>
            </a:r>
            <a:endParaRPr sz="3600" dirty="0">
              <a:latin typeface="Lucida Sans Unicode"/>
              <a:cs typeface="Lucida Sans Unicode"/>
            </a:endParaRPr>
          </a:p>
        </p:txBody>
      </p:sp>
      <p:grpSp>
        <p:nvGrpSpPr>
          <p:cNvPr id="7" name="object 9">
            <a:extLst>
              <a:ext uri="{FF2B5EF4-FFF2-40B4-BE49-F238E27FC236}">
                <a16:creationId xmlns:a16="http://schemas.microsoft.com/office/drawing/2014/main" id="{DE015C74-F942-4D20-B19B-91B6139B8CFC}"/>
              </a:ext>
            </a:extLst>
          </p:cNvPr>
          <p:cNvGrpSpPr/>
          <p:nvPr/>
        </p:nvGrpSpPr>
        <p:grpSpPr>
          <a:xfrm>
            <a:off x="10515600" y="1943100"/>
            <a:ext cx="6540500" cy="838200"/>
            <a:chOff x="-9396" y="1743201"/>
            <a:chExt cx="4787900" cy="477520"/>
          </a:xfrm>
        </p:grpSpPr>
        <p:sp>
          <p:nvSpPr>
            <p:cNvPr id="8" name="object 10">
              <a:extLst>
                <a:ext uri="{FF2B5EF4-FFF2-40B4-BE49-F238E27FC236}">
                  <a16:creationId xmlns:a16="http://schemas.microsoft.com/office/drawing/2014/main" id="{0648686D-E71A-4C80-8850-0E907E454699}"/>
                </a:ext>
              </a:extLst>
            </p:cNvPr>
            <p:cNvSpPr/>
            <p:nvPr/>
          </p:nvSpPr>
          <p:spPr>
            <a:xfrm>
              <a:off x="765" y="1753361"/>
              <a:ext cx="4767580" cy="457200"/>
            </a:xfrm>
            <a:custGeom>
              <a:avLst/>
              <a:gdLst/>
              <a:ahLst/>
              <a:cxnLst/>
              <a:rect l="l" t="t" r="r" b="b"/>
              <a:pathLst>
                <a:path w="4767580" h="457200">
                  <a:moveTo>
                    <a:pt x="4767072" y="0"/>
                  </a:moveTo>
                  <a:lnTo>
                    <a:pt x="76200" y="0"/>
                  </a:lnTo>
                  <a:lnTo>
                    <a:pt x="46537" y="5987"/>
                  </a:lnTo>
                  <a:lnTo>
                    <a:pt x="22317" y="22317"/>
                  </a:lnTo>
                  <a:lnTo>
                    <a:pt x="5987" y="46537"/>
                  </a:lnTo>
                  <a:lnTo>
                    <a:pt x="0" y="76200"/>
                  </a:lnTo>
                  <a:lnTo>
                    <a:pt x="0" y="457200"/>
                  </a:lnTo>
                  <a:lnTo>
                    <a:pt x="4690859" y="457200"/>
                  </a:lnTo>
                  <a:lnTo>
                    <a:pt x="4720523" y="451212"/>
                  </a:lnTo>
                  <a:lnTo>
                    <a:pt x="4744748" y="434882"/>
                  </a:lnTo>
                  <a:lnTo>
                    <a:pt x="4761082" y="410662"/>
                  </a:lnTo>
                  <a:lnTo>
                    <a:pt x="4767072" y="381000"/>
                  </a:lnTo>
                  <a:lnTo>
                    <a:pt x="4767072" y="0"/>
                  </a:lnTo>
                  <a:close/>
                </a:path>
              </a:pathLst>
            </a:custGeom>
            <a:solidFill>
              <a:srgbClr val="3E3E3E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9" name="object 11">
              <a:extLst>
                <a:ext uri="{FF2B5EF4-FFF2-40B4-BE49-F238E27FC236}">
                  <a16:creationId xmlns:a16="http://schemas.microsoft.com/office/drawing/2014/main" id="{8F7CD636-B202-40C8-8AF6-3CDCFAC70461}"/>
                </a:ext>
              </a:extLst>
            </p:cNvPr>
            <p:cNvSpPr/>
            <p:nvPr/>
          </p:nvSpPr>
          <p:spPr>
            <a:xfrm>
              <a:off x="765" y="1753361"/>
              <a:ext cx="4767580" cy="457200"/>
            </a:xfrm>
            <a:custGeom>
              <a:avLst/>
              <a:gdLst/>
              <a:ahLst/>
              <a:cxnLst/>
              <a:rect l="l" t="t" r="r" b="b"/>
              <a:pathLst>
                <a:path w="4767580" h="457200">
                  <a:moveTo>
                    <a:pt x="76200" y="0"/>
                  </a:moveTo>
                  <a:lnTo>
                    <a:pt x="4767072" y="0"/>
                  </a:lnTo>
                  <a:lnTo>
                    <a:pt x="4767072" y="381000"/>
                  </a:lnTo>
                  <a:lnTo>
                    <a:pt x="4761082" y="410662"/>
                  </a:lnTo>
                  <a:lnTo>
                    <a:pt x="4744748" y="434882"/>
                  </a:lnTo>
                  <a:lnTo>
                    <a:pt x="4720523" y="451212"/>
                  </a:lnTo>
                  <a:lnTo>
                    <a:pt x="4690859" y="457200"/>
                  </a:lnTo>
                  <a:lnTo>
                    <a:pt x="0" y="457200"/>
                  </a:lnTo>
                  <a:lnTo>
                    <a:pt x="0" y="76200"/>
                  </a:lnTo>
                  <a:lnTo>
                    <a:pt x="5987" y="46537"/>
                  </a:lnTo>
                  <a:lnTo>
                    <a:pt x="22317" y="22317"/>
                  </a:lnTo>
                  <a:lnTo>
                    <a:pt x="46537" y="5987"/>
                  </a:lnTo>
                  <a:lnTo>
                    <a:pt x="76200" y="0"/>
                  </a:lnTo>
                  <a:close/>
                </a:path>
              </a:pathLst>
            </a:custGeom>
            <a:ln w="19812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0" name="object 12">
              <a:extLst>
                <a:ext uri="{FF2B5EF4-FFF2-40B4-BE49-F238E27FC236}">
                  <a16:creationId xmlns:a16="http://schemas.microsoft.com/office/drawing/2014/main" id="{8753E19E-7EB4-485B-83B3-E5C438DC461A}"/>
                </a:ext>
              </a:extLst>
            </p:cNvPr>
            <p:cNvSpPr/>
            <p:nvPr/>
          </p:nvSpPr>
          <p:spPr>
            <a:xfrm>
              <a:off x="763" y="1753361"/>
              <a:ext cx="4038600" cy="457200"/>
            </a:xfrm>
            <a:custGeom>
              <a:avLst/>
              <a:gdLst/>
              <a:ahLst/>
              <a:cxnLst/>
              <a:rect l="l" t="t" r="r" b="b"/>
              <a:pathLst>
                <a:path w="4038600" h="457200">
                  <a:moveTo>
                    <a:pt x="4038600" y="0"/>
                  </a:moveTo>
                  <a:lnTo>
                    <a:pt x="76200" y="0"/>
                  </a:lnTo>
                  <a:lnTo>
                    <a:pt x="46537" y="5987"/>
                  </a:lnTo>
                  <a:lnTo>
                    <a:pt x="22317" y="22317"/>
                  </a:lnTo>
                  <a:lnTo>
                    <a:pt x="5987" y="46537"/>
                  </a:lnTo>
                  <a:lnTo>
                    <a:pt x="0" y="76200"/>
                  </a:lnTo>
                  <a:lnTo>
                    <a:pt x="0" y="457200"/>
                  </a:lnTo>
                  <a:lnTo>
                    <a:pt x="3962400" y="457200"/>
                  </a:lnTo>
                  <a:lnTo>
                    <a:pt x="3992062" y="451212"/>
                  </a:lnTo>
                  <a:lnTo>
                    <a:pt x="4016282" y="434882"/>
                  </a:lnTo>
                  <a:lnTo>
                    <a:pt x="4032612" y="410662"/>
                  </a:lnTo>
                  <a:lnTo>
                    <a:pt x="4038600" y="381000"/>
                  </a:lnTo>
                  <a:lnTo>
                    <a:pt x="4038600" y="0"/>
                  </a:lnTo>
                  <a:close/>
                </a:path>
              </a:pathLst>
            </a:custGeom>
            <a:solidFill>
              <a:srgbClr val="3E3E3E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1" name="object 13">
              <a:extLst>
                <a:ext uri="{FF2B5EF4-FFF2-40B4-BE49-F238E27FC236}">
                  <a16:creationId xmlns:a16="http://schemas.microsoft.com/office/drawing/2014/main" id="{2D758D5C-8116-457B-8F8B-6B1628FA86CC}"/>
                </a:ext>
              </a:extLst>
            </p:cNvPr>
            <p:cNvSpPr/>
            <p:nvPr/>
          </p:nvSpPr>
          <p:spPr>
            <a:xfrm>
              <a:off x="763" y="1753361"/>
              <a:ext cx="4038600" cy="457200"/>
            </a:xfrm>
            <a:custGeom>
              <a:avLst/>
              <a:gdLst/>
              <a:ahLst/>
              <a:cxnLst/>
              <a:rect l="l" t="t" r="r" b="b"/>
              <a:pathLst>
                <a:path w="4038600" h="457200">
                  <a:moveTo>
                    <a:pt x="76200" y="0"/>
                  </a:moveTo>
                  <a:lnTo>
                    <a:pt x="4038600" y="0"/>
                  </a:lnTo>
                  <a:lnTo>
                    <a:pt x="4038600" y="381000"/>
                  </a:lnTo>
                  <a:lnTo>
                    <a:pt x="4032612" y="410662"/>
                  </a:lnTo>
                  <a:lnTo>
                    <a:pt x="4016282" y="434882"/>
                  </a:lnTo>
                  <a:lnTo>
                    <a:pt x="3992062" y="451212"/>
                  </a:lnTo>
                  <a:lnTo>
                    <a:pt x="3962400" y="457200"/>
                  </a:lnTo>
                  <a:lnTo>
                    <a:pt x="0" y="457200"/>
                  </a:lnTo>
                  <a:lnTo>
                    <a:pt x="0" y="76200"/>
                  </a:lnTo>
                  <a:lnTo>
                    <a:pt x="5987" y="46537"/>
                  </a:lnTo>
                  <a:lnTo>
                    <a:pt x="22317" y="22317"/>
                  </a:lnTo>
                  <a:lnTo>
                    <a:pt x="46537" y="5987"/>
                  </a:lnTo>
                  <a:lnTo>
                    <a:pt x="76200" y="0"/>
                  </a:lnTo>
                  <a:close/>
                </a:path>
              </a:pathLst>
            </a:custGeom>
            <a:ln w="19812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</p:grpSp>
      <p:sp>
        <p:nvSpPr>
          <p:cNvPr id="12" name="object 14">
            <a:extLst>
              <a:ext uri="{FF2B5EF4-FFF2-40B4-BE49-F238E27FC236}">
                <a16:creationId xmlns:a16="http://schemas.microsoft.com/office/drawing/2014/main" id="{A905C57D-CE63-4174-8829-90A648079F4D}"/>
              </a:ext>
            </a:extLst>
          </p:cNvPr>
          <p:cNvSpPr txBox="1"/>
          <p:nvPr/>
        </p:nvSpPr>
        <p:spPr>
          <a:xfrm>
            <a:off x="16459200" y="2095500"/>
            <a:ext cx="26630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chemeClr val="bg1"/>
                </a:solidFill>
                <a:latin typeface="Arial"/>
                <a:cs typeface="Arial"/>
              </a:rPr>
              <a:t>2</a:t>
            </a:r>
            <a:endParaRPr sz="3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object 16">
            <a:extLst>
              <a:ext uri="{FF2B5EF4-FFF2-40B4-BE49-F238E27FC236}">
                <a16:creationId xmlns:a16="http://schemas.microsoft.com/office/drawing/2014/main" id="{54A9C4AE-4641-42FA-A8C5-92D6C5797197}"/>
              </a:ext>
            </a:extLst>
          </p:cNvPr>
          <p:cNvSpPr txBox="1">
            <a:spLocks/>
          </p:cNvSpPr>
          <p:nvPr/>
        </p:nvSpPr>
        <p:spPr>
          <a:xfrm>
            <a:off x="10820400" y="2108945"/>
            <a:ext cx="454452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3200" spc="65" dirty="0" err="1">
                <a:solidFill>
                  <a:schemeClr val="bg1"/>
                </a:solidFill>
                <a:latin typeface="Lucida Sans Unicode"/>
                <a:cs typeface="Lucida Sans Unicode"/>
              </a:rPr>
              <a:t>Metode</a:t>
            </a:r>
            <a:r>
              <a:rPr lang="en-US" sz="3200" spc="190" dirty="0">
                <a:solidFill>
                  <a:schemeClr val="bg1"/>
                </a:solidFill>
                <a:latin typeface="Lucida Sans Unicode"/>
                <a:cs typeface="Lucida Sans Unicode"/>
              </a:rPr>
              <a:t> </a:t>
            </a:r>
            <a:r>
              <a:rPr lang="en-US" sz="3200" spc="-105" dirty="0" err="1">
                <a:solidFill>
                  <a:schemeClr val="bg1"/>
                </a:solidFill>
                <a:latin typeface="Lucida Sans Unicode"/>
                <a:cs typeface="Lucida Sans Unicode"/>
              </a:rPr>
              <a:t>berpikir</a:t>
            </a:r>
            <a:r>
              <a:rPr lang="en-US" sz="3200" spc="-45" dirty="0">
                <a:solidFill>
                  <a:schemeClr val="bg1"/>
                </a:solidFill>
                <a:latin typeface="Lucida Sans Unicode"/>
                <a:cs typeface="Lucida Sans Unicode"/>
              </a:rPr>
              <a:t> </a:t>
            </a:r>
            <a:r>
              <a:rPr lang="en-US" sz="3200" spc="-114" dirty="0">
                <a:solidFill>
                  <a:schemeClr val="bg1"/>
                </a:solidFill>
              </a:rPr>
              <a:t>LOGIS</a:t>
            </a:r>
            <a:endParaRPr lang="en-US" sz="3200" dirty="0">
              <a:solidFill>
                <a:schemeClr val="bg1"/>
              </a:solidFill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028700" y="1359572"/>
            <a:ext cx="2857622" cy="511522"/>
          </a:xfrm>
          <a:custGeom>
            <a:avLst/>
            <a:gdLst/>
            <a:ahLst/>
            <a:cxnLst/>
            <a:rect l="l" t="t" r="r" b="b"/>
            <a:pathLst>
              <a:path w="2857622" h="511522">
                <a:moveTo>
                  <a:pt x="0" y="0"/>
                </a:moveTo>
                <a:lnTo>
                  <a:pt x="2857622" y="0"/>
                </a:lnTo>
                <a:lnTo>
                  <a:pt x="2857622" y="511522"/>
                </a:lnTo>
                <a:lnTo>
                  <a:pt x="0" y="5115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" b="-206214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230617" y="8793622"/>
            <a:ext cx="2595926" cy="464678"/>
          </a:xfrm>
          <a:custGeom>
            <a:avLst/>
            <a:gdLst/>
            <a:ahLst/>
            <a:cxnLst/>
            <a:rect l="l" t="t" r="r" b="b"/>
            <a:pathLst>
              <a:path w="2595926" h="464678">
                <a:moveTo>
                  <a:pt x="0" y="0"/>
                </a:moveTo>
                <a:lnTo>
                  <a:pt x="2595926" y="0"/>
                </a:lnTo>
                <a:lnTo>
                  <a:pt x="2595926" y="464678"/>
                </a:lnTo>
                <a:lnTo>
                  <a:pt x="0" y="4646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" b="-20621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54137" y="6803680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0" y="0"/>
                </a:moveTo>
                <a:lnTo>
                  <a:pt x="4562782" y="0"/>
                </a:lnTo>
                <a:lnTo>
                  <a:pt x="45627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 flipV="1">
            <a:off x="13919373" y="-353814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4562782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562782" y="0"/>
                </a:lnTo>
                <a:lnTo>
                  <a:pt x="4562782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object 8">
            <a:extLst>
              <a:ext uri="{FF2B5EF4-FFF2-40B4-BE49-F238E27FC236}">
                <a16:creationId xmlns:a16="http://schemas.microsoft.com/office/drawing/2014/main" id="{60722FAC-0FCE-41D3-B1C2-8BC7A69634FB}"/>
              </a:ext>
            </a:extLst>
          </p:cNvPr>
          <p:cNvGrpSpPr/>
          <p:nvPr/>
        </p:nvGrpSpPr>
        <p:grpSpPr>
          <a:xfrm>
            <a:off x="8991600" y="1181100"/>
            <a:ext cx="6048630" cy="710277"/>
            <a:chOff x="761" y="1753361"/>
            <a:chExt cx="5786755" cy="457200"/>
          </a:xfrm>
        </p:grpSpPr>
        <p:sp>
          <p:nvSpPr>
            <p:cNvPr id="8" name="object 9">
              <a:extLst>
                <a:ext uri="{FF2B5EF4-FFF2-40B4-BE49-F238E27FC236}">
                  <a16:creationId xmlns:a16="http://schemas.microsoft.com/office/drawing/2014/main" id="{535A4BAE-CC6E-4194-B479-70D43A258CCE}"/>
                </a:ext>
              </a:extLst>
            </p:cNvPr>
            <p:cNvSpPr/>
            <p:nvPr/>
          </p:nvSpPr>
          <p:spPr>
            <a:xfrm>
              <a:off x="761" y="1753361"/>
              <a:ext cx="5786755" cy="457200"/>
            </a:xfrm>
            <a:custGeom>
              <a:avLst/>
              <a:gdLst/>
              <a:ahLst/>
              <a:cxnLst/>
              <a:rect l="l" t="t" r="r" b="b"/>
              <a:pathLst>
                <a:path w="5786755" h="457200">
                  <a:moveTo>
                    <a:pt x="5786628" y="0"/>
                  </a:moveTo>
                  <a:lnTo>
                    <a:pt x="76200" y="0"/>
                  </a:lnTo>
                  <a:lnTo>
                    <a:pt x="46537" y="5987"/>
                  </a:lnTo>
                  <a:lnTo>
                    <a:pt x="22317" y="22317"/>
                  </a:lnTo>
                  <a:lnTo>
                    <a:pt x="5987" y="46537"/>
                  </a:lnTo>
                  <a:lnTo>
                    <a:pt x="0" y="76200"/>
                  </a:lnTo>
                  <a:lnTo>
                    <a:pt x="0" y="457200"/>
                  </a:lnTo>
                  <a:lnTo>
                    <a:pt x="5710428" y="457200"/>
                  </a:lnTo>
                  <a:lnTo>
                    <a:pt x="5740090" y="451212"/>
                  </a:lnTo>
                  <a:lnTo>
                    <a:pt x="5764310" y="434882"/>
                  </a:lnTo>
                  <a:lnTo>
                    <a:pt x="5780640" y="410662"/>
                  </a:lnTo>
                  <a:lnTo>
                    <a:pt x="5786628" y="381000"/>
                  </a:lnTo>
                  <a:lnTo>
                    <a:pt x="5786628" y="0"/>
                  </a:lnTo>
                  <a:close/>
                </a:path>
              </a:pathLst>
            </a:custGeom>
            <a:solidFill>
              <a:srgbClr val="3E3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0">
              <a:extLst>
                <a:ext uri="{FF2B5EF4-FFF2-40B4-BE49-F238E27FC236}">
                  <a16:creationId xmlns:a16="http://schemas.microsoft.com/office/drawing/2014/main" id="{DBC57F14-12F7-47BA-95DC-433002718788}"/>
                </a:ext>
              </a:extLst>
            </p:cNvPr>
            <p:cNvSpPr/>
            <p:nvPr/>
          </p:nvSpPr>
          <p:spPr>
            <a:xfrm>
              <a:off x="761" y="1753361"/>
              <a:ext cx="5786755" cy="457200"/>
            </a:xfrm>
            <a:custGeom>
              <a:avLst/>
              <a:gdLst/>
              <a:ahLst/>
              <a:cxnLst/>
              <a:rect l="l" t="t" r="r" b="b"/>
              <a:pathLst>
                <a:path w="5786755" h="457200">
                  <a:moveTo>
                    <a:pt x="76200" y="0"/>
                  </a:moveTo>
                  <a:lnTo>
                    <a:pt x="5786628" y="0"/>
                  </a:lnTo>
                  <a:lnTo>
                    <a:pt x="5786628" y="381000"/>
                  </a:lnTo>
                  <a:lnTo>
                    <a:pt x="5780640" y="410662"/>
                  </a:lnTo>
                  <a:lnTo>
                    <a:pt x="5764310" y="434882"/>
                  </a:lnTo>
                  <a:lnTo>
                    <a:pt x="5740090" y="451212"/>
                  </a:lnTo>
                  <a:lnTo>
                    <a:pt x="5710428" y="457200"/>
                  </a:lnTo>
                  <a:lnTo>
                    <a:pt x="0" y="457200"/>
                  </a:lnTo>
                  <a:lnTo>
                    <a:pt x="0" y="76200"/>
                  </a:lnTo>
                  <a:lnTo>
                    <a:pt x="5987" y="46537"/>
                  </a:lnTo>
                  <a:lnTo>
                    <a:pt x="22317" y="22317"/>
                  </a:lnTo>
                  <a:lnTo>
                    <a:pt x="46537" y="5987"/>
                  </a:lnTo>
                  <a:lnTo>
                    <a:pt x="76200" y="0"/>
                  </a:lnTo>
                  <a:close/>
                </a:path>
              </a:pathLst>
            </a:custGeom>
            <a:ln w="19812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1">
              <a:extLst>
                <a:ext uri="{FF2B5EF4-FFF2-40B4-BE49-F238E27FC236}">
                  <a16:creationId xmlns:a16="http://schemas.microsoft.com/office/drawing/2014/main" id="{E5FBDD30-1F06-4597-A852-6A381C145016}"/>
                </a:ext>
              </a:extLst>
            </p:cNvPr>
            <p:cNvSpPr/>
            <p:nvPr/>
          </p:nvSpPr>
          <p:spPr>
            <a:xfrm>
              <a:off x="761" y="1753361"/>
              <a:ext cx="4902835" cy="457200"/>
            </a:xfrm>
            <a:custGeom>
              <a:avLst/>
              <a:gdLst/>
              <a:ahLst/>
              <a:cxnLst/>
              <a:rect l="l" t="t" r="r" b="b"/>
              <a:pathLst>
                <a:path w="4902835" h="457200">
                  <a:moveTo>
                    <a:pt x="4902708" y="0"/>
                  </a:moveTo>
                  <a:lnTo>
                    <a:pt x="76200" y="0"/>
                  </a:lnTo>
                  <a:lnTo>
                    <a:pt x="46537" y="5987"/>
                  </a:lnTo>
                  <a:lnTo>
                    <a:pt x="22317" y="22317"/>
                  </a:lnTo>
                  <a:lnTo>
                    <a:pt x="5987" y="46537"/>
                  </a:lnTo>
                  <a:lnTo>
                    <a:pt x="0" y="76200"/>
                  </a:lnTo>
                  <a:lnTo>
                    <a:pt x="0" y="457200"/>
                  </a:lnTo>
                  <a:lnTo>
                    <a:pt x="4826508" y="457200"/>
                  </a:lnTo>
                  <a:lnTo>
                    <a:pt x="4856170" y="451212"/>
                  </a:lnTo>
                  <a:lnTo>
                    <a:pt x="4880390" y="434882"/>
                  </a:lnTo>
                  <a:lnTo>
                    <a:pt x="4896720" y="410662"/>
                  </a:lnTo>
                  <a:lnTo>
                    <a:pt x="4902708" y="381000"/>
                  </a:lnTo>
                  <a:lnTo>
                    <a:pt x="4902708" y="0"/>
                  </a:lnTo>
                  <a:close/>
                </a:path>
              </a:pathLst>
            </a:custGeom>
            <a:solidFill>
              <a:srgbClr val="3E3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2">
              <a:extLst>
                <a:ext uri="{FF2B5EF4-FFF2-40B4-BE49-F238E27FC236}">
                  <a16:creationId xmlns:a16="http://schemas.microsoft.com/office/drawing/2014/main" id="{391BB8FA-AB2E-4842-B382-F7DC31CCAF85}"/>
                </a:ext>
              </a:extLst>
            </p:cNvPr>
            <p:cNvSpPr/>
            <p:nvPr/>
          </p:nvSpPr>
          <p:spPr>
            <a:xfrm>
              <a:off x="761" y="1753361"/>
              <a:ext cx="4902835" cy="457200"/>
            </a:xfrm>
            <a:custGeom>
              <a:avLst/>
              <a:gdLst/>
              <a:ahLst/>
              <a:cxnLst/>
              <a:rect l="l" t="t" r="r" b="b"/>
              <a:pathLst>
                <a:path w="4902835" h="457200">
                  <a:moveTo>
                    <a:pt x="76200" y="0"/>
                  </a:moveTo>
                  <a:lnTo>
                    <a:pt x="4902708" y="0"/>
                  </a:lnTo>
                  <a:lnTo>
                    <a:pt x="4902708" y="381000"/>
                  </a:lnTo>
                  <a:lnTo>
                    <a:pt x="4896720" y="410662"/>
                  </a:lnTo>
                  <a:lnTo>
                    <a:pt x="4880390" y="434882"/>
                  </a:lnTo>
                  <a:lnTo>
                    <a:pt x="4856170" y="451212"/>
                  </a:lnTo>
                  <a:lnTo>
                    <a:pt x="4826508" y="457200"/>
                  </a:lnTo>
                  <a:lnTo>
                    <a:pt x="0" y="457200"/>
                  </a:lnTo>
                  <a:lnTo>
                    <a:pt x="0" y="76200"/>
                  </a:lnTo>
                  <a:lnTo>
                    <a:pt x="5987" y="46537"/>
                  </a:lnTo>
                  <a:lnTo>
                    <a:pt x="22317" y="22317"/>
                  </a:lnTo>
                  <a:lnTo>
                    <a:pt x="46537" y="5987"/>
                  </a:lnTo>
                  <a:lnTo>
                    <a:pt x="76200" y="0"/>
                  </a:lnTo>
                  <a:close/>
                </a:path>
              </a:pathLst>
            </a:custGeom>
            <a:ln w="19812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4">
            <a:extLst>
              <a:ext uri="{FF2B5EF4-FFF2-40B4-BE49-F238E27FC236}">
                <a16:creationId xmlns:a16="http://schemas.microsoft.com/office/drawing/2014/main" id="{62792662-F060-4570-9455-F1DB235EF835}"/>
              </a:ext>
            </a:extLst>
          </p:cNvPr>
          <p:cNvSpPr txBox="1">
            <a:spLocks/>
          </p:cNvSpPr>
          <p:nvPr/>
        </p:nvSpPr>
        <p:spPr>
          <a:xfrm>
            <a:off x="9614106" y="1312426"/>
            <a:ext cx="5029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  <a:tabLst>
                <a:tab pos="4846320" algn="l"/>
              </a:tabLst>
            </a:pPr>
            <a:r>
              <a:rPr lang="en-US" sz="3600" spc="165" baseline="1157" dirty="0" err="1">
                <a:solidFill>
                  <a:schemeClr val="bg1"/>
                </a:solidFill>
                <a:latin typeface="Lucida Sans Unicode"/>
                <a:cs typeface="Lucida Sans Unicode"/>
              </a:rPr>
              <a:t>Me</a:t>
            </a:r>
            <a:r>
              <a:rPr lang="en-US" sz="3600" spc="-52" baseline="1157" dirty="0" err="1">
                <a:solidFill>
                  <a:schemeClr val="bg1"/>
                </a:solidFill>
                <a:latin typeface="Lucida Sans Unicode"/>
                <a:cs typeface="Lucida Sans Unicode"/>
              </a:rPr>
              <a:t>t</a:t>
            </a:r>
            <a:r>
              <a:rPr lang="en-US" sz="3600" spc="67" baseline="1157" dirty="0" err="1">
                <a:solidFill>
                  <a:schemeClr val="bg1"/>
                </a:solidFill>
                <a:latin typeface="Lucida Sans Unicode"/>
                <a:cs typeface="Lucida Sans Unicode"/>
              </a:rPr>
              <a:t>o</a:t>
            </a:r>
            <a:r>
              <a:rPr lang="en-US" sz="3600" spc="240" baseline="1157" dirty="0" err="1">
                <a:solidFill>
                  <a:schemeClr val="bg1"/>
                </a:solidFill>
                <a:latin typeface="Lucida Sans Unicode"/>
                <a:cs typeface="Lucida Sans Unicode"/>
              </a:rPr>
              <a:t>d</a:t>
            </a:r>
            <a:r>
              <a:rPr lang="en-US" sz="3600" baseline="1157" dirty="0" err="1">
                <a:solidFill>
                  <a:schemeClr val="bg1"/>
                </a:solidFill>
                <a:latin typeface="Lucida Sans Unicode"/>
                <a:cs typeface="Lucida Sans Unicode"/>
              </a:rPr>
              <a:t>e</a:t>
            </a:r>
            <a:r>
              <a:rPr lang="en-US" sz="3600" spc="337" baseline="1157" dirty="0">
                <a:solidFill>
                  <a:schemeClr val="bg1"/>
                </a:solidFill>
                <a:latin typeface="Lucida Sans Unicode"/>
                <a:cs typeface="Lucida Sans Unicode"/>
              </a:rPr>
              <a:t> </a:t>
            </a:r>
            <a:r>
              <a:rPr lang="en-US" sz="3600" spc="247" baseline="1157" dirty="0" err="1">
                <a:solidFill>
                  <a:schemeClr val="bg1"/>
                </a:solidFill>
                <a:latin typeface="Lucida Sans Unicode"/>
                <a:cs typeface="Lucida Sans Unicode"/>
              </a:rPr>
              <a:t>b</a:t>
            </a:r>
            <a:r>
              <a:rPr lang="en-US" sz="3600" baseline="1157" dirty="0" err="1">
                <a:solidFill>
                  <a:schemeClr val="bg1"/>
                </a:solidFill>
                <a:latin typeface="Lucida Sans Unicode"/>
                <a:cs typeface="Lucida Sans Unicode"/>
              </a:rPr>
              <a:t>e</a:t>
            </a:r>
            <a:r>
              <a:rPr lang="en-US" sz="3600" spc="-300" baseline="1157" dirty="0" err="1">
                <a:solidFill>
                  <a:schemeClr val="bg1"/>
                </a:solidFill>
                <a:latin typeface="Lucida Sans Unicode"/>
                <a:cs typeface="Lucida Sans Unicode"/>
              </a:rPr>
              <a:t>r</a:t>
            </a:r>
            <a:r>
              <a:rPr lang="en-US" sz="3600" spc="82" baseline="1157" dirty="0" err="1">
                <a:solidFill>
                  <a:schemeClr val="bg1"/>
                </a:solidFill>
                <a:latin typeface="Lucida Sans Unicode"/>
                <a:cs typeface="Lucida Sans Unicode"/>
              </a:rPr>
              <a:t>p</a:t>
            </a:r>
            <a:r>
              <a:rPr lang="en-US" sz="3600" spc="-292" baseline="1157" dirty="0" err="1">
                <a:solidFill>
                  <a:schemeClr val="bg1"/>
                </a:solidFill>
                <a:latin typeface="Lucida Sans Unicode"/>
                <a:cs typeface="Lucida Sans Unicode"/>
              </a:rPr>
              <a:t>i</a:t>
            </a:r>
            <a:r>
              <a:rPr lang="en-US" sz="3600" spc="-427" baseline="1157" dirty="0" err="1">
                <a:solidFill>
                  <a:schemeClr val="bg1"/>
                </a:solidFill>
                <a:latin typeface="Lucida Sans Unicode"/>
                <a:cs typeface="Lucida Sans Unicode"/>
              </a:rPr>
              <a:t>k</a:t>
            </a:r>
            <a:r>
              <a:rPr lang="en-US" sz="3600" spc="-179" baseline="1157" dirty="0" err="1">
                <a:solidFill>
                  <a:schemeClr val="bg1"/>
                </a:solidFill>
                <a:latin typeface="Lucida Sans Unicode"/>
                <a:cs typeface="Lucida Sans Unicode"/>
              </a:rPr>
              <a:t>i</a:t>
            </a:r>
            <a:r>
              <a:rPr lang="en-US" sz="3600" spc="-390" baseline="1157" dirty="0" err="1">
                <a:solidFill>
                  <a:schemeClr val="bg1"/>
                </a:solidFill>
                <a:latin typeface="Lucida Sans Unicode"/>
                <a:cs typeface="Lucida Sans Unicode"/>
              </a:rPr>
              <a:t>r</a:t>
            </a:r>
            <a:r>
              <a:rPr lang="en-US" sz="3600" spc="-22" baseline="1157" dirty="0">
                <a:solidFill>
                  <a:schemeClr val="bg1"/>
                </a:solidFill>
                <a:latin typeface="Lucida Sans Unicode"/>
                <a:cs typeface="Lucida Sans Unicode"/>
              </a:rPr>
              <a:t> </a:t>
            </a:r>
            <a:r>
              <a:rPr lang="en-US" sz="3600" spc="-434" baseline="1157" dirty="0">
                <a:solidFill>
                  <a:schemeClr val="bg1"/>
                </a:solidFill>
              </a:rPr>
              <a:t>P</a:t>
            </a:r>
            <a:r>
              <a:rPr lang="en-US" sz="3600" spc="-367" baseline="1157" dirty="0">
                <a:solidFill>
                  <a:schemeClr val="bg1"/>
                </a:solidFill>
              </a:rPr>
              <a:t>R</a:t>
            </a:r>
            <a:r>
              <a:rPr lang="en-US" sz="3600" spc="104" baseline="1157" dirty="0">
                <a:solidFill>
                  <a:schemeClr val="bg1"/>
                </a:solidFill>
              </a:rPr>
              <a:t>O</a:t>
            </a:r>
            <a:r>
              <a:rPr lang="en-US" sz="3600" spc="-367" baseline="1157" dirty="0">
                <a:solidFill>
                  <a:schemeClr val="bg1"/>
                </a:solidFill>
              </a:rPr>
              <a:t>SEDURAL</a:t>
            </a:r>
            <a:r>
              <a:rPr lang="en-US" sz="3600" baseline="1157" dirty="0">
                <a:solidFill>
                  <a:schemeClr val="bg1"/>
                </a:solidFill>
              </a:rPr>
              <a:t>	</a:t>
            </a:r>
            <a:r>
              <a:rPr lang="en-US" sz="2400" dirty="0">
                <a:solidFill>
                  <a:schemeClr val="bg1"/>
                </a:solidFill>
              </a:rPr>
              <a:t>3</a:t>
            </a:r>
            <a:endParaRPr lang="en-US" sz="2400" dirty="0">
              <a:solidFill>
                <a:schemeClr val="bg1"/>
              </a:solidFill>
              <a:latin typeface="Lucida Sans Unicode"/>
              <a:cs typeface="Lucida Sans Unicode"/>
            </a:endParaRPr>
          </a:p>
        </p:txBody>
      </p:sp>
      <p:sp>
        <p:nvSpPr>
          <p:cNvPr id="14" name="object 15">
            <a:extLst>
              <a:ext uri="{FF2B5EF4-FFF2-40B4-BE49-F238E27FC236}">
                <a16:creationId xmlns:a16="http://schemas.microsoft.com/office/drawing/2014/main" id="{EE6B267D-E5F4-40E4-9756-87499861E81C}"/>
              </a:ext>
            </a:extLst>
          </p:cNvPr>
          <p:cNvSpPr txBox="1"/>
          <p:nvPr/>
        </p:nvSpPr>
        <p:spPr>
          <a:xfrm>
            <a:off x="2590800" y="2407259"/>
            <a:ext cx="14693813" cy="68217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937385" indent="4445">
              <a:lnSpc>
                <a:spcPct val="100000"/>
              </a:lnSpc>
              <a:spcBef>
                <a:spcPts val="95"/>
              </a:spcBef>
            </a:pPr>
            <a:r>
              <a:rPr sz="2800" spc="50" dirty="0">
                <a:latin typeface="Lucida Sans Unicode"/>
                <a:cs typeface="Lucida Sans Unicode"/>
              </a:rPr>
              <a:t>Adalah </a:t>
            </a:r>
            <a:r>
              <a:rPr sz="2800" spc="20" dirty="0">
                <a:latin typeface="Lucida Sans Unicode"/>
                <a:cs typeface="Lucida Sans Unicode"/>
              </a:rPr>
              <a:t>metode </a:t>
            </a:r>
            <a:r>
              <a:rPr sz="2800" spc="-100" dirty="0">
                <a:latin typeface="Lucida Sans Unicode"/>
                <a:cs typeface="Lucida Sans Unicode"/>
              </a:rPr>
              <a:t>berfikir</a:t>
            </a:r>
            <a:r>
              <a:rPr sz="2800" spc="-95" dirty="0">
                <a:latin typeface="Lucida Sans Unicode"/>
                <a:cs typeface="Lucida Sans Unicode"/>
              </a:rPr>
              <a:t> </a:t>
            </a:r>
            <a:r>
              <a:rPr sz="2800" spc="30" dirty="0">
                <a:latin typeface="Lucida Sans Unicode"/>
                <a:cs typeface="Lucida Sans Unicode"/>
              </a:rPr>
              <a:t>dengan </a:t>
            </a:r>
            <a:r>
              <a:rPr sz="2800" spc="25" dirty="0">
                <a:latin typeface="Lucida Sans Unicode"/>
                <a:cs typeface="Lucida Sans Unicode"/>
              </a:rPr>
              <a:t>pendekatan</a:t>
            </a:r>
            <a:r>
              <a:rPr sz="2800" spc="30" dirty="0">
                <a:latin typeface="Lucida Sans Unicode"/>
                <a:cs typeface="Lucida Sans Unicode"/>
              </a:rPr>
              <a:t> </a:t>
            </a:r>
            <a:r>
              <a:rPr sz="2800" spc="-35" dirty="0">
                <a:latin typeface="Lucida Sans Unicode"/>
                <a:cs typeface="Lucida Sans Unicode"/>
              </a:rPr>
              <a:t>memilah-milah </a:t>
            </a:r>
            <a:r>
              <a:rPr sz="2800" spc="-30" dirty="0">
                <a:latin typeface="Lucida Sans Unicode"/>
                <a:cs typeface="Lucida Sans Unicode"/>
              </a:rPr>
              <a:t> </a:t>
            </a:r>
            <a:r>
              <a:rPr sz="2800" spc="25" dirty="0">
                <a:latin typeface="Lucida Sans Unicode"/>
                <a:cs typeface="Lucida Sans Unicode"/>
              </a:rPr>
              <a:t>permasalahan </a:t>
            </a:r>
            <a:r>
              <a:rPr sz="2800" spc="-15" dirty="0">
                <a:latin typeface="Lucida Sans Unicode"/>
                <a:cs typeface="Lucida Sans Unicode"/>
              </a:rPr>
              <a:t>menjadi</a:t>
            </a:r>
            <a:r>
              <a:rPr sz="2800" spc="-10" dirty="0">
                <a:latin typeface="Lucida Sans Unicode"/>
                <a:cs typeface="Lucida Sans Unicode"/>
              </a:rPr>
              <a:t> </a:t>
            </a:r>
            <a:r>
              <a:rPr sz="2800" spc="20" dirty="0">
                <a:latin typeface="Lucida Sans Unicode"/>
                <a:cs typeface="Lucida Sans Unicode"/>
              </a:rPr>
              <a:t>bagian-bagian </a:t>
            </a:r>
            <a:r>
              <a:rPr sz="2800" spc="30" dirty="0">
                <a:latin typeface="Lucida Sans Unicode"/>
                <a:cs typeface="Lucida Sans Unicode"/>
              </a:rPr>
              <a:t>yang </a:t>
            </a:r>
            <a:r>
              <a:rPr sz="2800" spc="75" dirty="0">
                <a:latin typeface="Lucida Sans Unicode"/>
                <a:cs typeface="Lucida Sans Unicode"/>
              </a:rPr>
              <a:t>dapat </a:t>
            </a:r>
            <a:r>
              <a:rPr sz="2800" dirty="0">
                <a:latin typeface="Lucida Sans Unicode"/>
                <a:cs typeface="Lucida Sans Unicode"/>
              </a:rPr>
              <a:t>ditelaah secara </a:t>
            </a:r>
            <a:r>
              <a:rPr sz="2800" spc="-495" dirty="0">
                <a:latin typeface="Lucida Sans Unicode"/>
                <a:cs typeface="Lucida Sans Unicode"/>
              </a:rPr>
              <a:t> </a:t>
            </a:r>
            <a:r>
              <a:rPr sz="2800" spc="-80" dirty="0">
                <a:latin typeface="Lucida Sans Unicode"/>
                <a:cs typeface="Lucida Sans Unicode"/>
              </a:rPr>
              <a:t>logis</a:t>
            </a:r>
            <a:r>
              <a:rPr sz="2800" spc="15" dirty="0">
                <a:latin typeface="Lucida Sans Unicode"/>
                <a:cs typeface="Lucida Sans Unicode"/>
              </a:rPr>
              <a:t> </a:t>
            </a:r>
            <a:r>
              <a:rPr sz="2800" spc="40" dirty="0">
                <a:latin typeface="Lucida Sans Unicode"/>
                <a:cs typeface="Lucida Sans Unicode"/>
              </a:rPr>
              <a:t>dan</a:t>
            </a:r>
            <a:r>
              <a:rPr sz="2800" spc="145" dirty="0">
                <a:latin typeface="Lucida Sans Unicode"/>
                <a:cs typeface="Lucida Sans Unicode"/>
              </a:rPr>
              <a:t> </a:t>
            </a:r>
            <a:r>
              <a:rPr sz="2800" spc="-95" dirty="0">
                <a:latin typeface="Lucida Sans Unicode"/>
                <a:cs typeface="Lucida Sans Unicode"/>
              </a:rPr>
              <a:t>analisis</a:t>
            </a:r>
            <a:r>
              <a:rPr sz="2800" spc="170" dirty="0">
                <a:latin typeface="Lucida Sans Unicode"/>
                <a:cs typeface="Lucida Sans Unicode"/>
              </a:rPr>
              <a:t> </a:t>
            </a:r>
            <a:r>
              <a:rPr sz="2800" spc="30" dirty="0">
                <a:latin typeface="Lucida Sans Unicode"/>
                <a:cs typeface="Lucida Sans Unicode"/>
              </a:rPr>
              <a:t>dengan</a:t>
            </a:r>
            <a:r>
              <a:rPr sz="2800" spc="165" dirty="0">
                <a:latin typeface="Lucida Sans Unicode"/>
                <a:cs typeface="Lucida Sans Unicode"/>
              </a:rPr>
              <a:t> </a:t>
            </a:r>
            <a:r>
              <a:rPr sz="2800" spc="20" dirty="0">
                <a:latin typeface="Lucida Sans Unicode"/>
                <a:cs typeface="Lucida Sans Unicode"/>
              </a:rPr>
              <a:t>metode</a:t>
            </a:r>
            <a:r>
              <a:rPr sz="2800" spc="175" dirty="0">
                <a:latin typeface="Lucida Sans Unicode"/>
                <a:cs typeface="Lucida Sans Unicode"/>
              </a:rPr>
              <a:t> </a:t>
            </a:r>
            <a:r>
              <a:rPr sz="2800" spc="-45" dirty="0">
                <a:latin typeface="Lucida Sans Unicode"/>
                <a:cs typeface="Lucida Sans Unicode"/>
              </a:rPr>
              <a:t>kotak</a:t>
            </a:r>
            <a:r>
              <a:rPr sz="2800" spc="75" dirty="0">
                <a:latin typeface="Lucida Sans Unicode"/>
                <a:cs typeface="Lucida Sans Unicode"/>
              </a:rPr>
              <a:t> </a:t>
            </a:r>
            <a:r>
              <a:rPr sz="2800" spc="40" dirty="0">
                <a:latin typeface="Lucida Sans Unicode"/>
                <a:cs typeface="Lucida Sans Unicode"/>
              </a:rPr>
              <a:t>kaca</a:t>
            </a:r>
            <a:r>
              <a:rPr sz="2800" spc="-195" dirty="0">
                <a:latin typeface="Lucida Sans Unicode"/>
                <a:cs typeface="Lucida Sans Unicode"/>
              </a:rPr>
              <a:t> </a:t>
            </a:r>
            <a:r>
              <a:rPr sz="2800" spc="-65" dirty="0">
                <a:latin typeface="Lucida Sans Unicode"/>
                <a:cs typeface="Lucida Sans Unicode"/>
              </a:rPr>
              <a:t>.</a:t>
            </a:r>
            <a:endParaRPr sz="2800" dirty="0">
              <a:latin typeface="Lucida Sans Unicode"/>
              <a:cs typeface="Lucida Sans Unicode"/>
            </a:endParaRPr>
          </a:p>
          <a:p>
            <a:pPr marL="12700" marR="1791335">
              <a:lnSpc>
                <a:spcPct val="100000"/>
              </a:lnSpc>
              <a:spcBef>
                <a:spcPts val="1920"/>
              </a:spcBef>
            </a:pPr>
            <a:r>
              <a:rPr sz="2800" dirty="0">
                <a:latin typeface="Lucida Sans Unicode"/>
                <a:cs typeface="Lucida Sans Unicode"/>
              </a:rPr>
              <a:t>Berdasarkan</a:t>
            </a:r>
            <a:r>
              <a:rPr sz="2800" spc="114" dirty="0">
                <a:latin typeface="Lucida Sans Unicode"/>
                <a:cs typeface="Lucida Sans Unicode"/>
              </a:rPr>
              <a:t> </a:t>
            </a:r>
            <a:r>
              <a:rPr sz="2800" spc="20" dirty="0">
                <a:latin typeface="Lucida Sans Unicode"/>
                <a:cs typeface="Lucida Sans Unicode"/>
              </a:rPr>
              <a:t>bagian-bagian</a:t>
            </a:r>
            <a:r>
              <a:rPr sz="2800" spc="15" dirty="0">
                <a:latin typeface="Lucida Sans Unicode"/>
                <a:cs typeface="Lucida Sans Unicode"/>
              </a:rPr>
              <a:t> </a:t>
            </a:r>
            <a:r>
              <a:rPr sz="2800" spc="-20" dirty="0">
                <a:latin typeface="Lucida Sans Unicode"/>
                <a:cs typeface="Lucida Sans Unicode"/>
              </a:rPr>
              <a:t>tadi</a:t>
            </a:r>
            <a:r>
              <a:rPr sz="2800" spc="90" dirty="0">
                <a:latin typeface="Lucida Sans Unicode"/>
                <a:cs typeface="Lucida Sans Unicode"/>
              </a:rPr>
              <a:t> </a:t>
            </a:r>
            <a:r>
              <a:rPr sz="2800" spc="30" dirty="0">
                <a:latin typeface="Lucida Sans Unicode"/>
                <a:cs typeface="Lucida Sans Unicode"/>
              </a:rPr>
              <a:t>yang</a:t>
            </a:r>
            <a:r>
              <a:rPr sz="2800" spc="125" dirty="0">
                <a:latin typeface="Lucida Sans Unicode"/>
                <a:cs typeface="Lucida Sans Unicode"/>
              </a:rPr>
              <a:t> </a:t>
            </a:r>
            <a:r>
              <a:rPr sz="2800" spc="-60" dirty="0">
                <a:latin typeface="Lucida Sans Unicode"/>
                <a:cs typeface="Lucida Sans Unicode"/>
              </a:rPr>
              <a:t>dihasilkan</a:t>
            </a:r>
            <a:r>
              <a:rPr sz="2800" spc="220" dirty="0">
                <a:latin typeface="Lucida Sans Unicode"/>
                <a:cs typeface="Lucida Sans Unicode"/>
              </a:rPr>
              <a:t> </a:t>
            </a:r>
            <a:r>
              <a:rPr sz="2800" spc="40" dirty="0">
                <a:latin typeface="Lucida Sans Unicode"/>
                <a:cs typeface="Lucida Sans Unicode"/>
              </a:rPr>
              <a:t>dan</a:t>
            </a:r>
            <a:r>
              <a:rPr sz="2800" spc="80" dirty="0">
                <a:latin typeface="Lucida Sans Unicode"/>
                <a:cs typeface="Lucida Sans Unicode"/>
              </a:rPr>
              <a:t> </a:t>
            </a:r>
            <a:r>
              <a:rPr sz="2800" spc="-40" dirty="0">
                <a:latin typeface="Lucida Sans Unicode"/>
                <a:cs typeface="Lucida Sans Unicode"/>
              </a:rPr>
              <a:t>dianalisa</a:t>
            </a:r>
            <a:r>
              <a:rPr sz="2800" spc="280" dirty="0">
                <a:latin typeface="Lucida Sans Unicode"/>
                <a:cs typeface="Lucida Sans Unicode"/>
              </a:rPr>
              <a:t> </a:t>
            </a:r>
            <a:r>
              <a:rPr sz="2800" spc="15" dirty="0">
                <a:latin typeface="Lucida Sans Unicode"/>
                <a:cs typeface="Lucida Sans Unicode"/>
              </a:rPr>
              <a:t>maka </a:t>
            </a:r>
            <a:r>
              <a:rPr sz="2800" spc="-490" dirty="0">
                <a:latin typeface="Lucida Sans Unicode"/>
                <a:cs typeface="Lucida Sans Unicode"/>
              </a:rPr>
              <a:t> </a:t>
            </a:r>
            <a:r>
              <a:rPr sz="2800" spc="-20" dirty="0">
                <a:latin typeface="Lucida Sans Unicode"/>
                <a:cs typeface="Lucida Sans Unicode"/>
              </a:rPr>
              <a:t>keputusan</a:t>
            </a:r>
            <a:r>
              <a:rPr sz="2800" spc="160" dirty="0">
                <a:latin typeface="Lucida Sans Unicode"/>
                <a:cs typeface="Lucida Sans Unicode"/>
              </a:rPr>
              <a:t> </a:t>
            </a:r>
            <a:r>
              <a:rPr sz="2800" spc="-100" dirty="0">
                <a:latin typeface="Lucida Sans Unicode"/>
                <a:cs typeface="Lucida Sans Unicode"/>
              </a:rPr>
              <a:t>akhir</a:t>
            </a:r>
            <a:r>
              <a:rPr sz="2800" spc="90" dirty="0">
                <a:latin typeface="Lucida Sans Unicode"/>
                <a:cs typeface="Lucida Sans Unicode"/>
              </a:rPr>
              <a:t> </a:t>
            </a:r>
            <a:r>
              <a:rPr sz="2800" spc="-40" dirty="0">
                <a:latin typeface="Lucida Sans Unicode"/>
                <a:cs typeface="Lucida Sans Unicode"/>
              </a:rPr>
              <a:t>diambil</a:t>
            </a:r>
            <a:r>
              <a:rPr sz="2800" spc="100" dirty="0">
                <a:latin typeface="Lucida Sans Unicode"/>
                <a:cs typeface="Lucida Sans Unicode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secara</a:t>
            </a:r>
            <a:r>
              <a:rPr sz="2800" spc="335" dirty="0">
                <a:latin typeface="Lucida Sans Unicode"/>
                <a:cs typeface="Lucida Sans Unicode"/>
              </a:rPr>
              <a:t> </a:t>
            </a:r>
            <a:r>
              <a:rPr sz="2800" spc="-90" dirty="0">
                <a:latin typeface="Lucida Sans Unicode"/>
                <a:cs typeface="Lucida Sans Unicode"/>
              </a:rPr>
              <a:t>intuitif</a:t>
            </a:r>
            <a:r>
              <a:rPr sz="2800" spc="-35" dirty="0">
                <a:latin typeface="Lucida Sans Unicode"/>
                <a:cs typeface="Lucida Sans Unicode"/>
              </a:rPr>
              <a:t> </a:t>
            </a:r>
            <a:r>
              <a:rPr sz="2800" spc="25" dirty="0">
                <a:latin typeface="Lucida Sans Unicode"/>
                <a:cs typeface="Lucida Sans Unicode"/>
              </a:rPr>
              <a:t>menggunakan</a:t>
            </a:r>
            <a:r>
              <a:rPr sz="2800" spc="114" dirty="0">
                <a:latin typeface="Lucida Sans Unicode"/>
                <a:cs typeface="Lucida Sans Unicode"/>
              </a:rPr>
              <a:t> </a:t>
            </a:r>
            <a:r>
              <a:rPr sz="2800" spc="-45" dirty="0">
                <a:latin typeface="Lucida Sans Unicode"/>
                <a:cs typeface="Lucida Sans Unicode"/>
              </a:rPr>
              <a:t>kotak</a:t>
            </a:r>
            <a:r>
              <a:rPr sz="2800" spc="65" dirty="0">
                <a:latin typeface="Lucida Sans Unicode"/>
                <a:cs typeface="Lucida Sans Unicode"/>
              </a:rPr>
              <a:t> </a:t>
            </a:r>
            <a:r>
              <a:rPr sz="2800" spc="-20" dirty="0">
                <a:latin typeface="Lucida Sans Unicode"/>
                <a:cs typeface="Lucida Sans Unicode"/>
              </a:rPr>
              <a:t>hitam.</a:t>
            </a:r>
            <a:endParaRPr sz="280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800" dirty="0">
              <a:latin typeface="Lucida Sans Unicode"/>
              <a:cs typeface="Lucida Sans Unicode"/>
            </a:endParaRPr>
          </a:p>
          <a:p>
            <a:pPr marL="1265555" indent="-349250">
              <a:lnSpc>
                <a:spcPct val="100000"/>
              </a:lnSpc>
              <a:buAutoNum type="arabicPeriod"/>
              <a:tabLst>
                <a:tab pos="1265555" algn="l"/>
                <a:tab pos="1266190" algn="l"/>
              </a:tabLst>
            </a:pPr>
            <a:r>
              <a:rPr sz="2800" spc="-30" dirty="0">
                <a:latin typeface="Lucida Sans Unicode"/>
                <a:cs typeface="Lucida Sans Unicode"/>
              </a:rPr>
              <a:t>Meninjau</a:t>
            </a:r>
            <a:r>
              <a:rPr sz="2800" spc="170" dirty="0">
                <a:latin typeface="Lucida Sans Unicode"/>
                <a:cs typeface="Lucida Sans Unicode"/>
              </a:rPr>
              <a:t> </a:t>
            </a:r>
            <a:r>
              <a:rPr sz="2800" spc="-25" dirty="0">
                <a:latin typeface="Lucida Sans Unicode"/>
                <a:cs typeface="Lucida Sans Unicode"/>
              </a:rPr>
              <a:t>kembali</a:t>
            </a:r>
            <a:r>
              <a:rPr sz="2800" spc="135" dirty="0">
                <a:latin typeface="Lucida Sans Unicode"/>
                <a:cs typeface="Lucida Sans Unicode"/>
              </a:rPr>
              <a:t> </a:t>
            </a:r>
            <a:r>
              <a:rPr sz="2800" spc="35" dirty="0">
                <a:latin typeface="Lucida Sans Unicode"/>
                <a:cs typeface="Lucida Sans Unicode"/>
              </a:rPr>
              <a:t>dua</a:t>
            </a:r>
            <a:r>
              <a:rPr sz="2800" spc="145" dirty="0">
                <a:latin typeface="Lucida Sans Unicode"/>
                <a:cs typeface="Lucida Sans Unicode"/>
              </a:rPr>
              <a:t> </a:t>
            </a:r>
            <a:r>
              <a:rPr sz="2800" spc="5" dirty="0">
                <a:latin typeface="Lucida Sans Unicode"/>
                <a:cs typeface="Lucida Sans Unicode"/>
              </a:rPr>
              <a:t>cara</a:t>
            </a:r>
            <a:r>
              <a:rPr sz="2800" spc="285" dirty="0">
                <a:latin typeface="Lucida Sans Unicode"/>
                <a:cs typeface="Lucida Sans Unicode"/>
              </a:rPr>
              <a:t> </a:t>
            </a:r>
            <a:r>
              <a:rPr sz="2800" spc="-75" dirty="0">
                <a:latin typeface="Lucida Sans Unicode"/>
                <a:cs typeface="Lucida Sans Unicode"/>
              </a:rPr>
              <a:t>berpikir</a:t>
            </a:r>
            <a:r>
              <a:rPr sz="2800" spc="5" dirty="0">
                <a:latin typeface="Lucida Sans Unicode"/>
                <a:cs typeface="Lucida Sans Unicode"/>
              </a:rPr>
              <a:t> sebelumnya</a:t>
            </a:r>
            <a:endParaRPr sz="2800" dirty="0">
              <a:latin typeface="Lucida Sans Unicode"/>
              <a:cs typeface="Lucida Sans Unicode"/>
            </a:endParaRPr>
          </a:p>
          <a:p>
            <a:pPr marL="1259840" marR="5080" indent="-343535">
              <a:lnSpc>
                <a:spcPct val="100000"/>
              </a:lnSpc>
              <a:buAutoNum type="arabicPeriod"/>
              <a:tabLst>
                <a:tab pos="1276985" algn="l"/>
                <a:tab pos="1277620" algn="l"/>
              </a:tabLst>
            </a:pPr>
            <a:r>
              <a:rPr sz="2800" spc="-15" dirty="0">
                <a:latin typeface="Lucida Sans Unicode"/>
                <a:cs typeface="Lucida Sans Unicode"/>
              </a:rPr>
              <a:t>Jika</a:t>
            </a:r>
            <a:r>
              <a:rPr sz="2800" spc="35" dirty="0">
                <a:latin typeface="Lucida Sans Unicode"/>
                <a:cs typeface="Lucida Sans Unicode"/>
              </a:rPr>
              <a:t> </a:t>
            </a:r>
            <a:r>
              <a:rPr sz="2800" spc="-130" dirty="0">
                <a:latin typeface="Lucida Sans Unicode"/>
                <a:cs typeface="Lucida Sans Unicode"/>
              </a:rPr>
              <a:t>2</a:t>
            </a:r>
            <a:r>
              <a:rPr sz="2800" spc="-55" dirty="0">
                <a:latin typeface="Lucida Sans Unicode"/>
                <a:cs typeface="Lucida Sans Unicode"/>
              </a:rPr>
              <a:t> </a:t>
            </a:r>
            <a:r>
              <a:rPr sz="2800" spc="20" dirty="0">
                <a:latin typeface="Lucida Sans Unicode"/>
                <a:cs typeface="Lucida Sans Unicode"/>
              </a:rPr>
              <a:t>metode</a:t>
            </a:r>
            <a:r>
              <a:rPr sz="2800" spc="170" dirty="0">
                <a:latin typeface="Lucida Sans Unicode"/>
                <a:cs typeface="Lucida Sans Unicode"/>
              </a:rPr>
              <a:t> </a:t>
            </a:r>
            <a:r>
              <a:rPr sz="2800" spc="5" dirty="0">
                <a:latin typeface="Lucida Sans Unicode"/>
                <a:cs typeface="Lucida Sans Unicode"/>
              </a:rPr>
              <a:t>sebelumnya</a:t>
            </a:r>
            <a:r>
              <a:rPr sz="2800" spc="95" dirty="0">
                <a:latin typeface="Lucida Sans Unicode"/>
                <a:cs typeface="Lucida Sans Unicode"/>
              </a:rPr>
              <a:t> </a:t>
            </a:r>
            <a:r>
              <a:rPr sz="2800" spc="-20" dirty="0">
                <a:latin typeface="Lucida Sans Unicode"/>
                <a:cs typeface="Lucida Sans Unicode"/>
              </a:rPr>
              <a:t>kurang</a:t>
            </a:r>
            <a:r>
              <a:rPr sz="2800" spc="-15" dirty="0">
                <a:latin typeface="Lucida Sans Unicode"/>
                <a:cs typeface="Lucida Sans Unicode"/>
              </a:rPr>
              <a:t> </a:t>
            </a:r>
            <a:r>
              <a:rPr sz="2800" spc="-55" dirty="0">
                <a:latin typeface="Lucida Sans Unicode"/>
                <a:cs typeface="Lucida Sans Unicode"/>
              </a:rPr>
              <a:t>fokus/kurang</a:t>
            </a:r>
            <a:r>
              <a:rPr sz="2800" spc="-10" dirty="0">
                <a:latin typeface="Lucida Sans Unicode"/>
                <a:cs typeface="Lucida Sans Unicode"/>
              </a:rPr>
              <a:t> </a:t>
            </a:r>
            <a:r>
              <a:rPr sz="2800" spc="-40" dirty="0">
                <a:latin typeface="Lucida Sans Unicode"/>
                <a:cs typeface="Lucida Sans Unicode"/>
              </a:rPr>
              <a:t>jelas, </a:t>
            </a:r>
            <a:r>
              <a:rPr sz="2800" spc="-35" dirty="0">
                <a:latin typeface="Lucida Sans Unicode"/>
                <a:cs typeface="Lucida Sans Unicode"/>
              </a:rPr>
              <a:t>diperlukan</a:t>
            </a:r>
            <a:r>
              <a:rPr sz="2800" spc="180" dirty="0">
                <a:latin typeface="Lucida Sans Unicode"/>
                <a:cs typeface="Lucida Sans Unicode"/>
              </a:rPr>
              <a:t> </a:t>
            </a:r>
            <a:r>
              <a:rPr sz="2800" spc="-80" dirty="0">
                <a:latin typeface="Lucida Sans Unicode"/>
                <a:cs typeface="Lucida Sans Unicode"/>
              </a:rPr>
              <a:t>eksplorasi </a:t>
            </a:r>
            <a:r>
              <a:rPr sz="2800" spc="-490" dirty="0">
                <a:latin typeface="Lucida Sans Unicode"/>
                <a:cs typeface="Lucida Sans Unicode"/>
              </a:rPr>
              <a:t> </a:t>
            </a:r>
            <a:r>
              <a:rPr sz="2800" spc="-25" dirty="0">
                <a:latin typeface="Lucida Sans Unicode"/>
                <a:cs typeface="Lucida Sans Unicode"/>
              </a:rPr>
              <a:t>lebih</a:t>
            </a:r>
            <a:r>
              <a:rPr sz="2800" spc="-40" dirty="0">
                <a:latin typeface="Lucida Sans Unicode"/>
                <a:cs typeface="Lucida Sans Unicode"/>
              </a:rPr>
              <a:t> </a:t>
            </a:r>
            <a:r>
              <a:rPr sz="2800" spc="-35" dirty="0">
                <a:latin typeface="Lucida Sans Unicode"/>
                <a:cs typeface="Lucida Sans Unicode"/>
              </a:rPr>
              <a:t>lanjut</a:t>
            </a:r>
            <a:endParaRPr sz="2800" dirty="0">
              <a:latin typeface="Lucida Sans Unicode"/>
              <a:cs typeface="Lucida Sans Unicode"/>
            </a:endParaRPr>
          </a:p>
          <a:p>
            <a:pPr marL="1276985" indent="-360680">
              <a:lnSpc>
                <a:spcPct val="100000"/>
              </a:lnSpc>
              <a:buAutoNum type="arabicPeriod"/>
              <a:tabLst>
                <a:tab pos="1276985" algn="l"/>
                <a:tab pos="1277620" algn="l"/>
              </a:tabLst>
            </a:pPr>
            <a:r>
              <a:rPr sz="2800" spc="-15" dirty="0">
                <a:latin typeface="Lucida Sans Unicode"/>
                <a:cs typeface="Lucida Sans Unicode"/>
              </a:rPr>
              <a:t>Jika</a:t>
            </a:r>
            <a:r>
              <a:rPr sz="2800" spc="70" dirty="0">
                <a:latin typeface="Lucida Sans Unicode"/>
                <a:cs typeface="Lucida Sans Unicode"/>
              </a:rPr>
              <a:t> </a:t>
            </a:r>
            <a:r>
              <a:rPr sz="2800" spc="-35" dirty="0">
                <a:latin typeface="Lucida Sans Unicode"/>
                <a:cs typeface="Lucida Sans Unicode"/>
              </a:rPr>
              <a:t>diperlukan</a:t>
            </a:r>
            <a:r>
              <a:rPr sz="2800" spc="95" dirty="0">
                <a:latin typeface="Lucida Sans Unicode"/>
                <a:cs typeface="Lucida Sans Unicode"/>
              </a:rPr>
              <a:t> </a:t>
            </a:r>
            <a:r>
              <a:rPr sz="2800" spc="-5" dirty="0">
                <a:latin typeface="Lucida Sans Unicode"/>
                <a:cs typeface="Lucida Sans Unicode"/>
              </a:rPr>
              <a:t>mengambil</a:t>
            </a:r>
            <a:r>
              <a:rPr sz="2800" spc="165" dirty="0">
                <a:latin typeface="Lucida Sans Unicode"/>
                <a:cs typeface="Lucida Sans Unicode"/>
              </a:rPr>
              <a:t> </a:t>
            </a:r>
            <a:r>
              <a:rPr sz="2800" spc="-20" dirty="0">
                <a:latin typeface="Lucida Sans Unicode"/>
                <a:cs typeface="Lucida Sans Unicode"/>
              </a:rPr>
              <a:t>keputusan</a:t>
            </a:r>
            <a:r>
              <a:rPr sz="2800" spc="60" dirty="0">
                <a:latin typeface="Lucida Sans Unicode"/>
                <a:cs typeface="Lucida Sans Unicode"/>
              </a:rPr>
              <a:t> </a:t>
            </a:r>
            <a:r>
              <a:rPr sz="2800" spc="30" dirty="0">
                <a:latin typeface="Lucida Sans Unicode"/>
                <a:cs typeface="Lucida Sans Unicode"/>
              </a:rPr>
              <a:t>yang</a:t>
            </a:r>
            <a:r>
              <a:rPr sz="2800" spc="120" dirty="0">
                <a:latin typeface="Lucida Sans Unicode"/>
                <a:cs typeface="Lucida Sans Unicode"/>
              </a:rPr>
              <a:t> </a:t>
            </a:r>
            <a:r>
              <a:rPr sz="2800" spc="-25" dirty="0">
                <a:latin typeface="Lucida Sans Unicode"/>
                <a:cs typeface="Lucida Sans Unicode"/>
              </a:rPr>
              <a:t>baru</a:t>
            </a:r>
            <a:endParaRPr sz="2800" dirty="0">
              <a:latin typeface="Lucida Sans Unicode"/>
              <a:cs typeface="Lucida Sans Unicode"/>
            </a:endParaRPr>
          </a:p>
          <a:p>
            <a:pPr marL="1265555" indent="-349250">
              <a:lnSpc>
                <a:spcPct val="100000"/>
              </a:lnSpc>
              <a:buAutoNum type="arabicPeriod"/>
              <a:tabLst>
                <a:tab pos="1265555" algn="l"/>
                <a:tab pos="1266190" algn="l"/>
                <a:tab pos="3916679" algn="l"/>
              </a:tabLst>
            </a:pPr>
            <a:r>
              <a:rPr sz="2800" spc="65" dirty="0">
                <a:latin typeface="Lucida Sans Unicode"/>
                <a:cs typeface="Lucida Sans Unicode"/>
              </a:rPr>
              <a:t>M</a:t>
            </a:r>
            <a:r>
              <a:rPr sz="2800" spc="-15" dirty="0">
                <a:latin typeface="Lucida Sans Unicode"/>
                <a:cs typeface="Lucida Sans Unicode"/>
              </a:rPr>
              <a:t>e</a:t>
            </a:r>
            <a:r>
              <a:rPr sz="2800" spc="-45" dirty="0">
                <a:latin typeface="Lucida Sans Unicode"/>
                <a:cs typeface="Lucida Sans Unicode"/>
              </a:rPr>
              <a:t>t</a:t>
            </a:r>
            <a:r>
              <a:rPr sz="2800" spc="25" dirty="0">
                <a:latin typeface="Lucida Sans Unicode"/>
                <a:cs typeface="Lucida Sans Unicode"/>
              </a:rPr>
              <a:t>o</a:t>
            </a:r>
            <a:r>
              <a:rPr sz="2800" spc="100" dirty="0">
                <a:latin typeface="Lucida Sans Unicode"/>
                <a:cs typeface="Lucida Sans Unicode"/>
              </a:rPr>
              <a:t>d</a:t>
            </a:r>
            <a:r>
              <a:rPr sz="2800" spc="-5" dirty="0">
                <a:latin typeface="Lucida Sans Unicode"/>
                <a:cs typeface="Lucida Sans Unicode"/>
              </a:rPr>
              <a:t>e</a:t>
            </a:r>
            <a:r>
              <a:rPr sz="2800" spc="245" dirty="0">
                <a:latin typeface="Lucida Sans Unicode"/>
                <a:cs typeface="Lucida Sans Unicode"/>
              </a:rPr>
              <a:t> </a:t>
            </a:r>
            <a:r>
              <a:rPr sz="2800" spc="70" dirty="0">
                <a:latin typeface="Lucida Sans Unicode"/>
                <a:cs typeface="Lucida Sans Unicode"/>
              </a:rPr>
              <a:t>P</a:t>
            </a:r>
            <a:r>
              <a:rPr sz="2800" spc="-15" dirty="0">
                <a:latin typeface="Lucida Sans Unicode"/>
                <a:cs typeface="Lucida Sans Unicode"/>
              </a:rPr>
              <a:t>e</a:t>
            </a:r>
            <a:r>
              <a:rPr sz="2800" spc="15" dirty="0">
                <a:latin typeface="Lucida Sans Unicode"/>
                <a:cs typeface="Lucida Sans Unicode"/>
              </a:rPr>
              <a:t>n</a:t>
            </a:r>
            <a:r>
              <a:rPr sz="2800" spc="20" dirty="0">
                <a:latin typeface="Lucida Sans Unicode"/>
                <a:cs typeface="Lucida Sans Unicode"/>
              </a:rPr>
              <a:t>g</a:t>
            </a:r>
            <a:r>
              <a:rPr sz="2800" spc="-10" dirty="0">
                <a:latin typeface="Lucida Sans Unicode"/>
                <a:cs typeface="Lucida Sans Unicode"/>
              </a:rPr>
              <a:t>o</a:t>
            </a:r>
            <a:r>
              <a:rPr sz="2800" spc="-140" dirty="0">
                <a:latin typeface="Lucida Sans Unicode"/>
                <a:cs typeface="Lucida Sans Unicode"/>
              </a:rPr>
              <a:t>r</a:t>
            </a:r>
            <a:r>
              <a:rPr sz="2800" spc="90" dirty="0">
                <a:latin typeface="Lucida Sans Unicode"/>
                <a:cs typeface="Lucida Sans Unicode"/>
              </a:rPr>
              <a:t>g</a:t>
            </a:r>
            <a:r>
              <a:rPr sz="2800" spc="-5" dirty="0">
                <a:latin typeface="Lucida Sans Unicode"/>
                <a:cs typeface="Lucida Sans Unicode"/>
              </a:rPr>
              <a:t>a</a:t>
            </a:r>
            <a:r>
              <a:rPr sz="2800" spc="-25" dirty="0">
                <a:latin typeface="Lucida Sans Unicode"/>
                <a:cs typeface="Lucida Sans Unicode"/>
              </a:rPr>
              <a:t>n</a:t>
            </a:r>
            <a:r>
              <a:rPr sz="2800" spc="-125" dirty="0">
                <a:latin typeface="Lucida Sans Unicode"/>
                <a:cs typeface="Lucida Sans Unicode"/>
              </a:rPr>
              <a:t>i</a:t>
            </a:r>
            <a:r>
              <a:rPr sz="2800" spc="-114" dirty="0">
                <a:latin typeface="Lucida Sans Unicode"/>
                <a:cs typeface="Lucida Sans Unicode"/>
              </a:rPr>
              <a:t>s</a:t>
            </a:r>
            <a:r>
              <a:rPr sz="2800" spc="-5" dirty="0">
                <a:latin typeface="Lucida Sans Unicode"/>
                <a:cs typeface="Lucida Sans Unicode"/>
              </a:rPr>
              <a:t>a</a:t>
            </a:r>
            <a:r>
              <a:rPr sz="2800" spc="-220" dirty="0">
                <a:latin typeface="Lucida Sans Unicode"/>
                <a:cs typeface="Lucida Sans Unicode"/>
              </a:rPr>
              <a:t>s</a:t>
            </a:r>
            <a:r>
              <a:rPr sz="2800" spc="-20" dirty="0">
                <a:latin typeface="Lucida Sans Unicode"/>
                <a:cs typeface="Lucida Sans Unicode"/>
              </a:rPr>
              <a:t>i</a:t>
            </a:r>
            <a:r>
              <a:rPr sz="2800" spc="-5" dirty="0">
                <a:latin typeface="Lucida Sans Unicode"/>
                <a:cs typeface="Lucida Sans Unicode"/>
              </a:rPr>
              <a:t>a</a:t>
            </a:r>
            <a:r>
              <a:rPr sz="2800" spc="-20" dirty="0">
                <a:latin typeface="Lucida Sans Unicode"/>
                <a:cs typeface="Lucida Sans Unicode"/>
              </a:rPr>
              <a:t>n</a:t>
            </a:r>
            <a:r>
              <a:rPr sz="2800" dirty="0">
                <a:latin typeface="Lucida Sans Unicode"/>
                <a:cs typeface="Lucida Sans Unicode"/>
              </a:rPr>
              <a:t>	</a:t>
            </a:r>
            <a:r>
              <a:rPr sz="2800" spc="35" dirty="0">
                <a:latin typeface="Lucida Sans Unicode"/>
                <a:cs typeface="Lucida Sans Unicode"/>
              </a:rPr>
              <a:t>d</a:t>
            </a:r>
            <a:r>
              <a:rPr sz="2800" spc="-145" dirty="0">
                <a:latin typeface="Lucida Sans Unicode"/>
                <a:cs typeface="Lucida Sans Unicode"/>
              </a:rPr>
              <a:t>i</a:t>
            </a:r>
            <a:r>
              <a:rPr sz="2800" spc="-180" dirty="0">
                <a:latin typeface="Lucida Sans Unicode"/>
                <a:cs typeface="Lucida Sans Unicode"/>
              </a:rPr>
              <a:t>r</a:t>
            </a:r>
            <a:r>
              <a:rPr sz="2800" spc="-145" dirty="0">
                <a:latin typeface="Lucida Sans Unicode"/>
                <a:cs typeface="Lucida Sans Unicode"/>
              </a:rPr>
              <a:t>i</a:t>
            </a:r>
            <a:r>
              <a:rPr sz="2800" spc="-10" dirty="0">
                <a:latin typeface="Lucida Sans Unicode"/>
                <a:cs typeface="Lucida Sans Unicode"/>
              </a:rPr>
              <a:t> </a:t>
            </a:r>
            <a:r>
              <a:rPr sz="2800" spc="-45" dirty="0">
                <a:latin typeface="Lucida Sans Unicode"/>
                <a:cs typeface="Lucida Sans Unicode"/>
              </a:rPr>
              <a:t>(</a:t>
            </a:r>
            <a:r>
              <a:rPr sz="2800" dirty="0">
                <a:latin typeface="Lucida Sans Unicode"/>
                <a:cs typeface="Lucida Sans Unicode"/>
              </a:rPr>
              <a:t>S</a:t>
            </a:r>
            <a:r>
              <a:rPr sz="2800" spc="-15" dirty="0">
                <a:latin typeface="Lucida Sans Unicode"/>
                <a:cs typeface="Lucida Sans Unicode"/>
              </a:rPr>
              <a:t>e</a:t>
            </a:r>
            <a:r>
              <a:rPr sz="2800" spc="-130" dirty="0">
                <a:latin typeface="Lucida Sans Unicode"/>
                <a:cs typeface="Lucida Sans Unicode"/>
              </a:rPr>
              <a:t>l</a:t>
            </a:r>
            <a:r>
              <a:rPr sz="2800" spc="-90" dirty="0">
                <a:latin typeface="Lucida Sans Unicode"/>
                <a:cs typeface="Lucida Sans Unicode"/>
              </a:rPr>
              <a:t>f</a:t>
            </a:r>
            <a:r>
              <a:rPr sz="2800" spc="35" dirty="0">
                <a:latin typeface="Lucida Sans Unicode"/>
                <a:cs typeface="Lucida Sans Unicode"/>
              </a:rPr>
              <a:t> </a:t>
            </a:r>
            <a:r>
              <a:rPr sz="2800" spc="70" dirty="0">
                <a:latin typeface="Lucida Sans Unicode"/>
                <a:cs typeface="Lucida Sans Unicode"/>
              </a:rPr>
              <a:t>O</a:t>
            </a:r>
            <a:r>
              <a:rPr sz="2800" spc="-140" dirty="0">
                <a:latin typeface="Lucida Sans Unicode"/>
                <a:cs typeface="Lucida Sans Unicode"/>
              </a:rPr>
              <a:t>r</a:t>
            </a:r>
            <a:r>
              <a:rPr sz="2800" spc="90" dirty="0">
                <a:latin typeface="Lucida Sans Unicode"/>
                <a:cs typeface="Lucida Sans Unicode"/>
              </a:rPr>
              <a:t>g</a:t>
            </a:r>
            <a:r>
              <a:rPr sz="2800" spc="-5" dirty="0">
                <a:latin typeface="Lucida Sans Unicode"/>
                <a:cs typeface="Lucida Sans Unicode"/>
              </a:rPr>
              <a:t>a</a:t>
            </a:r>
            <a:r>
              <a:rPr sz="2800" spc="-25" dirty="0">
                <a:latin typeface="Lucida Sans Unicode"/>
                <a:cs typeface="Lucida Sans Unicode"/>
              </a:rPr>
              <a:t>n</a:t>
            </a:r>
            <a:r>
              <a:rPr sz="2800" spc="-130" dirty="0">
                <a:latin typeface="Lucida Sans Unicode"/>
                <a:cs typeface="Lucida Sans Unicode"/>
              </a:rPr>
              <a:t>i</a:t>
            </a:r>
            <a:r>
              <a:rPr sz="2800" spc="-265" dirty="0">
                <a:latin typeface="Lucida Sans Unicode"/>
                <a:cs typeface="Lucida Sans Unicode"/>
              </a:rPr>
              <a:t>z</a:t>
            </a:r>
            <a:r>
              <a:rPr sz="2800" spc="-55" dirty="0">
                <a:latin typeface="Lucida Sans Unicode"/>
                <a:cs typeface="Lucida Sans Unicode"/>
              </a:rPr>
              <a:t>i</a:t>
            </a:r>
            <a:r>
              <a:rPr sz="2800" spc="-80" dirty="0">
                <a:latin typeface="Lucida Sans Unicode"/>
                <a:cs typeface="Lucida Sans Unicode"/>
              </a:rPr>
              <a:t>n</a:t>
            </a:r>
            <a:r>
              <a:rPr sz="2800" spc="-5" dirty="0">
                <a:latin typeface="Lucida Sans Unicode"/>
                <a:cs typeface="Lucida Sans Unicode"/>
              </a:rPr>
              <a:t>g</a:t>
            </a:r>
            <a:r>
              <a:rPr sz="2800" spc="-60" dirty="0">
                <a:latin typeface="Lucida Sans Unicode"/>
                <a:cs typeface="Lucida Sans Unicode"/>
              </a:rPr>
              <a:t> </a:t>
            </a:r>
            <a:r>
              <a:rPr sz="2800" spc="-75" dirty="0">
                <a:latin typeface="Lucida Sans Unicode"/>
                <a:cs typeface="Lucida Sans Unicode"/>
              </a:rPr>
              <a:t>S</a:t>
            </a:r>
            <a:r>
              <a:rPr sz="2800" spc="10" dirty="0">
                <a:latin typeface="Lucida Sans Unicode"/>
                <a:cs typeface="Lucida Sans Unicode"/>
              </a:rPr>
              <a:t>y</a:t>
            </a:r>
            <a:r>
              <a:rPr sz="2800" spc="-150" dirty="0">
                <a:latin typeface="Lucida Sans Unicode"/>
                <a:cs typeface="Lucida Sans Unicode"/>
              </a:rPr>
              <a:t>s</a:t>
            </a:r>
            <a:r>
              <a:rPr sz="2800" spc="-50" dirty="0">
                <a:latin typeface="Lucida Sans Unicode"/>
                <a:cs typeface="Lucida Sans Unicode"/>
              </a:rPr>
              <a:t>t</a:t>
            </a:r>
            <a:r>
              <a:rPr sz="2800" spc="-15" dirty="0">
                <a:latin typeface="Lucida Sans Unicode"/>
                <a:cs typeface="Lucida Sans Unicode"/>
              </a:rPr>
              <a:t>e</a:t>
            </a:r>
            <a:r>
              <a:rPr sz="2800" spc="35" dirty="0">
                <a:latin typeface="Lucida Sans Unicode"/>
                <a:cs typeface="Lucida Sans Unicode"/>
              </a:rPr>
              <a:t>m</a:t>
            </a:r>
            <a:r>
              <a:rPr sz="2800" spc="-5" dirty="0">
                <a:latin typeface="Lucida Sans Unicode"/>
                <a:cs typeface="Lucida Sans Unicode"/>
              </a:rPr>
              <a:t>)</a:t>
            </a:r>
            <a:endParaRPr sz="2800" dirty="0">
              <a:latin typeface="Lucida Sans Unicode"/>
              <a:cs typeface="Lucida Sans Unicode"/>
            </a:endParaRPr>
          </a:p>
          <a:p>
            <a:pPr marL="1264920" indent="-348615">
              <a:lnSpc>
                <a:spcPct val="100000"/>
              </a:lnSpc>
              <a:buAutoNum type="arabicPeriod"/>
              <a:tabLst>
                <a:tab pos="1264285" algn="l"/>
                <a:tab pos="1265555" algn="l"/>
              </a:tabLst>
            </a:pPr>
            <a:r>
              <a:rPr sz="2800" spc="-40" dirty="0">
                <a:latin typeface="Lucida Sans Unicode"/>
                <a:cs typeface="Lucida Sans Unicode"/>
              </a:rPr>
              <a:t>Variasi</a:t>
            </a:r>
            <a:r>
              <a:rPr sz="2800" spc="-15" dirty="0">
                <a:latin typeface="Lucida Sans Unicode"/>
                <a:cs typeface="Lucida Sans Unicode"/>
              </a:rPr>
              <a:t> </a:t>
            </a:r>
            <a:r>
              <a:rPr sz="2800" spc="20" dirty="0">
                <a:latin typeface="Lucida Sans Unicode"/>
                <a:cs typeface="Lucida Sans Unicode"/>
              </a:rPr>
              <a:t>metode</a:t>
            </a:r>
            <a:r>
              <a:rPr sz="2800" spc="220" dirty="0">
                <a:latin typeface="Lucida Sans Unicode"/>
                <a:cs typeface="Lucida Sans Unicode"/>
              </a:rPr>
              <a:t> </a:t>
            </a:r>
            <a:r>
              <a:rPr sz="2800" spc="-35" dirty="0">
                <a:latin typeface="Lucida Sans Unicode"/>
                <a:cs typeface="Lucida Sans Unicode"/>
              </a:rPr>
              <a:t>desain</a:t>
            </a:r>
            <a:r>
              <a:rPr sz="2800" spc="150" dirty="0">
                <a:latin typeface="Lucida Sans Unicode"/>
                <a:cs typeface="Lucida Sans Unicode"/>
              </a:rPr>
              <a:t> </a:t>
            </a:r>
            <a:r>
              <a:rPr sz="2800" spc="-25" dirty="0">
                <a:latin typeface="Lucida Sans Unicode"/>
                <a:cs typeface="Lucida Sans Unicode"/>
              </a:rPr>
              <a:t>lebih</a:t>
            </a:r>
            <a:r>
              <a:rPr sz="2800" spc="5" dirty="0">
                <a:latin typeface="Lucida Sans Unicode"/>
                <a:cs typeface="Lucida Sans Unicode"/>
              </a:rPr>
              <a:t> </a:t>
            </a:r>
            <a:r>
              <a:rPr sz="2800" spc="40" dirty="0">
                <a:latin typeface="Lucida Sans Unicode"/>
                <a:cs typeface="Lucida Sans Unicode"/>
              </a:rPr>
              <a:t>banyak</a:t>
            </a:r>
            <a:endParaRPr sz="2800" dirty="0">
              <a:latin typeface="Lucida Sans Unicode"/>
              <a:cs typeface="Lucida Sans Unicode"/>
            </a:endParaRPr>
          </a:p>
          <a:p>
            <a:pPr marL="1273175" marR="431165" indent="-356235">
              <a:lnSpc>
                <a:spcPct val="100000"/>
              </a:lnSpc>
              <a:buAutoNum type="arabicPeriod"/>
              <a:tabLst>
                <a:tab pos="1259840" algn="l"/>
                <a:tab pos="1260475" algn="l"/>
              </a:tabLst>
            </a:pPr>
            <a:r>
              <a:rPr sz="2800" spc="-100" dirty="0">
                <a:latin typeface="Lucida Sans Unicode"/>
                <a:cs typeface="Lucida Sans Unicode"/>
              </a:rPr>
              <a:t>Intuisi</a:t>
            </a:r>
            <a:r>
              <a:rPr sz="2800" spc="-25" dirty="0">
                <a:latin typeface="Lucida Sans Unicode"/>
                <a:cs typeface="Lucida Sans Unicode"/>
              </a:rPr>
              <a:t> </a:t>
            </a:r>
            <a:r>
              <a:rPr sz="2800" spc="70" dirty="0">
                <a:latin typeface="Lucida Sans Unicode"/>
                <a:cs typeface="Lucida Sans Unicode"/>
              </a:rPr>
              <a:t>pada</a:t>
            </a:r>
            <a:r>
              <a:rPr sz="2800" spc="285" dirty="0">
                <a:latin typeface="Lucida Sans Unicode"/>
                <a:cs typeface="Lucida Sans Unicode"/>
              </a:rPr>
              <a:t> </a:t>
            </a:r>
            <a:r>
              <a:rPr sz="2800" spc="-55" dirty="0">
                <a:latin typeface="Lucida Sans Unicode"/>
                <a:cs typeface="Lucida Sans Unicode"/>
              </a:rPr>
              <a:t>akhirnya</a:t>
            </a:r>
            <a:r>
              <a:rPr sz="2800" spc="180" dirty="0">
                <a:latin typeface="Lucida Sans Unicode"/>
                <a:cs typeface="Lucida Sans Unicode"/>
              </a:rPr>
              <a:t> </a:t>
            </a:r>
            <a:r>
              <a:rPr sz="2800" spc="-15" dirty="0">
                <a:latin typeface="Lucida Sans Unicode"/>
                <a:cs typeface="Lucida Sans Unicode"/>
              </a:rPr>
              <a:t>menjadi</a:t>
            </a:r>
            <a:r>
              <a:rPr sz="2800" spc="125" dirty="0">
                <a:latin typeface="Lucida Sans Unicode"/>
                <a:cs typeface="Lucida Sans Unicode"/>
              </a:rPr>
              <a:t> </a:t>
            </a:r>
            <a:r>
              <a:rPr sz="2800" spc="25" dirty="0">
                <a:latin typeface="Lucida Sans Unicode"/>
                <a:cs typeface="Lucida Sans Unicode"/>
              </a:rPr>
              <a:t>sangat</a:t>
            </a:r>
            <a:r>
              <a:rPr sz="2800" spc="20" dirty="0">
                <a:latin typeface="Lucida Sans Unicode"/>
                <a:cs typeface="Lucida Sans Unicode"/>
              </a:rPr>
              <a:t> </a:t>
            </a:r>
            <a:r>
              <a:rPr sz="2800" spc="-25" dirty="0">
                <a:latin typeface="Lucida Sans Unicode"/>
                <a:cs typeface="Lucida Sans Unicode"/>
              </a:rPr>
              <a:t>penting</a:t>
            </a:r>
            <a:r>
              <a:rPr sz="2800" spc="150" dirty="0">
                <a:latin typeface="Lucida Sans Unicode"/>
                <a:cs typeface="Lucida Sans Unicode"/>
              </a:rPr>
              <a:t> </a:t>
            </a:r>
            <a:r>
              <a:rPr sz="2800" spc="40" dirty="0">
                <a:latin typeface="Lucida Sans Unicode"/>
                <a:cs typeface="Lucida Sans Unicode"/>
              </a:rPr>
              <a:t>dan</a:t>
            </a:r>
            <a:r>
              <a:rPr sz="2800" spc="90" dirty="0">
                <a:latin typeface="Lucida Sans Unicode"/>
                <a:cs typeface="Lucida Sans Unicode"/>
              </a:rPr>
              <a:t> </a:t>
            </a:r>
            <a:r>
              <a:rPr sz="2800" spc="-35" dirty="0">
                <a:latin typeface="Lucida Sans Unicode"/>
                <a:cs typeface="Lucida Sans Unicode"/>
              </a:rPr>
              <a:t>diperlukan</a:t>
            </a:r>
            <a:r>
              <a:rPr sz="2800" spc="100" dirty="0">
                <a:latin typeface="Lucida Sans Unicode"/>
                <a:cs typeface="Lucida Sans Unicode"/>
              </a:rPr>
              <a:t> </a:t>
            </a:r>
            <a:r>
              <a:rPr sz="2800" spc="10" dirty="0">
                <a:latin typeface="Lucida Sans Unicode"/>
                <a:cs typeface="Lucida Sans Unicode"/>
              </a:rPr>
              <a:t>saat</a:t>
            </a:r>
            <a:r>
              <a:rPr sz="2800" spc="65" dirty="0">
                <a:latin typeface="Lucida Sans Unicode"/>
                <a:cs typeface="Lucida Sans Unicode"/>
              </a:rPr>
              <a:t> </a:t>
            </a:r>
            <a:r>
              <a:rPr sz="2800" i="1" spc="10" dirty="0">
                <a:latin typeface="Arial"/>
                <a:cs typeface="Arial"/>
              </a:rPr>
              <a:t>final </a:t>
            </a:r>
            <a:r>
              <a:rPr sz="2800" i="1" spc="-430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decision</a:t>
            </a:r>
            <a:r>
              <a:rPr sz="2800" i="1" spc="30" dirty="0">
                <a:latin typeface="Arial"/>
                <a:cs typeface="Arial"/>
              </a:rPr>
              <a:t> </a:t>
            </a:r>
            <a:r>
              <a:rPr sz="2800" spc="-20" dirty="0">
                <a:latin typeface="Lucida Sans Unicode"/>
                <a:cs typeface="Lucida Sans Unicode"/>
              </a:rPr>
              <a:t>(keputusan</a:t>
            </a:r>
            <a:r>
              <a:rPr sz="2800" spc="185" dirty="0">
                <a:latin typeface="Lucida Sans Unicode"/>
                <a:cs typeface="Lucida Sans Unicode"/>
              </a:rPr>
              <a:t> </a:t>
            </a:r>
            <a:r>
              <a:rPr sz="2800" spc="-60" dirty="0">
                <a:latin typeface="Lucida Sans Unicode"/>
                <a:cs typeface="Lucida Sans Unicode"/>
              </a:rPr>
              <a:t>akhir)</a:t>
            </a:r>
            <a:endParaRPr sz="2800" dirty="0">
              <a:latin typeface="Lucida Sans Unicode"/>
              <a:cs typeface="Lucida Sans Unicode"/>
            </a:endParaRPr>
          </a:p>
          <a:p>
            <a:pPr marL="1199515" lvl="1" indent="-54610">
              <a:lnSpc>
                <a:spcPct val="100000"/>
              </a:lnSpc>
              <a:spcBef>
                <a:spcPts val="650"/>
              </a:spcBef>
              <a:buSzPct val="91666"/>
              <a:buFont typeface="Arial MT"/>
              <a:buChar char="•"/>
              <a:tabLst>
                <a:tab pos="1200150" algn="l"/>
              </a:tabLst>
            </a:pPr>
            <a:r>
              <a:rPr spc="-35" dirty="0">
                <a:solidFill>
                  <a:schemeClr val="accent1"/>
                </a:solidFill>
                <a:latin typeface="Lucida Sans Unicode"/>
                <a:cs typeface="Lucida Sans Unicode"/>
              </a:rPr>
              <a:t>Sesuai</a:t>
            </a:r>
            <a:r>
              <a:rPr spc="100" dirty="0">
                <a:solidFill>
                  <a:schemeClr val="accent1"/>
                </a:solidFill>
                <a:latin typeface="Lucida Sans Unicode"/>
                <a:cs typeface="Lucida Sans Unicode"/>
              </a:rPr>
              <a:t> </a:t>
            </a:r>
            <a:r>
              <a:rPr spc="35" dirty="0">
                <a:solidFill>
                  <a:schemeClr val="accent1"/>
                </a:solidFill>
                <a:latin typeface="Lucida Sans Unicode"/>
                <a:cs typeface="Lucida Sans Unicode"/>
              </a:rPr>
              <a:t>dengan</a:t>
            </a:r>
            <a:r>
              <a:rPr spc="90" dirty="0">
                <a:solidFill>
                  <a:schemeClr val="accent1"/>
                </a:solidFill>
                <a:latin typeface="Lucida Sans Unicode"/>
                <a:cs typeface="Lucida Sans Unicode"/>
              </a:rPr>
              <a:t> </a:t>
            </a:r>
            <a:r>
              <a:rPr spc="-45" dirty="0">
                <a:solidFill>
                  <a:schemeClr val="accent1"/>
                </a:solidFill>
                <a:latin typeface="Lucida Sans Unicode"/>
                <a:cs typeface="Lucida Sans Unicode"/>
              </a:rPr>
              <a:t>prosedur</a:t>
            </a:r>
            <a:endParaRPr dirty="0">
              <a:solidFill>
                <a:schemeClr val="accent1"/>
              </a:solidFill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28700" y="-507710"/>
            <a:ext cx="3536693" cy="3536693"/>
          </a:xfrm>
          <a:custGeom>
            <a:avLst/>
            <a:gdLst/>
            <a:ahLst/>
            <a:cxnLst/>
            <a:rect l="l" t="t" r="r" b="b"/>
            <a:pathLst>
              <a:path w="3536693" h="3536693">
                <a:moveTo>
                  <a:pt x="0" y="0"/>
                </a:moveTo>
                <a:lnTo>
                  <a:pt x="3536693" y="0"/>
                </a:lnTo>
                <a:lnTo>
                  <a:pt x="3536693" y="3536692"/>
                </a:lnTo>
                <a:lnTo>
                  <a:pt x="0" y="35366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5780007" y="-507710"/>
            <a:ext cx="3536693" cy="3536693"/>
          </a:xfrm>
          <a:custGeom>
            <a:avLst/>
            <a:gdLst/>
            <a:ahLst/>
            <a:cxnLst/>
            <a:rect l="l" t="t" r="r" b="b"/>
            <a:pathLst>
              <a:path w="3536693" h="3536693">
                <a:moveTo>
                  <a:pt x="3536693" y="0"/>
                </a:moveTo>
                <a:lnTo>
                  <a:pt x="0" y="0"/>
                </a:lnTo>
                <a:lnTo>
                  <a:pt x="0" y="3536692"/>
                </a:lnTo>
                <a:lnTo>
                  <a:pt x="3536693" y="3536692"/>
                </a:lnTo>
                <a:lnTo>
                  <a:pt x="353669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0A1F8FE1-92F4-461B-B7F6-C114B59792D3}"/>
              </a:ext>
            </a:extLst>
          </p:cNvPr>
          <p:cNvSpPr/>
          <p:nvPr/>
        </p:nvSpPr>
        <p:spPr>
          <a:xfrm>
            <a:off x="6748909" y="6513315"/>
            <a:ext cx="438816" cy="50291"/>
          </a:xfrm>
          <a:custGeom>
            <a:avLst/>
            <a:gdLst/>
            <a:ahLst/>
            <a:cxnLst/>
            <a:rect l="l" t="t" r="r" b="b"/>
            <a:pathLst>
              <a:path w="341629">
                <a:moveTo>
                  <a:pt x="0" y="0"/>
                </a:moveTo>
                <a:lnTo>
                  <a:pt x="341375" y="0"/>
                </a:lnTo>
              </a:path>
            </a:pathLst>
          </a:custGeom>
          <a:ln w="7620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accent1"/>
              </a:solidFill>
            </a:endParaRPr>
          </a:p>
        </p:txBody>
      </p:sp>
      <p:grpSp>
        <p:nvGrpSpPr>
          <p:cNvPr id="8" name="object 9">
            <a:extLst>
              <a:ext uri="{FF2B5EF4-FFF2-40B4-BE49-F238E27FC236}">
                <a16:creationId xmlns:a16="http://schemas.microsoft.com/office/drawing/2014/main" id="{58756DB5-D381-4C55-B6DF-753F60518578}"/>
              </a:ext>
            </a:extLst>
          </p:cNvPr>
          <p:cNvGrpSpPr/>
          <p:nvPr/>
        </p:nvGrpSpPr>
        <p:grpSpPr>
          <a:xfrm>
            <a:off x="10073390" y="6407670"/>
            <a:ext cx="683509" cy="292763"/>
            <a:chOff x="7150607" y="4454641"/>
            <a:chExt cx="532130" cy="228600"/>
          </a:xfrm>
        </p:grpSpPr>
        <p:sp>
          <p:nvSpPr>
            <p:cNvPr id="9" name="object 10">
              <a:extLst>
                <a:ext uri="{FF2B5EF4-FFF2-40B4-BE49-F238E27FC236}">
                  <a16:creationId xmlns:a16="http://schemas.microsoft.com/office/drawing/2014/main" id="{D54EFC1C-78DA-4111-8300-40B7BA53354D}"/>
                </a:ext>
              </a:extLst>
            </p:cNvPr>
            <p:cNvSpPr/>
            <p:nvPr/>
          </p:nvSpPr>
          <p:spPr>
            <a:xfrm>
              <a:off x="7150607" y="4568951"/>
              <a:ext cx="341630" cy="0"/>
            </a:xfrm>
            <a:custGeom>
              <a:avLst/>
              <a:gdLst/>
              <a:ahLst/>
              <a:cxnLst/>
              <a:rect l="l" t="t" r="r" b="b"/>
              <a:pathLst>
                <a:path w="341629">
                  <a:moveTo>
                    <a:pt x="0" y="0"/>
                  </a:moveTo>
                  <a:lnTo>
                    <a:pt x="341312" y="0"/>
                  </a:lnTo>
                </a:path>
              </a:pathLst>
            </a:custGeom>
            <a:ln w="76200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0" name="object 11">
              <a:extLst>
                <a:ext uri="{FF2B5EF4-FFF2-40B4-BE49-F238E27FC236}">
                  <a16:creationId xmlns:a16="http://schemas.microsoft.com/office/drawing/2014/main" id="{FBE889F8-043A-4BCC-BFDE-82AF7B1854AB}"/>
                </a:ext>
              </a:extLst>
            </p:cNvPr>
            <p:cNvSpPr/>
            <p:nvPr/>
          </p:nvSpPr>
          <p:spPr>
            <a:xfrm>
              <a:off x="7453811" y="4454641"/>
              <a:ext cx="229235" cy="228600"/>
            </a:xfrm>
            <a:custGeom>
              <a:avLst/>
              <a:gdLst/>
              <a:ahLst/>
              <a:cxnLst/>
              <a:rect l="l" t="t" r="r" b="b"/>
              <a:pathLst>
                <a:path w="229234" h="228600">
                  <a:moveTo>
                    <a:pt x="12" y="0"/>
                  </a:moveTo>
                  <a:lnTo>
                    <a:pt x="0" y="228600"/>
                  </a:lnTo>
                  <a:lnTo>
                    <a:pt x="228612" y="1143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11" name="object 12">
            <a:extLst>
              <a:ext uri="{FF2B5EF4-FFF2-40B4-BE49-F238E27FC236}">
                <a16:creationId xmlns:a16="http://schemas.microsoft.com/office/drawing/2014/main" id="{4376526E-7C94-4508-B424-C0B8779BD47A}"/>
              </a:ext>
            </a:extLst>
          </p:cNvPr>
          <p:cNvSpPr/>
          <p:nvPr/>
        </p:nvSpPr>
        <p:spPr>
          <a:xfrm>
            <a:off x="6488169" y="6374737"/>
            <a:ext cx="293631" cy="292763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28587" y="0"/>
                </a:moveTo>
                <a:lnTo>
                  <a:pt x="0" y="114312"/>
                </a:lnTo>
                <a:lnTo>
                  <a:pt x="228600" y="228600"/>
                </a:lnTo>
                <a:lnTo>
                  <a:pt x="22858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accent1"/>
              </a:solidFill>
            </a:endParaRPr>
          </a:p>
        </p:txBody>
      </p:sp>
      <p:grpSp>
        <p:nvGrpSpPr>
          <p:cNvPr id="12" name="object 13">
            <a:extLst>
              <a:ext uri="{FF2B5EF4-FFF2-40B4-BE49-F238E27FC236}">
                <a16:creationId xmlns:a16="http://schemas.microsoft.com/office/drawing/2014/main" id="{899471E1-6ABF-4A99-9D9C-BC6ED09816F6}"/>
              </a:ext>
            </a:extLst>
          </p:cNvPr>
          <p:cNvGrpSpPr/>
          <p:nvPr/>
        </p:nvGrpSpPr>
        <p:grpSpPr>
          <a:xfrm>
            <a:off x="5207472" y="3049973"/>
            <a:ext cx="7145030" cy="2628359"/>
            <a:chOff x="3244589" y="1917192"/>
            <a:chExt cx="5562600" cy="2052320"/>
          </a:xfrm>
        </p:grpSpPr>
        <p:sp>
          <p:nvSpPr>
            <p:cNvPr id="13" name="object 14">
              <a:extLst>
                <a:ext uri="{FF2B5EF4-FFF2-40B4-BE49-F238E27FC236}">
                  <a16:creationId xmlns:a16="http://schemas.microsoft.com/office/drawing/2014/main" id="{A10FEA3A-19EA-438B-AB28-BB2F731E30E6}"/>
                </a:ext>
              </a:extLst>
            </p:cNvPr>
            <p:cNvSpPr/>
            <p:nvPr/>
          </p:nvSpPr>
          <p:spPr>
            <a:xfrm>
              <a:off x="5923788" y="1955292"/>
              <a:ext cx="2727325" cy="1905000"/>
            </a:xfrm>
            <a:custGeom>
              <a:avLst/>
              <a:gdLst/>
              <a:ahLst/>
              <a:cxnLst/>
              <a:rect l="l" t="t" r="r" b="b"/>
              <a:pathLst>
                <a:path w="2727325" h="1905000">
                  <a:moveTo>
                    <a:pt x="0" y="0"/>
                  </a:moveTo>
                  <a:lnTo>
                    <a:pt x="2726728" y="1904771"/>
                  </a:lnTo>
                </a:path>
              </a:pathLst>
            </a:custGeom>
            <a:ln w="76200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4" name="object 15">
              <a:extLst>
                <a:ext uri="{FF2B5EF4-FFF2-40B4-BE49-F238E27FC236}">
                  <a16:creationId xmlns:a16="http://schemas.microsoft.com/office/drawing/2014/main" id="{032C4C0D-57F7-41BF-A606-B362A7D6AEE1}"/>
                </a:ext>
              </a:extLst>
            </p:cNvPr>
            <p:cNvSpPr/>
            <p:nvPr/>
          </p:nvSpPr>
          <p:spPr>
            <a:xfrm>
              <a:off x="8553826" y="3744537"/>
              <a:ext cx="253365" cy="224790"/>
            </a:xfrm>
            <a:custGeom>
              <a:avLst/>
              <a:gdLst/>
              <a:ahLst/>
              <a:cxnLst/>
              <a:rect l="l" t="t" r="r" b="b"/>
              <a:pathLst>
                <a:path w="253365" h="224789">
                  <a:moveTo>
                    <a:pt x="130924" y="0"/>
                  </a:moveTo>
                  <a:lnTo>
                    <a:pt x="0" y="187401"/>
                  </a:lnTo>
                  <a:lnTo>
                    <a:pt x="252856" y="224624"/>
                  </a:lnTo>
                  <a:lnTo>
                    <a:pt x="130924" y="0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5" name="object 16">
              <a:extLst>
                <a:ext uri="{FF2B5EF4-FFF2-40B4-BE49-F238E27FC236}">
                  <a16:creationId xmlns:a16="http://schemas.microsoft.com/office/drawing/2014/main" id="{6BDC9526-E869-4BD7-8B63-8403C24AF9B9}"/>
                </a:ext>
              </a:extLst>
            </p:cNvPr>
            <p:cNvSpPr/>
            <p:nvPr/>
          </p:nvSpPr>
          <p:spPr>
            <a:xfrm>
              <a:off x="3396881" y="1955292"/>
              <a:ext cx="2527935" cy="1899920"/>
            </a:xfrm>
            <a:custGeom>
              <a:avLst/>
              <a:gdLst/>
              <a:ahLst/>
              <a:cxnLst/>
              <a:rect l="l" t="t" r="r" b="b"/>
              <a:pathLst>
                <a:path w="2527935" h="1899920">
                  <a:moveTo>
                    <a:pt x="2527414" y="0"/>
                  </a:moveTo>
                  <a:lnTo>
                    <a:pt x="0" y="1899412"/>
                  </a:lnTo>
                </a:path>
              </a:pathLst>
            </a:custGeom>
            <a:ln w="76199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6" name="object 17">
              <a:extLst>
                <a:ext uri="{FF2B5EF4-FFF2-40B4-BE49-F238E27FC236}">
                  <a16:creationId xmlns:a16="http://schemas.microsoft.com/office/drawing/2014/main" id="{04488D3C-5A6E-4F0D-9FF7-7A54398F09DA}"/>
                </a:ext>
              </a:extLst>
            </p:cNvPr>
            <p:cNvSpPr/>
            <p:nvPr/>
          </p:nvSpPr>
          <p:spPr>
            <a:xfrm>
              <a:off x="3244589" y="3740439"/>
              <a:ext cx="251460" cy="229235"/>
            </a:xfrm>
            <a:custGeom>
              <a:avLst/>
              <a:gdLst/>
              <a:ahLst/>
              <a:cxnLst/>
              <a:rect l="l" t="t" r="r" b="b"/>
              <a:pathLst>
                <a:path w="251460" h="229235">
                  <a:moveTo>
                    <a:pt x="114071" y="0"/>
                  </a:moveTo>
                  <a:lnTo>
                    <a:pt x="0" y="228714"/>
                  </a:lnTo>
                  <a:lnTo>
                    <a:pt x="251421" y="182740"/>
                  </a:lnTo>
                  <a:lnTo>
                    <a:pt x="114071" y="0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17" name="object 18">
            <a:extLst>
              <a:ext uri="{FF2B5EF4-FFF2-40B4-BE49-F238E27FC236}">
                <a16:creationId xmlns:a16="http://schemas.microsoft.com/office/drawing/2014/main" id="{458C168E-859B-4E94-BC95-869041D6C02A}"/>
              </a:ext>
            </a:extLst>
          </p:cNvPr>
          <p:cNvSpPr txBox="1">
            <a:spLocks/>
          </p:cNvSpPr>
          <p:nvPr/>
        </p:nvSpPr>
        <p:spPr>
          <a:xfrm>
            <a:off x="4655882" y="927895"/>
            <a:ext cx="7171247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4200" spc="-204" dirty="0">
                <a:solidFill>
                  <a:schemeClr val="accent1"/>
                </a:solidFill>
                <a:latin typeface="Lucida Sans Unicode"/>
                <a:cs typeface="Lucida Sans Unicode"/>
              </a:rPr>
              <a:t>Proses</a:t>
            </a:r>
            <a:r>
              <a:rPr lang="en-US" sz="4200" spc="-100" dirty="0">
                <a:solidFill>
                  <a:schemeClr val="accent1"/>
                </a:solidFill>
                <a:latin typeface="Lucida Sans Unicode"/>
                <a:cs typeface="Lucida Sans Unicode"/>
              </a:rPr>
              <a:t> </a:t>
            </a:r>
            <a:r>
              <a:rPr lang="en-US" sz="4200" spc="70" dirty="0" err="1">
                <a:solidFill>
                  <a:schemeClr val="accent1"/>
                </a:solidFill>
                <a:latin typeface="Lucida Sans Unicode"/>
                <a:cs typeface="Lucida Sans Unicode"/>
              </a:rPr>
              <a:t>Metode</a:t>
            </a:r>
            <a:r>
              <a:rPr lang="en-US" sz="4200" spc="-210" dirty="0">
                <a:solidFill>
                  <a:schemeClr val="accent1"/>
                </a:solidFill>
                <a:latin typeface="Lucida Sans Unicode"/>
                <a:cs typeface="Lucida Sans Unicode"/>
              </a:rPr>
              <a:t> </a:t>
            </a:r>
            <a:r>
              <a:rPr lang="en-US" sz="4200" spc="-40" dirty="0">
                <a:solidFill>
                  <a:schemeClr val="accent1"/>
                </a:solidFill>
                <a:latin typeface="Lucida Sans Unicode"/>
                <a:cs typeface="Lucida Sans Unicode"/>
              </a:rPr>
              <a:t>Desain</a:t>
            </a:r>
            <a:endParaRPr lang="en-US" sz="4200" dirty="0">
              <a:solidFill>
                <a:schemeClr val="accent1"/>
              </a:solidFill>
              <a:latin typeface="Lucida Sans Unicode"/>
              <a:cs typeface="Lucida Sans Unicode"/>
            </a:endParaRPr>
          </a:p>
        </p:txBody>
      </p:sp>
      <p:sp>
        <p:nvSpPr>
          <p:cNvPr id="18" name="object 19">
            <a:extLst>
              <a:ext uri="{FF2B5EF4-FFF2-40B4-BE49-F238E27FC236}">
                <a16:creationId xmlns:a16="http://schemas.microsoft.com/office/drawing/2014/main" id="{A6C1BEFB-4851-46F2-AA78-EACBF2EFA0BE}"/>
              </a:ext>
            </a:extLst>
          </p:cNvPr>
          <p:cNvSpPr txBox="1"/>
          <p:nvPr/>
        </p:nvSpPr>
        <p:spPr>
          <a:xfrm>
            <a:off x="7335076" y="2592324"/>
            <a:ext cx="2889822" cy="452688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43510" rIns="0" bIns="0" rtlCol="0">
            <a:spAutoFit/>
          </a:bodyPr>
          <a:lstStyle/>
          <a:p>
            <a:pPr marL="337185">
              <a:lnSpc>
                <a:spcPct val="100000"/>
              </a:lnSpc>
              <a:spcBef>
                <a:spcPts val="1130"/>
              </a:spcBef>
            </a:pPr>
            <a:r>
              <a:rPr sz="2000" b="1" spc="-15" dirty="0">
                <a:latin typeface="Arial"/>
                <a:cs typeface="Arial"/>
              </a:rPr>
              <a:t>Define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Goals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20">
            <a:extLst>
              <a:ext uri="{FF2B5EF4-FFF2-40B4-BE49-F238E27FC236}">
                <a16:creationId xmlns:a16="http://schemas.microsoft.com/office/drawing/2014/main" id="{4CCCDA1D-E2A7-4159-BE1F-AF1861D053BC}"/>
              </a:ext>
            </a:extLst>
          </p:cNvPr>
          <p:cNvSpPr txBox="1"/>
          <p:nvPr/>
        </p:nvSpPr>
        <p:spPr>
          <a:xfrm>
            <a:off x="9414239" y="3692329"/>
            <a:ext cx="2889822" cy="1046440"/>
          </a:xfrm>
          <a:prstGeom prst="rect">
            <a:avLst/>
          </a:prstGeom>
          <a:solidFill>
            <a:srgbClr val="EA6312"/>
          </a:solidFill>
        </p:spPr>
        <p:txBody>
          <a:bodyPr vert="horz" wrap="square" lIns="0" tIns="50800" rIns="0" bIns="0" rtlCol="0">
            <a:spAutoFit/>
          </a:bodyPr>
          <a:lstStyle/>
          <a:p>
            <a:pPr marR="8890" algn="ctr">
              <a:lnSpc>
                <a:spcPct val="100000"/>
              </a:lnSpc>
              <a:spcBef>
                <a:spcPts val="400"/>
              </a:spcBef>
            </a:pPr>
            <a:r>
              <a:rPr sz="16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Goals</a:t>
            </a:r>
            <a:endParaRPr sz="160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  <a:spcBef>
                <a:spcPts val="1010"/>
              </a:spcBef>
            </a:pPr>
            <a:r>
              <a:rPr sz="16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vs</a:t>
            </a:r>
            <a:endParaRPr sz="1600">
              <a:latin typeface="Lucida Sans Unicode"/>
              <a:cs typeface="Lucida Sans Unicode"/>
            </a:endParaRPr>
          </a:p>
          <a:p>
            <a:pPr marR="19685" algn="ctr">
              <a:lnSpc>
                <a:spcPct val="100000"/>
              </a:lnSpc>
              <a:spcBef>
                <a:spcPts val="994"/>
              </a:spcBef>
            </a:pPr>
            <a:r>
              <a:rPr sz="16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Observation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20" name="object 21">
            <a:extLst>
              <a:ext uri="{FF2B5EF4-FFF2-40B4-BE49-F238E27FC236}">
                <a16:creationId xmlns:a16="http://schemas.microsoft.com/office/drawing/2014/main" id="{00B73E68-7E79-4804-A26F-72341DE4A8D5}"/>
              </a:ext>
            </a:extLst>
          </p:cNvPr>
          <p:cNvSpPr txBox="1"/>
          <p:nvPr/>
        </p:nvSpPr>
        <p:spPr>
          <a:xfrm>
            <a:off x="5063138" y="3646816"/>
            <a:ext cx="2889822" cy="1014060"/>
          </a:xfrm>
          <a:prstGeom prst="rect">
            <a:avLst/>
          </a:prstGeom>
          <a:solidFill>
            <a:srgbClr val="EA6312"/>
          </a:solidFill>
        </p:spPr>
        <p:txBody>
          <a:bodyPr vert="horz" wrap="square" lIns="0" tIns="50800" rIns="0" bIns="0" rtlCol="0">
            <a:spAutoFit/>
          </a:bodyPr>
          <a:lstStyle/>
          <a:p>
            <a:pPr marR="8890" algn="ctr">
              <a:lnSpc>
                <a:spcPct val="100000"/>
              </a:lnSpc>
              <a:spcBef>
                <a:spcPts val="400"/>
              </a:spcBef>
            </a:pPr>
            <a:r>
              <a:rPr sz="16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Goals</a:t>
            </a:r>
            <a:endParaRPr sz="1600" dirty="0">
              <a:latin typeface="Lucida Sans Unicode"/>
              <a:cs typeface="Lucida Sans Unicode"/>
            </a:endParaRPr>
          </a:p>
          <a:p>
            <a:pPr marL="633095" marR="651510" indent="384810">
              <a:lnSpc>
                <a:spcPct val="151900"/>
              </a:lnSpc>
              <a:spcBef>
                <a:spcPts val="15"/>
              </a:spcBef>
            </a:pPr>
            <a:r>
              <a:rPr sz="16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Vs </a:t>
            </a:r>
            <a:r>
              <a:rPr sz="1600" spc="-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P</a:t>
            </a:r>
            <a:r>
              <a:rPr sz="1600" spc="-105" dirty="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sz="1600" spc="30" dirty="0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sz="1600" spc="35" dirty="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sz="16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sz="16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sz="1600" spc="-75" dirty="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sz="1600" spc="-110" dirty="0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sz="1600" spc="25" dirty="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sz="16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endParaRPr sz="1600" dirty="0">
              <a:latin typeface="Lucida Sans Unicode"/>
              <a:cs typeface="Lucida Sans Unicode"/>
            </a:endParaRPr>
          </a:p>
        </p:txBody>
      </p:sp>
      <p:sp>
        <p:nvSpPr>
          <p:cNvPr id="21" name="object 22">
            <a:extLst>
              <a:ext uri="{FF2B5EF4-FFF2-40B4-BE49-F238E27FC236}">
                <a16:creationId xmlns:a16="http://schemas.microsoft.com/office/drawing/2014/main" id="{E819AB42-2871-415C-A311-F15254C3752A}"/>
              </a:ext>
            </a:extLst>
          </p:cNvPr>
          <p:cNvSpPr txBox="1"/>
          <p:nvPr/>
        </p:nvSpPr>
        <p:spPr>
          <a:xfrm>
            <a:off x="3618227" y="5971776"/>
            <a:ext cx="2889822" cy="1156086"/>
          </a:xfrm>
          <a:prstGeom prst="rect">
            <a:avLst/>
          </a:prstGeom>
          <a:solidFill>
            <a:srgbClr val="00B050"/>
          </a:solidFill>
        </p:spPr>
        <p:txBody>
          <a:bodyPr vert="horz" wrap="square" lIns="0" tIns="42545" rIns="0" bIns="0" rtlCol="0">
            <a:spAutoFit/>
          </a:bodyPr>
          <a:lstStyle/>
          <a:p>
            <a:pPr marL="446405" marR="441959" indent="-25400" algn="ctr">
              <a:lnSpc>
                <a:spcPct val="100000"/>
              </a:lnSpc>
              <a:spcBef>
                <a:spcPts val="335"/>
              </a:spcBef>
            </a:pPr>
            <a:r>
              <a:rPr sz="1600" spc="5" dirty="0">
                <a:solidFill>
                  <a:srgbClr val="FFFFFF"/>
                </a:solidFill>
                <a:latin typeface="Lucida Sans Unicode"/>
                <a:cs typeface="Lucida Sans Unicode"/>
              </a:rPr>
              <a:t>Do </a:t>
            </a:r>
            <a:r>
              <a:rPr sz="160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mental </a:t>
            </a:r>
            <a:r>
              <a:rPr sz="16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600" spc="60" dirty="0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sz="1600" spc="-180" dirty="0">
                <a:solidFill>
                  <a:srgbClr val="FFFFFF"/>
                </a:solidFill>
                <a:latin typeface="Lucida Sans Unicode"/>
                <a:cs typeface="Lucida Sans Unicode"/>
              </a:rPr>
              <a:t>x</a:t>
            </a:r>
            <a:r>
              <a:rPr sz="1600" spc="70" dirty="0">
                <a:solidFill>
                  <a:srgbClr val="FFFFFF"/>
                </a:solidFill>
                <a:latin typeface="Lucida Sans Unicode"/>
                <a:cs typeface="Lucida Sans Unicode"/>
              </a:rPr>
              <a:t>p</a:t>
            </a:r>
            <a:r>
              <a:rPr sz="1600" spc="60" dirty="0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sz="1600" spc="-180" dirty="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sz="1600" spc="-145" dirty="0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sz="1600" spc="75" dirty="0">
                <a:solidFill>
                  <a:srgbClr val="FFFFFF"/>
                </a:solidFill>
                <a:latin typeface="Lucida Sans Unicode"/>
                <a:cs typeface="Lucida Sans Unicode"/>
              </a:rPr>
              <a:t>m</a:t>
            </a:r>
            <a:r>
              <a:rPr sz="1600" spc="60" dirty="0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sz="16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sz="16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sz="16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sz="16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o  </a:t>
            </a:r>
            <a:r>
              <a:rPr sz="1600" spc="5" dirty="0">
                <a:solidFill>
                  <a:srgbClr val="FFFFFF"/>
                </a:solidFill>
                <a:latin typeface="Lucida Sans Unicode"/>
                <a:cs typeface="Lucida Sans Unicode"/>
              </a:rPr>
              <a:t>produce</a:t>
            </a:r>
            <a:endParaRPr sz="1600" dirty="0">
              <a:latin typeface="Lucida Sans Unicode"/>
              <a:cs typeface="Lucida Sans Unicode"/>
            </a:endParaRPr>
          </a:p>
          <a:p>
            <a:pPr marR="19685" algn="ctr">
              <a:lnSpc>
                <a:spcPct val="100000"/>
              </a:lnSpc>
              <a:spcBef>
                <a:spcPts val="1010"/>
              </a:spcBef>
            </a:pPr>
            <a:r>
              <a:rPr sz="1600" b="1" spc="-35" dirty="0">
                <a:solidFill>
                  <a:srgbClr val="FFFFFF"/>
                </a:solidFill>
                <a:latin typeface="Arial"/>
                <a:cs typeface="Arial"/>
              </a:rPr>
              <a:t>Prediction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2" name="object 23">
            <a:extLst>
              <a:ext uri="{FF2B5EF4-FFF2-40B4-BE49-F238E27FC236}">
                <a16:creationId xmlns:a16="http://schemas.microsoft.com/office/drawing/2014/main" id="{F66656B6-E2A3-4D4E-A9AD-B5CE65E0C9A6}"/>
              </a:ext>
            </a:extLst>
          </p:cNvPr>
          <p:cNvSpPr txBox="1"/>
          <p:nvPr/>
        </p:nvSpPr>
        <p:spPr>
          <a:xfrm>
            <a:off x="10785246" y="5984892"/>
            <a:ext cx="2889822" cy="1156086"/>
          </a:xfrm>
          <a:prstGeom prst="rect">
            <a:avLst/>
          </a:prstGeom>
          <a:solidFill>
            <a:srgbClr val="00B050"/>
          </a:solidFill>
        </p:spPr>
        <p:txBody>
          <a:bodyPr vert="horz" wrap="square" lIns="0" tIns="42545" rIns="0" bIns="0" rtlCol="0">
            <a:spAutoFit/>
          </a:bodyPr>
          <a:lstStyle/>
          <a:p>
            <a:pPr marL="446405" marR="441959" indent="-35560" algn="ctr">
              <a:lnSpc>
                <a:spcPct val="100000"/>
              </a:lnSpc>
              <a:spcBef>
                <a:spcPts val="335"/>
              </a:spcBef>
            </a:pPr>
            <a:r>
              <a:rPr sz="1600" spc="5" dirty="0">
                <a:solidFill>
                  <a:srgbClr val="FFFFFF"/>
                </a:solidFill>
                <a:latin typeface="Lucida Sans Unicode"/>
                <a:cs typeface="Lucida Sans Unicode"/>
              </a:rPr>
              <a:t>Do </a:t>
            </a:r>
            <a:r>
              <a:rPr sz="16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physical </a:t>
            </a:r>
            <a:r>
              <a:rPr sz="16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600" spc="60" dirty="0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sz="1600" spc="-180" dirty="0">
                <a:solidFill>
                  <a:srgbClr val="FFFFFF"/>
                </a:solidFill>
                <a:latin typeface="Lucida Sans Unicode"/>
                <a:cs typeface="Lucida Sans Unicode"/>
              </a:rPr>
              <a:t>x</a:t>
            </a:r>
            <a:r>
              <a:rPr sz="1600" spc="70" dirty="0">
                <a:solidFill>
                  <a:srgbClr val="FFFFFF"/>
                </a:solidFill>
                <a:latin typeface="Lucida Sans Unicode"/>
                <a:cs typeface="Lucida Sans Unicode"/>
              </a:rPr>
              <a:t>p</a:t>
            </a:r>
            <a:r>
              <a:rPr sz="1600" spc="60" dirty="0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sz="1600" spc="-180" dirty="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sz="1600" spc="-145" dirty="0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sz="1600" spc="75" dirty="0">
                <a:solidFill>
                  <a:srgbClr val="FFFFFF"/>
                </a:solidFill>
                <a:latin typeface="Lucida Sans Unicode"/>
                <a:cs typeface="Lucida Sans Unicode"/>
              </a:rPr>
              <a:t>m</a:t>
            </a:r>
            <a:r>
              <a:rPr sz="1600" spc="60" dirty="0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sz="16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sz="16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sz="16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sz="16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o  </a:t>
            </a:r>
            <a:r>
              <a:rPr sz="1600" spc="5" dirty="0">
                <a:solidFill>
                  <a:srgbClr val="FFFFFF"/>
                </a:solidFill>
                <a:latin typeface="Lucida Sans Unicode"/>
                <a:cs typeface="Lucida Sans Unicode"/>
              </a:rPr>
              <a:t>produce</a:t>
            </a:r>
            <a:endParaRPr sz="1600" dirty="0">
              <a:latin typeface="Lucida Sans Unicode"/>
              <a:cs typeface="Lucida Sans Unicode"/>
            </a:endParaRPr>
          </a:p>
          <a:p>
            <a:pPr marR="4445" algn="ctr">
              <a:lnSpc>
                <a:spcPct val="100000"/>
              </a:lnSpc>
              <a:spcBef>
                <a:spcPts val="1010"/>
              </a:spcBef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Observation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3" name="object 24">
            <a:extLst>
              <a:ext uri="{FF2B5EF4-FFF2-40B4-BE49-F238E27FC236}">
                <a16:creationId xmlns:a16="http://schemas.microsoft.com/office/drawing/2014/main" id="{BB1E0E60-91A2-4DCB-81DF-F19154CF8050}"/>
              </a:ext>
            </a:extLst>
          </p:cNvPr>
          <p:cNvSpPr txBox="1"/>
          <p:nvPr/>
        </p:nvSpPr>
        <p:spPr>
          <a:xfrm>
            <a:off x="7216091" y="5935272"/>
            <a:ext cx="2889822" cy="1104790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42545" rIns="0" bIns="0" rtlCol="0">
            <a:spAutoFit/>
          </a:bodyPr>
          <a:lstStyle/>
          <a:p>
            <a:pPr marL="120650" algn="ctr">
              <a:lnSpc>
                <a:spcPct val="100000"/>
              </a:lnSpc>
              <a:spcBef>
                <a:spcPts val="335"/>
              </a:spcBef>
              <a:tabLst>
                <a:tab pos="60325" algn="l"/>
              </a:tabLst>
            </a:pPr>
            <a:r>
              <a:rPr sz="1600" spc="35" dirty="0">
                <a:solidFill>
                  <a:srgbClr val="FFFFFF"/>
                </a:solidFill>
                <a:latin typeface="Lucida Sans Unicode"/>
                <a:cs typeface="Lucida Sans Unicode"/>
              </a:rPr>
              <a:t>Evaluate</a:t>
            </a:r>
            <a:r>
              <a:rPr sz="1600" spc="-12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600" spc="-80" dirty="0">
                <a:solidFill>
                  <a:srgbClr val="FFFFFF"/>
                </a:solidFill>
                <a:latin typeface="Lucida Sans Unicode"/>
                <a:cs typeface="Lucida Sans Unicode"/>
              </a:rPr>
              <a:t>Theory</a:t>
            </a:r>
            <a:r>
              <a:rPr lang="en-US" sz="1600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By</a:t>
            </a:r>
            <a:r>
              <a:rPr lang="en-US" sz="16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comparing</a:t>
            </a:r>
            <a:endParaRPr lang="en-US" sz="1600" spc="-15" dirty="0">
              <a:solidFill>
                <a:srgbClr val="FFFFFF"/>
              </a:solidFill>
              <a:latin typeface="Lucida Sans Unicode"/>
              <a:cs typeface="Lucida Sans Unicode"/>
            </a:endParaRPr>
          </a:p>
          <a:p>
            <a:pPr marL="120650">
              <a:lnSpc>
                <a:spcPct val="100000"/>
              </a:lnSpc>
              <a:spcBef>
                <a:spcPts val="335"/>
              </a:spcBef>
            </a:pPr>
            <a:endParaRPr lang="en-US" sz="1600" spc="-15" dirty="0">
              <a:solidFill>
                <a:srgbClr val="FFFFFF"/>
              </a:solidFill>
              <a:latin typeface="Lucida Sans Unicode"/>
              <a:cs typeface="Lucida Sans Unicode"/>
            </a:endParaRPr>
          </a:p>
          <a:p>
            <a:pPr marL="120650" algn="ctr">
              <a:lnSpc>
                <a:spcPct val="100000"/>
              </a:lnSpc>
              <a:spcBef>
                <a:spcPts val="335"/>
              </a:spcBef>
            </a:pPr>
            <a:r>
              <a:rPr sz="1600" spc="-49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600" b="1" spc="-35" dirty="0">
                <a:solidFill>
                  <a:srgbClr val="FFFFFF"/>
                </a:solidFill>
                <a:latin typeface="Arial"/>
                <a:cs typeface="Arial"/>
              </a:rPr>
              <a:t>Prediction </a:t>
            </a:r>
            <a:r>
              <a:rPr sz="1600" b="1" spc="-100" dirty="0">
                <a:solidFill>
                  <a:srgbClr val="FFFFFF"/>
                </a:solidFill>
                <a:latin typeface="Arial"/>
                <a:cs typeface="Arial"/>
              </a:rPr>
              <a:t>vs </a:t>
            </a:r>
            <a:r>
              <a:rPr sz="16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Observation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-833014" y="6745405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0" y="0"/>
                </a:moveTo>
                <a:lnTo>
                  <a:pt x="4562782" y="0"/>
                </a:lnTo>
                <a:lnTo>
                  <a:pt x="45627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14977909" y="6308808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4562782" y="0"/>
                </a:moveTo>
                <a:lnTo>
                  <a:pt x="0" y="0"/>
                </a:lnTo>
                <a:lnTo>
                  <a:pt x="0" y="4114800"/>
                </a:lnTo>
                <a:lnTo>
                  <a:pt x="4562782" y="4114800"/>
                </a:lnTo>
                <a:lnTo>
                  <a:pt x="456278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1028700" y="-507710"/>
            <a:ext cx="3389197" cy="3389197"/>
          </a:xfrm>
          <a:custGeom>
            <a:avLst/>
            <a:gdLst/>
            <a:ahLst/>
            <a:cxnLst/>
            <a:rect l="l" t="t" r="r" b="b"/>
            <a:pathLst>
              <a:path w="3389197" h="3389197">
                <a:moveTo>
                  <a:pt x="0" y="0"/>
                </a:moveTo>
                <a:lnTo>
                  <a:pt x="3389197" y="0"/>
                </a:lnTo>
                <a:lnTo>
                  <a:pt x="3389197" y="3389196"/>
                </a:lnTo>
                <a:lnTo>
                  <a:pt x="0" y="33891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15927907" y="-507710"/>
            <a:ext cx="3388793" cy="3388793"/>
          </a:xfrm>
          <a:custGeom>
            <a:avLst/>
            <a:gdLst/>
            <a:ahLst/>
            <a:cxnLst/>
            <a:rect l="l" t="t" r="r" b="b"/>
            <a:pathLst>
              <a:path w="3388793" h="3388793">
                <a:moveTo>
                  <a:pt x="3388793" y="0"/>
                </a:moveTo>
                <a:lnTo>
                  <a:pt x="0" y="0"/>
                </a:lnTo>
                <a:lnTo>
                  <a:pt x="0" y="3388792"/>
                </a:lnTo>
                <a:lnTo>
                  <a:pt x="3388793" y="3388792"/>
                </a:lnTo>
                <a:lnTo>
                  <a:pt x="338879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8" name="object 2">
            <a:extLst>
              <a:ext uri="{FF2B5EF4-FFF2-40B4-BE49-F238E27FC236}">
                <a16:creationId xmlns:a16="http://schemas.microsoft.com/office/drawing/2014/main" id="{B6A0F198-F113-47F2-B123-A73FC0485033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67000" y="723900"/>
            <a:ext cx="12954000" cy="867564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833014" y="6745405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0" y="0"/>
                </a:moveTo>
                <a:lnTo>
                  <a:pt x="4562782" y="0"/>
                </a:lnTo>
                <a:lnTo>
                  <a:pt x="45627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4977909" y="6308808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4562782" y="0"/>
                </a:moveTo>
                <a:lnTo>
                  <a:pt x="0" y="0"/>
                </a:lnTo>
                <a:lnTo>
                  <a:pt x="0" y="4114800"/>
                </a:lnTo>
                <a:lnTo>
                  <a:pt x="4562782" y="4114800"/>
                </a:lnTo>
                <a:lnTo>
                  <a:pt x="456278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028700" y="-507710"/>
            <a:ext cx="3389197" cy="3389197"/>
          </a:xfrm>
          <a:custGeom>
            <a:avLst/>
            <a:gdLst/>
            <a:ahLst/>
            <a:cxnLst/>
            <a:rect l="l" t="t" r="r" b="b"/>
            <a:pathLst>
              <a:path w="3389197" h="3389197">
                <a:moveTo>
                  <a:pt x="0" y="0"/>
                </a:moveTo>
                <a:lnTo>
                  <a:pt x="3389197" y="0"/>
                </a:lnTo>
                <a:lnTo>
                  <a:pt x="3389197" y="3389196"/>
                </a:lnTo>
                <a:lnTo>
                  <a:pt x="0" y="33891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5927907" y="-507710"/>
            <a:ext cx="3388793" cy="3388793"/>
          </a:xfrm>
          <a:custGeom>
            <a:avLst/>
            <a:gdLst/>
            <a:ahLst/>
            <a:cxnLst/>
            <a:rect l="l" t="t" r="r" b="b"/>
            <a:pathLst>
              <a:path w="3388793" h="3388793">
                <a:moveTo>
                  <a:pt x="3388793" y="0"/>
                </a:moveTo>
                <a:lnTo>
                  <a:pt x="0" y="0"/>
                </a:lnTo>
                <a:lnTo>
                  <a:pt x="0" y="3388792"/>
                </a:lnTo>
                <a:lnTo>
                  <a:pt x="3388793" y="3388792"/>
                </a:lnTo>
                <a:lnTo>
                  <a:pt x="338879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4CF8B891-B4B0-4D82-BF7A-12B42B7FB369}"/>
              </a:ext>
            </a:extLst>
          </p:cNvPr>
          <p:cNvSpPr txBox="1"/>
          <p:nvPr/>
        </p:nvSpPr>
        <p:spPr>
          <a:xfrm>
            <a:off x="4328160" y="1257300"/>
            <a:ext cx="481584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b="1" spc="190" dirty="0">
                <a:latin typeface="Arial"/>
                <a:cs typeface="Arial"/>
              </a:rPr>
              <a:t>C</a:t>
            </a:r>
            <a:r>
              <a:rPr sz="6600" b="1" spc="-545" dirty="0">
                <a:latin typeface="Arial"/>
                <a:cs typeface="Arial"/>
              </a:rPr>
              <a:t>AS</a:t>
            </a:r>
            <a:r>
              <a:rPr sz="6600" b="1" spc="-630" dirty="0">
                <a:latin typeface="Arial"/>
                <a:cs typeface="Arial"/>
              </a:rPr>
              <a:t>E</a:t>
            </a:r>
            <a:r>
              <a:rPr sz="6600" b="1" spc="-80" dirty="0">
                <a:latin typeface="Arial"/>
                <a:cs typeface="Arial"/>
              </a:rPr>
              <a:t> </a:t>
            </a:r>
            <a:r>
              <a:rPr sz="6600" b="1" spc="-650" dirty="0">
                <a:latin typeface="Arial"/>
                <a:cs typeface="Arial"/>
              </a:rPr>
              <a:t>STUDY</a:t>
            </a:r>
            <a:endParaRPr sz="6600" dirty="0">
              <a:latin typeface="Arial"/>
              <a:cs typeface="Arial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EF919202-7BE4-43D6-A100-BEB25567128A}"/>
              </a:ext>
            </a:extLst>
          </p:cNvPr>
          <p:cNvSpPr txBox="1"/>
          <p:nvPr/>
        </p:nvSpPr>
        <p:spPr>
          <a:xfrm>
            <a:off x="6453093" y="4356308"/>
            <a:ext cx="536702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b="1" spc="15" dirty="0">
                <a:latin typeface="Arial"/>
                <a:cs typeface="Arial"/>
              </a:rPr>
              <a:t>3419</a:t>
            </a:r>
            <a:r>
              <a:rPr sz="7200" b="1" spc="-15" dirty="0">
                <a:latin typeface="Arial"/>
                <a:cs typeface="Arial"/>
              </a:rPr>
              <a:t> </a:t>
            </a:r>
            <a:r>
              <a:rPr sz="7200" b="1" spc="-75" dirty="0">
                <a:latin typeface="Arial"/>
                <a:cs typeface="Arial"/>
              </a:rPr>
              <a:t>Project</a:t>
            </a:r>
            <a:endParaRPr sz="7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CDD415F7-5E71-4EE2-B2AA-5D4432E5443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266700"/>
            <a:ext cx="15392400" cy="9254106"/>
          </a:xfrm>
          <a:prstGeom prst="rect">
            <a:avLst/>
          </a:prstGeom>
        </p:spPr>
      </p:pic>
      <p:sp>
        <p:nvSpPr>
          <p:cNvPr id="3" name="Freeform 3">
            <a:extLst>
              <a:ext uri="{FF2B5EF4-FFF2-40B4-BE49-F238E27FC236}">
                <a16:creationId xmlns:a16="http://schemas.microsoft.com/office/drawing/2014/main" id="{902B8DC3-332D-4FD8-97CD-81C034BBFFA3}"/>
              </a:ext>
            </a:extLst>
          </p:cNvPr>
          <p:cNvSpPr/>
          <p:nvPr/>
        </p:nvSpPr>
        <p:spPr>
          <a:xfrm>
            <a:off x="598443" y="766194"/>
            <a:ext cx="2857622" cy="511522"/>
          </a:xfrm>
          <a:custGeom>
            <a:avLst/>
            <a:gdLst/>
            <a:ahLst/>
            <a:cxnLst/>
            <a:rect l="l" t="t" r="r" b="b"/>
            <a:pathLst>
              <a:path w="2857622" h="511522">
                <a:moveTo>
                  <a:pt x="0" y="0"/>
                </a:moveTo>
                <a:lnTo>
                  <a:pt x="2857622" y="0"/>
                </a:lnTo>
                <a:lnTo>
                  <a:pt x="2857622" y="511522"/>
                </a:lnTo>
                <a:lnTo>
                  <a:pt x="0" y="5115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156" b="-206214"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F150F367-B5E6-4C4E-9319-73B13E3702D5}"/>
              </a:ext>
            </a:extLst>
          </p:cNvPr>
          <p:cNvSpPr/>
          <p:nvPr/>
        </p:nvSpPr>
        <p:spPr>
          <a:xfrm>
            <a:off x="15087600" y="9330761"/>
            <a:ext cx="2595926" cy="464678"/>
          </a:xfrm>
          <a:custGeom>
            <a:avLst/>
            <a:gdLst/>
            <a:ahLst/>
            <a:cxnLst/>
            <a:rect l="l" t="t" r="r" b="b"/>
            <a:pathLst>
              <a:path w="2595926" h="464678">
                <a:moveTo>
                  <a:pt x="0" y="0"/>
                </a:moveTo>
                <a:lnTo>
                  <a:pt x="2595926" y="0"/>
                </a:lnTo>
                <a:lnTo>
                  <a:pt x="2595926" y="464678"/>
                </a:lnTo>
                <a:lnTo>
                  <a:pt x="0" y="4646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156" b="-206214"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7BCC73DA-D16E-4C2D-ACAF-92D992AF1E1B}"/>
              </a:ext>
            </a:extLst>
          </p:cNvPr>
          <p:cNvSpPr/>
          <p:nvPr/>
        </p:nvSpPr>
        <p:spPr>
          <a:xfrm>
            <a:off x="-254137" y="6803680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0" y="0"/>
                </a:moveTo>
                <a:lnTo>
                  <a:pt x="4562782" y="0"/>
                </a:lnTo>
                <a:lnTo>
                  <a:pt x="45627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78FEA8BF-26C3-4540-8476-FD82E4AABE41}"/>
              </a:ext>
            </a:extLst>
          </p:cNvPr>
          <p:cNvSpPr/>
          <p:nvPr/>
        </p:nvSpPr>
        <p:spPr>
          <a:xfrm flipH="1" flipV="1">
            <a:off x="13919373" y="-353814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4562782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562782" y="0"/>
                </a:lnTo>
                <a:lnTo>
                  <a:pt x="4562782" y="411480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857505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3852" y="-157526"/>
            <a:ext cx="3479082" cy="4429386"/>
          </a:xfrm>
          <a:custGeom>
            <a:avLst/>
            <a:gdLst/>
            <a:ahLst/>
            <a:cxnLst/>
            <a:rect l="l" t="t" r="r" b="b"/>
            <a:pathLst>
              <a:path w="3479082" h="4429386">
                <a:moveTo>
                  <a:pt x="0" y="0"/>
                </a:moveTo>
                <a:lnTo>
                  <a:pt x="3479082" y="0"/>
                </a:lnTo>
                <a:lnTo>
                  <a:pt x="3479082" y="4429387"/>
                </a:lnTo>
                <a:lnTo>
                  <a:pt x="0" y="44293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4365574" y="-367719"/>
            <a:ext cx="3479082" cy="4429386"/>
          </a:xfrm>
          <a:custGeom>
            <a:avLst/>
            <a:gdLst/>
            <a:ahLst/>
            <a:cxnLst/>
            <a:rect l="l" t="t" r="r" b="b"/>
            <a:pathLst>
              <a:path w="3479082" h="4429386">
                <a:moveTo>
                  <a:pt x="3479081" y="0"/>
                </a:moveTo>
                <a:lnTo>
                  <a:pt x="0" y="0"/>
                </a:lnTo>
                <a:lnTo>
                  <a:pt x="0" y="4429387"/>
                </a:lnTo>
                <a:lnTo>
                  <a:pt x="3479081" y="4429387"/>
                </a:lnTo>
                <a:lnTo>
                  <a:pt x="347908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5326148">
            <a:off x="15940566" y="8210578"/>
            <a:ext cx="987630" cy="2799981"/>
          </a:xfrm>
          <a:custGeom>
            <a:avLst/>
            <a:gdLst/>
            <a:ahLst/>
            <a:cxnLst/>
            <a:rect l="l" t="t" r="r" b="b"/>
            <a:pathLst>
              <a:path w="987630" h="2799981">
                <a:moveTo>
                  <a:pt x="0" y="0"/>
                </a:moveTo>
                <a:lnTo>
                  <a:pt x="987630" y="0"/>
                </a:lnTo>
                <a:lnTo>
                  <a:pt x="987630" y="2799981"/>
                </a:lnTo>
                <a:lnTo>
                  <a:pt x="0" y="27999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5337415" flipH="1">
            <a:off x="1348993" y="8206023"/>
            <a:ext cx="987630" cy="2799981"/>
          </a:xfrm>
          <a:custGeom>
            <a:avLst/>
            <a:gdLst/>
            <a:ahLst/>
            <a:cxnLst/>
            <a:rect l="l" t="t" r="r" b="b"/>
            <a:pathLst>
              <a:path w="987630" h="2799981">
                <a:moveTo>
                  <a:pt x="987630" y="0"/>
                </a:moveTo>
                <a:lnTo>
                  <a:pt x="0" y="0"/>
                </a:lnTo>
                <a:lnTo>
                  <a:pt x="0" y="2799981"/>
                </a:lnTo>
                <a:lnTo>
                  <a:pt x="987630" y="2799981"/>
                </a:lnTo>
                <a:lnTo>
                  <a:pt x="98763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125665">
            <a:off x="315950" y="-1119333"/>
            <a:ext cx="3479082" cy="4429386"/>
          </a:xfrm>
          <a:custGeom>
            <a:avLst/>
            <a:gdLst/>
            <a:ahLst/>
            <a:cxnLst/>
            <a:rect l="l" t="t" r="r" b="b"/>
            <a:pathLst>
              <a:path w="3479082" h="4429386">
                <a:moveTo>
                  <a:pt x="0" y="0"/>
                </a:moveTo>
                <a:lnTo>
                  <a:pt x="3479082" y="0"/>
                </a:lnTo>
                <a:lnTo>
                  <a:pt x="3479082" y="4429386"/>
                </a:lnTo>
                <a:lnTo>
                  <a:pt x="0" y="44293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4814997" flipH="1">
            <a:off x="14558533" y="-1356707"/>
            <a:ext cx="3479082" cy="4429386"/>
          </a:xfrm>
          <a:custGeom>
            <a:avLst/>
            <a:gdLst/>
            <a:ahLst/>
            <a:cxnLst/>
            <a:rect l="l" t="t" r="r" b="b"/>
            <a:pathLst>
              <a:path w="3479082" h="4429386">
                <a:moveTo>
                  <a:pt x="3479081" y="0"/>
                </a:moveTo>
                <a:lnTo>
                  <a:pt x="0" y="0"/>
                </a:lnTo>
                <a:lnTo>
                  <a:pt x="0" y="4429387"/>
                </a:lnTo>
                <a:lnTo>
                  <a:pt x="3479081" y="4429387"/>
                </a:lnTo>
                <a:lnTo>
                  <a:pt x="347908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1" name="object 8">
            <a:extLst>
              <a:ext uri="{FF2B5EF4-FFF2-40B4-BE49-F238E27FC236}">
                <a16:creationId xmlns:a16="http://schemas.microsoft.com/office/drawing/2014/main" id="{4F8C142A-37EF-4E0E-8FD4-AEF3C923F083}"/>
              </a:ext>
            </a:extLst>
          </p:cNvPr>
          <p:cNvSpPr txBox="1">
            <a:spLocks/>
          </p:cNvSpPr>
          <p:nvPr/>
        </p:nvSpPr>
        <p:spPr>
          <a:xfrm>
            <a:off x="6881586" y="1787955"/>
            <a:ext cx="333438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4200" spc="-114" dirty="0">
                <a:latin typeface="Lucida Sans Unicode"/>
                <a:cs typeface="Lucida Sans Unicode"/>
              </a:rPr>
              <a:t>Design</a:t>
            </a:r>
            <a:r>
              <a:rPr lang="en-US" sz="4200" spc="15" dirty="0">
                <a:latin typeface="Lucida Sans Unicode"/>
                <a:cs typeface="Lucida Sans Unicode"/>
              </a:rPr>
              <a:t> </a:t>
            </a:r>
            <a:r>
              <a:rPr lang="en-US" sz="4200" spc="80" dirty="0">
                <a:latin typeface="Lucida Sans Unicode"/>
                <a:cs typeface="Lucida Sans Unicode"/>
              </a:rPr>
              <a:t>Cycle</a:t>
            </a:r>
            <a:endParaRPr lang="en-US" sz="4200" dirty="0">
              <a:latin typeface="Lucida Sans Unicode"/>
              <a:cs typeface="Lucida Sans Unicode"/>
            </a:endParaRPr>
          </a:p>
        </p:txBody>
      </p:sp>
      <p:grpSp>
        <p:nvGrpSpPr>
          <p:cNvPr id="162" name="object 9">
            <a:extLst>
              <a:ext uri="{FF2B5EF4-FFF2-40B4-BE49-F238E27FC236}">
                <a16:creationId xmlns:a16="http://schemas.microsoft.com/office/drawing/2014/main" id="{61C4C8B8-58E5-4E0B-9B30-F51CC89BC279}"/>
              </a:ext>
            </a:extLst>
          </p:cNvPr>
          <p:cNvGrpSpPr/>
          <p:nvPr/>
        </p:nvGrpSpPr>
        <p:grpSpPr>
          <a:xfrm>
            <a:off x="8001000" y="3273641"/>
            <a:ext cx="1524000" cy="998219"/>
            <a:chOff x="5949696" y="765050"/>
            <a:chExt cx="1524000" cy="998219"/>
          </a:xfrm>
        </p:grpSpPr>
        <p:sp>
          <p:nvSpPr>
            <p:cNvPr id="163" name="object 10">
              <a:extLst>
                <a:ext uri="{FF2B5EF4-FFF2-40B4-BE49-F238E27FC236}">
                  <a16:creationId xmlns:a16="http://schemas.microsoft.com/office/drawing/2014/main" id="{26F5E593-D9C8-432C-B03F-815F8C0D683A}"/>
                </a:ext>
              </a:extLst>
            </p:cNvPr>
            <p:cNvSpPr/>
            <p:nvPr/>
          </p:nvSpPr>
          <p:spPr>
            <a:xfrm>
              <a:off x="5959602" y="774956"/>
              <a:ext cx="1504315" cy="978535"/>
            </a:xfrm>
            <a:custGeom>
              <a:avLst/>
              <a:gdLst/>
              <a:ahLst/>
              <a:cxnLst/>
              <a:rect l="l" t="t" r="r" b="b"/>
              <a:pathLst>
                <a:path w="1504315" h="978535">
                  <a:moveTo>
                    <a:pt x="1341120" y="0"/>
                  </a:moveTo>
                  <a:lnTo>
                    <a:pt x="163068" y="0"/>
                  </a:lnTo>
                  <a:lnTo>
                    <a:pt x="119719" y="5825"/>
                  </a:lnTo>
                  <a:lnTo>
                    <a:pt x="80766" y="22264"/>
                  </a:lnTo>
                  <a:lnTo>
                    <a:pt x="47763" y="47763"/>
                  </a:lnTo>
                  <a:lnTo>
                    <a:pt x="22264" y="80766"/>
                  </a:lnTo>
                  <a:lnTo>
                    <a:pt x="5825" y="119719"/>
                  </a:lnTo>
                  <a:lnTo>
                    <a:pt x="0" y="163067"/>
                  </a:lnTo>
                  <a:lnTo>
                    <a:pt x="0" y="815339"/>
                  </a:lnTo>
                  <a:lnTo>
                    <a:pt x="5825" y="858688"/>
                  </a:lnTo>
                  <a:lnTo>
                    <a:pt x="22264" y="897641"/>
                  </a:lnTo>
                  <a:lnTo>
                    <a:pt x="47763" y="930644"/>
                  </a:lnTo>
                  <a:lnTo>
                    <a:pt x="80766" y="956143"/>
                  </a:lnTo>
                  <a:lnTo>
                    <a:pt x="119719" y="972582"/>
                  </a:lnTo>
                  <a:lnTo>
                    <a:pt x="163068" y="978407"/>
                  </a:lnTo>
                  <a:lnTo>
                    <a:pt x="1341120" y="978407"/>
                  </a:lnTo>
                  <a:lnTo>
                    <a:pt x="1384468" y="972582"/>
                  </a:lnTo>
                  <a:lnTo>
                    <a:pt x="1423421" y="956143"/>
                  </a:lnTo>
                  <a:lnTo>
                    <a:pt x="1456424" y="930644"/>
                  </a:lnTo>
                  <a:lnTo>
                    <a:pt x="1481923" y="897641"/>
                  </a:lnTo>
                  <a:lnTo>
                    <a:pt x="1498362" y="858688"/>
                  </a:lnTo>
                  <a:lnTo>
                    <a:pt x="1504188" y="815339"/>
                  </a:lnTo>
                  <a:lnTo>
                    <a:pt x="1504188" y="163067"/>
                  </a:lnTo>
                  <a:lnTo>
                    <a:pt x="1498362" y="119719"/>
                  </a:lnTo>
                  <a:lnTo>
                    <a:pt x="1481923" y="80766"/>
                  </a:lnTo>
                  <a:lnTo>
                    <a:pt x="1456424" y="47763"/>
                  </a:lnTo>
                  <a:lnTo>
                    <a:pt x="1423421" y="22264"/>
                  </a:lnTo>
                  <a:lnTo>
                    <a:pt x="1384468" y="5825"/>
                  </a:lnTo>
                  <a:lnTo>
                    <a:pt x="1341120" y="0"/>
                  </a:lnTo>
                  <a:close/>
                </a:path>
              </a:pathLst>
            </a:custGeom>
            <a:solidFill>
              <a:srgbClr val="EA6312"/>
            </a:solidFill>
          </p:spPr>
          <p:txBody>
            <a:bodyPr wrap="square" lIns="0" tIns="0" rIns="0" bIns="0" rtlCol="0"/>
            <a:lstStyle/>
            <a:p>
              <a:endParaRPr sz="1600" b="1"/>
            </a:p>
          </p:txBody>
        </p:sp>
        <p:sp>
          <p:nvSpPr>
            <p:cNvPr id="164" name="object 11">
              <a:extLst>
                <a:ext uri="{FF2B5EF4-FFF2-40B4-BE49-F238E27FC236}">
                  <a16:creationId xmlns:a16="http://schemas.microsoft.com/office/drawing/2014/main" id="{638A1434-C927-44CF-9A0B-70E8C8B92EDA}"/>
                </a:ext>
              </a:extLst>
            </p:cNvPr>
            <p:cNvSpPr/>
            <p:nvPr/>
          </p:nvSpPr>
          <p:spPr>
            <a:xfrm>
              <a:off x="5959602" y="774956"/>
              <a:ext cx="1504315" cy="978535"/>
            </a:xfrm>
            <a:custGeom>
              <a:avLst/>
              <a:gdLst/>
              <a:ahLst/>
              <a:cxnLst/>
              <a:rect l="l" t="t" r="r" b="b"/>
              <a:pathLst>
                <a:path w="1504315" h="978535">
                  <a:moveTo>
                    <a:pt x="0" y="163067"/>
                  </a:moveTo>
                  <a:lnTo>
                    <a:pt x="5825" y="119719"/>
                  </a:lnTo>
                  <a:lnTo>
                    <a:pt x="22264" y="80766"/>
                  </a:lnTo>
                  <a:lnTo>
                    <a:pt x="47763" y="47763"/>
                  </a:lnTo>
                  <a:lnTo>
                    <a:pt x="80766" y="22264"/>
                  </a:lnTo>
                  <a:lnTo>
                    <a:pt x="119719" y="5825"/>
                  </a:lnTo>
                  <a:lnTo>
                    <a:pt x="163068" y="0"/>
                  </a:lnTo>
                  <a:lnTo>
                    <a:pt x="1341120" y="0"/>
                  </a:lnTo>
                  <a:lnTo>
                    <a:pt x="1384468" y="5825"/>
                  </a:lnTo>
                  <a:lnTo>
                    <a:pt x="1423421" y="22264"/>
                  </a:lnTo>
                  <a:lnTo>
                    <a:pt x="1456424" y="47763"/>
                  </a:lnTo>
                  <a:lnTo>
                    <a:pt x="1481923" y="80766"/>
                  </a:lnTo>
                  <a:lnTo>
                    <a:pt x="1498362" y="119719"/>
                  </a:lnTo>
                  <a:lnTo>
                    <a:pt x="1504188" y="163067"/>
                  </a:lnTo>
                  <a:lnTo>
                    <a:pt x="1504188" y="815339"/>
                  </a:lnTo>
                  <a:lnTo>
                    <a:pt x="1498362" y="858688"/>
                  </a:lnTo>
                  <a:lnTo>
                    <a:pt x="1481923" y="897641"/>
                  </a:lnTo>
                  <a:lnTo>
                    <a:pt x="1456424" y="930644"/>
                  </a:lnTo>
                  <a:lnTo>
                    <a:pt x="1423421" y="956143"/>
                  </a:lnTo>
                  <a:lnTo>
                    <a:pt x="1384468" y="972582"/>
                  </a:lnTo>
                  <a:lnTo>
                    <a:pt x="1341120" y="978407"/>
                  </a:lnTo>
                  <a:lnTo>
                    <a:pt x="163068" y="978407"/>
                  </a:lnTo>
                  <a:lnTo>
                    <a:pt x="119719" y="972582"/>
                  </a:lnTo>
                  <a:lnTo>
                    <a:pt x="80766" y="956143"/>
                  </a:lnTo>
                  <a:lnTo>
                    <a:pt x="47763" y="930644"/>
                  </a:lnTo>
                  <a:lnTo>
                    <a:pt x="22264" y="897641"/>
                  </a:lnTo>
                  <a:lnTo>
                    <a:pt x="5825" y="858688"/>
                  </a:lnTo>
                  <a:lnTo>
                    <a:pt x="0" y="815339"/>
                  </a:lnTo>
                  <a:lnTo>
                    <a:pt x="0" y="163067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00" b="1"/>
            </a:p>
          </p:txBody>
        </p:sp>
      </p:grpSp>
      <p:sp>
        <p:nvSpPr>
          <p:cNvPr id="165" name="object 12">
            <a:extLst>
              <a:ext uri="{FF2B5EF4-FFF2-40B4-BE49-F238E27FC236}">
                <a16:creationId xmlns:a16="http://schemas.microsoft.com/office/drawing/2014/main" id="{3852EF7D-B467-46A6-85C7-F4A5978297C5}"/>
              </a:ext>
            </a:extLst>
          </p:cNvPr>
          <p:cNvSpPr txBox="1"/>
          <p:nvPr/>
        </p:nvSpPr>
        <p:spPr>
          <a:xfrm>
            <a:off x="8303371" y="3495858"/>
            <a:ext cx="917575" cy="53091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72085" marR="5080" indent="-160020">
              <a:lnSpc>
                <a:spcPts val="1870"/>
              </a:lnSpc>
              <a:spcBef>
                <a:spcPts val="305"/>
              </a:spcBef>
            </a:pPr>
            <a:r>
              <a:rPr sz="1600" b="1" spc="125" dirty="0">
                <a:latin typeface="Lucida Sans Unicode"/>
                <a:cs typeface="Lucida Sans Unicode"/>
              </a:rPr>
              <a:t>M</a:t>
            </a:r>
            <a:r>
              <a:rPr sz="1600" b="1" spc="110" dirty="0">
                <a:latin typeface="Lucida Sans Unicode"/>
                <a:cs typeface="Lucida Sans Unicode"/>
              </a:rPr>
              <a:t>a</a:t>
            </a:r>
            <a:r>
              <a:rPr sz="1600" b="1" spc="-100" dirty="0">
                <a:latin typeface="Lucida Sans Unicode"/>
                <a:cs typeface="Lucida Sans Unicode"/>
              </a:rPr>
              <a:t>s</a:t>
            </a:r>
            <a:r>
              <a:rPr sz="1600" b="1" spc="110" dirty="0">
                <a:latin typeface="Lucida Sans Unicode"/>
                <a:cs typeface="Lucida Sans Unicode"/>
              </a:rPr>
              <a:t>a</a:t>
            </a:r>
            <a:r>
              <a:rPr sz="1600" b="1" spc="-40" dirty="0">
                <a:latin typeface="Lucida Sans Unicode"/>
                <a:cs typeface="Lucida Sans Unicode"/>
              </a:rPr>
              <a:t>l</a:t>
            </a:r>
            <a:r>
              <a:rPr sz="1600" b="1" spc="110" dirty="0">
                <a:latin typeface="Lucida Sans Unicode"/>
                <a:cs typeface="Lucida Sans Unicode"/>
              </a:rPr>
              <a:t>a</a:t>
            </a:r>
            <a:r>
              <a:rPr sz="1600" b="1" spc="-15" dirty="0">
                <a:latin typeface="Lucida Sans Unicode"/>
                <a:cs typeface="Lucida Sans Unicode"/>
              </a:rPr>
              <a:t>h  </a:t>
            </a:r>
            <a:r>
              <a:rPr sz="1600" b="1" spc="-50" dirty="0">
                <a:latin typeface="Lucida Sans Unicode"/>
                <a:cs typeface="Lucida Sans Unicode"/>
              </a:rPr>
              <a:t>Sosial</a:t>
            </a:r>
            <a:endParaRPr sz="1600" b="1">
              <a:latin typeface="Lucida Sans Unicode"/>
              <a:cs typeface="Lucida Sans Unicode"/>
            </a:endParaRPr>
          </a:p>
        </p:txBody>
      </p:sp>
      <p:grpSp>
        <p:nvGrpSpPr>
          <p:cNvPr id="166" name="object 13">
            <a:extLst>
              <a:ext uri="{FF2B5EF4-FFF2-40B4-BE49-F238E27FC236}">
                <a16:creationId xmlns:a16="http://schemas.microsoft.com/office/drawing/2014/main" id="{9510613A-C926-4C48-AAB7-53EB047B1C74}"/>
              </a:ext>
            </a:extLst>
          </p:cNvPr>
          <p:cNvGrpSpPr/>
          <p:nvPr/>
        </p:nvGrpSpPr>
        <p:grpSpPr>
          <a:xfrm>
            <a:off x="9697267" y="3966888"/>
            <a:ext cx="527685" cy="330835"/>
            <a:chOff x="7645963" y="1458297"/>
            <a:chExt cx="527685" cy="330835"/>
          </a:xfrm>
        </p:grpSpPr>
        <p:sp>
          <p:nvSpPr>
            <p:cNvPr id="167" name="object 14">
              <a:extLst>
                <a:ext uri="{FF2B5EF4-FFF2-40B4-BE49-F238E27FC236}">
                  <a16:creationId xmlns:a16="http://schemas.microsoft.com/office/drawing/2014/main" id="{6C8AF058-2A2D-4393-A04D-64B5DA573587}"/>
                </a:ext>
              </a:extLst>
            </p:cNvPr>
            <p:cNvSpPr/>
            <p:nvPr/>
          </p:nvSpPr>
          <p:spPr>
            <a:xfrm>
              <a:off x="7652313" y="1464647"/>
              <a:ext cx="514984" cy="317500"/>
            </a:xfrm>
            <a:custGeom>
              <a:avLst/>
              <a:gdLst/>
              <a:ahLst/>
              <a:cxnLst/>
              <a:rect l="l" t="t" r="r" b="b"/>
              <a:pathLst>
                <a:path w="514984" h="317500">
                  <a:moveTo>
                    <a:pt x="0" y="0"/>
                  </a:moveTo>
                  <a:lnTo>
                    <a:pt x="45930" y="21176"/>
                  </a:lnTo>
                  <a:lnTo>
                    <a:pt x="91356" y="43340"/>
                  </a:lnTo>
                  <a:lnTo>
                    <a:pt x="136264" y="66484"/>
                  </a:lnTo>
                  <a:lnTo>
                    <a:pt x="180636" y="90597"/>
                  </a:lnTo>
                  <a:lnTo>
                    <a:pt x="224459" y="115670"/>
                  </a:lnTo>
                  <a:lnTo>
                    <a:pt x="267715" y="141693"/>
                  </a:lnTo>
                  <a:lnTo>
                    <a:pt x="310391" y="168658"/>
                  </a:lnTo>
                  <a:lnTo>
                    <a:pt x="352471" y="196553"/>
                  </a:lnTo>
                  <a:lnTo>
                    <a:pt x="393938" y="225371"/>
                  </a:lnTo>
                  <a:lnTo>
                    <a:pt x="434778" y="255100"/>
                  </a:lnTo>
                  <a:lnTo>
                    <a:pt x="474975" y="285733"/>
                  </a:lnTo>
                  <a:lnTo>
                    <a:pt x="514515" y="317258"/>
                  </a:lnTo>
                </a:path>
              </a:pathLst>
            </a:custGeom>
            <a:ln w="12700">
              <a:solidFill>
                <a:srgbClr val="EA6312"/>
              </a:solidFill>
            </a:ln>
          </p:spPr>
          <p:txBody>
            <a:bodyPr wrap="square" lIns="0" tIns="0" rIns="0" bIns="0" rtlCol="0"/>
            <a:lstStyle/>
            <a:p>
              <a:endParaRPr sz="1600" b="1"/>
            </a:p>
          </p:txBody>
        </p:sp>
        <p:sp>
          <p:nvSpPr>
            <p:cNvPr id="168" name="object 15">
              <a:extLst>
                <a:ext uri="{FF2B5EF4-FFF2-40B4-BE49-F238E27FC236}">
                  <a16:creationId xmlns:a16="http://schemas.microsoft.com/office/drawing/2014/main" id="{8B8D1821-D9A2-41AB-ABC2-5A18C7214FDA}"/>
                </a:ext>
              </a:extLst>
            </p:cNvPr>
            <p:cNvSpPr/>
            <p:nvPr/>
          </p:nvSpPr>
          <p:spPr>
            <a:xfrm>
              <a:off x="8080077" y="1699498"/>
              <a:ext cx="87630" cy="83185"/>
            </a:xfrm>
            <a:custGeom>
              <a:avLst/>
              <a:gdLst/>
              <a:ahLst/>
              <a:cxnLst/>
              <a:rect l="l" t="t" r="r" b="b"/>
              <a:pathLst>
                <a:path w="87629" h="83185">
                  <a:moveTo>
                    <a:pt x="56375" y="0"/>
                  </a:moveTo>
                  <a:lnTo>
                    <a:pt x="87096" y="82689"/>
                  </a:lnTo>
                  <a:lnTo>
                    <a:pt x="0" y="68732"/>
                  </a:lnTo>
                </a:path>
              </a:pathLst>
            </a:custGeom>
            <a:ln w="12700">
              <a:solidFill>
                <a:srgbClr val="EA6312"/>
              </a:solidFill>
            </a:ln>
          </p:spPr>
          <p:txBody>
            <a:bodyPr wrap="square" lIns="0" tIns="0" rIns="0" bIns="0" rtlCol="0"/>
            <a:lstStyle/>
            <a:p>
              <a:endParaRPr sz="1600" b="1"/>
            </a:p>
          </p:txBody>
        </p:sp>
      </p:grpSp>
      <p:grpSp>
        <p:nvGrpSpPr>
          <p:cNvPr id="169" name="object 16">
            <a:extLst>
              <a:ext uri="{FF2B5EF4-FFF2-40B4-BE49-F238E27FC236}">
                <a16:creationId xmlns:a16="http://schemas.microsoft.com/office/drawing/2014/main" id="{CC31C42A-8E86-4187-B296-2B259BDD18C6}"/>
              </a:ext>
            </a:extLst>
          </p:cNvPr>
          <p:cNvGrpSpPr/>
          <p:nvPr/>
        </p:nvGrpSpPr>
        <p:grpSpPr>
          <a:xfrm>
            <a:off x="9995915" y="4427310"/>
            <a:ext cx="1525905" cy="998219"/>
            <a:chOff x="7944611" y="1918719"/>
            <a:chExt cx="1525905" cy="998219"/>
          </a:xfrm>
        </p:grpSpPr>
        <p:sp>
          <p:nvSpPr>
            <p:cNvPr id="170" name="object 17">
              <a:extLst>
                <a:ext uri="{FF2B5EF4-FFF2-40B4-BE49-F238E27FC236}">
                  <a16:creationId xmlns:a16="http://schemas.microsoft.com/office/drawing/2014/main" id="{1D491FCF-68CD-4ED5-98BF-D289E29595D7}"/>
                </a:ext>
              </a:extLst>
            </p:cNvPr>
            <p:cNvSpPr/>
            <p:nvPr/>
          </p:nvSpPr>
          <p:spPr>
            <a:xfrm>
              <a:off x="7954517" y="1928625"/>
              <a:ext cx="1506220" cy="978535"/>
            </a:xfrm>
            <a:custGeom>
              <a:avLst/>
              <a:gdLst/>
              <a:ahLst/>
              <a:cxnLst/>
              <a:rect l="l" t="t" r="r" b="b"/>
              <a:pathLst>
                <a:path w="1506220" h="978535">
                  <a:moveTo>
                    <a:pt x="1342644" y="0"/>
                  </a:moveTo>
                  <a:lnTo>
                    <a:pt x="163068" y="0"/>
                  </a:lnTo>
                  <a:lnTo>
                    <a:pt x="119719" y="5825"/>
                  </a:lnTo>
                  <a:lnTo>
                    <a:pt x="80766" y="22264"/>
                  </a:lnTo>
                  <a:lnTo>
                    <a:pt x="47763" y="47763"/>
                  </a:lnTo>
                  <a:lnTo>
                    <a:pt x="22264" y="80766"/>
                  </a:lnTo>
                  <a:lnTo>
                    <a:pt x="5825" y="119719"/>
                  </a:lnTo>
                  <a:lnTo>
                    <a:pt x="0" y="163067"/>
                  </a:lnTo>
                  <a:lnTo>
                    <a:pt x="0" y="815327"/>
                  </a:lnTo>
                  <a:lnTo>
                    <a:pt x="5825" y="858681"/>
                  </a:lnTo>
                  <a:lnTo>
                    <a:pt x="22264" y="897637"/>
                  </a:lnTo>
                  <a:lnTo>
                    <a:pt x="47763" y="930643"/>
                  </a:lnTo>
                  <a:lnTo>
                    <a:pt x="80766" y="956143"/>
                  </a:lnTo>
                  <a:lnTo>
                    <a:pt x="119719" y="972582"/>
                  </a:lnTo>
                  <a:lnTo>
                    <a:pt x="163068" y="978407"/>
                  </a:lnTo>
                  <a:lnTo>
                    <a:pt x="1342644" y="978407"/>
                  </a:lnTo>
                  <a:lnTo>
                    <a:pt x="1385992" y="972582"/>
                  </a:lnTo>
                  <a:lnTo>
                    <a:pt x="1424945" y="956143"/>
                  </a:lnTo>
                  <a:lnTo>
                    <a:pt x="1457948" y="930643"/>
                  </a:lnTo>
                  <a:lnTo>
                    <a:pt x="1483447" y="897637"/>
                  </a:lnTo>
                  <a:lnTo>
                    <a:pt x="1499886" y="858681"/>
                  </a:lnTo>
                  <a:lnTo>
                    <a:pt x="1505712" y="815327"/>
                  </a:lnTo>
                  <a:lnTo>
                    <a:pt x="1505712" y="163067"/>
                  </a:lnTo>
                  <a:lnTo>
                    <a:pt x="1499886" y="119719"/>
                  </a:lnTo>
                  <a:lnTo>
                    <a:pt x="1483447" y="80766"/>
                  </a:lnTo>
                  <a:lnTo>
                    <a:pt x="1457948" y="47763"/>
                  </a:lnTo>
                  <a:lnTo>
                    <a:pt x="1424945" y="22264"/>
                  </a:lnTo>
                  <a:lnTo>
                    <a:pt x="1385992" y="5825"/>
                  </a:lnTo>
                  <a:lnTo>
                    <a:pt x="1342644" y="0"/>
                  </a:lnTo>
                  <a:close/>
                </a:path>
              </a:pathLst>
            </a:custGeom>
            <a:solidFill>
              <a:srgbClr val="E6B729"/>
            </a:solidFill>
          </p:spPr>
          <p:txBody>
            <a:bodyPr wrap="square" lIns="0" tIns="0" rIns="0" bIns="0" rtlCol="0"/>
            <a:lstStyle/>
            <a:p>
              <a:endParaRPr sz="1600" b="1"/>
            </a:p>
          </p:txBody>
        </p:sp>
        <p:sp>
          <p:nvSpPr>
            <p:cNvPr id="171" name="object 18">
              <a:extLst>
                <a:ext uri="{FF2B5EF4-FFF2-40B4-BE49-F238E27FC236}">
                  <a16:creationId xmlns:a16="http://schemas.microsoft.com/office/drawing/2014/main" id="{75E9A3DA-6F8C-414F-BA33-DE7804E9C36C}"/>
                </a:ext>
              </a:extLst>
            </p:cNvPr>
            <p:cNvSpPr/>
            <p:nvPr/>
          </p:nvSpPr>
          <p:spPr>
            <a:xfrm>
              <a:off x="7954517" y="1928625"/>
              <a:ext cx="1506220" cy="978535"/>
            </a:xfrm>
            <a:custGeom>
              <a:avLst/>
              <a:gdLst/>
              <a:ahLst/>
              <a:cxnLst/>
              <a:rect l="l" t="t" r="r" b="b"/>
              <a:pathLst>
                <a:path w="1506220" h="978535">
                  <a:moveTo>
                    <a:pt x="0" y="163067"/>
                  </a:moveTo>
                  <a:lnTo>
                    <a:pt x="5825" y="119719"/>
                  </a:lnTo>
                  <a:lnTo>
                    <a:pt x="22264" y="80766"/>
                  </a:lnTo>
                  <a:lnTo>
                    <a:pt x="47763" y="47763"/>
                  </a:lnTo>
                  <a:lnTo>
                    <a:pt x="80766" y="22264"/>
                  </a:lnTo>
                  <a:lnTo>
                    <a:pt x="119719" y="5825"/>
                  </a:lnTo>
                  <a:lnTo>
                    <a:pt x="163068" y="0"/>
                  </a:lnTo>
                  <a:lnTo>
                    <a:pt x="1342644" y="0"/>
                  </a:lnTo>
                  <a:lnTo>
                    <a:pt x="1385992" y="5825"/>
                  </a:lnTo>
                  <a:lnTo>
                    <a:pt x="1424945" y="22264"/>
                  </a:lnTo>
                  <a:lnTo>
                    <a:pt x="1457948" y="47763"/>
                  </a:lnTo>
                  <a:lnTo>
                    <a:pt x="1483447" y="80766"/>
                  </a:lnTo>
                  <a:lnTo>
                    <a:pt x="1499886" y="119719"/>
                  </a:lnTo>
                  <a:lnTo>
                    <a:pt x="1505712" y="163067"/>
                  </a:lnTo>
                  <a:lnTo>
                    <a:pt x="1505712" y="815327"/>
                  </a:lnTo>
                  <a:lnTo>
                    <a:pt x="1499886" y="858681"/>
                  </a:lnTo>
                  <a:lnTo>
                    <a:pt x="1483447" y="897637"/>
                  </a:lnTo>
                  <a:lnTo>
                    <a:pt x="1457948" y="930643"/>
                  </a:lnTo>
                  <a:lnTo>
                    <a:pt x="1424945" y="956143"/>
                  </a:lnTo>
                  <a:lnTo>
                    <a:pt x="1385992" y="972582"/>
                  </a:lnTo>
                  <a:lnTo>
                    <a:pt x="1342644" y="978407"/>
                  </a:lnTo>
                  <a:lnTo>
                    <a:pt x="163068" y="978407"/>
                  </a:lnTo>
                  <a:lnTo>
                    <a:pt x="119719" y="972582"/>
                  </a:lnTo>
                  <a:lnTo>
                    <a:pt x="80766" y="956143"/>
                  </a:lnTo>
                  <a:lnTo>
                    <a:pt x="47763" y="930643"/>
                  </a:lnTo>
                  <a:lnTo>
                    <a:pt x="22264" y="897637"/>
                  </a:lnTo>
                  <a:lnTo>
                    <a:pt x="5825" y="858681"/>
                  </a:lnTo>
                  <a:lnTo>
                    <a:pt x="0" y="815327"/>
                  </a:lnTo>
                  <a:lnTo>
                    <a:pt x="0" y="163067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00" b="1"/>
            </a:p>
          </p:txBody>
        </p:sp>
      </p:grpSp>
      <p:sp>
        <p:nvSpPr>
          <p:cNvPr id="172" name="object 19">
            <a:extLst>
              <a:ext uri="{FF2B5EF4-FFF2-40B4-BE49-F238E27FC236}">
                <a16:creationId xmlns:a16="http://schemas.microsoft.com/office/drawing/2014/main" id="{77D67AC9-8666-46FD-B519-60228ECA5671}"/>
              </a:ext>
            </a:extLst>
          </p:cNvPr>
          <p:cNvSpPr txBox="1"/>
          <p:nvPr/>
        </p:nvSpPr>
        <p:spPr>
          <a:xfrm>
            <a:off x="10163439" y="4648144"/>
            <a:ext cx="1168400" cy="53091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239395" marR="5080" indent="-227329">
              <a:lnSpc>
                <a:spcPts val="1870"/>
              </a:lnSpc>
              <a:spcBef>
                <a:spcPts val="305"/>
              </a:spcBef>
            </a:pPr>
            <a:r>
              <a:rPr sz="1600" b="1" spc="-25" dirty="0">
                <a:latin typeface="Lucida Sans Unicode"/>
                <a:cs typeface="Lucida Sans Unicode"/>
              </a:rPr>
              <a:t>K</a:t>
            </a:r>
            <a:r>
              <a:rPr sz="1600" b="1" spc="120" dirty="0">
                <a:latin typeface="Lucida Sans Unicode"/>
                <a:cs typeface="Lucida Sans Unicode"/>
              </a:rPr>
              <a:t>e</a:t>
            </a:r>
            <a:r>
              <a:rPr sz="1600" b="1" dirty="0">
                <a:latin typeface="Lucida Sans Unicode"/>
                <a:cs typeface="Lucida Sans Unicode"/>
              </a:rPr>
              <a:t>b</a:t>
            </a:r>
            <a:r>
              <a:rPr sz="1600" b="1" spc="-55" dirty="0">
                <a:latin typeface="Lucida Sans Unicode"/>
                <a:cs typeface="Lucida Sans Unicode"/>
              </a:rPr>
              <a:t>u</a:t>
            </a:r>
            <a:r>
              <a:rPr sz="1600" b="1" spc="-45" dirty="0">
                <a:latin typeface="Lucida Sans Unicode"/>
                <a:cs typeface="Lucida Sans Unicode"/>
              </a:rPr>
              <a:t>t</a:t>
            </a:r>
            <a:r>
              <a:rPr sz="1600" b="1" spc="-25" dirty="0">
                <a:latin typeface="Lucida Sans Unicode"/>
                <a:cs typeface="Lucida Sans Unicode"/>
              </a:rPr>
              <a:t>u</a:t>
            </a:r>
            <a:r>
              <a:rPr sz="1600" b="1" spc="95" dirty="0">
                <a:latin typeface="Lucida Sans Unicode"/>
                <a:cs typeface="Lucida Sans Unicode"/>
              </a:rPr>
              <a:t>h</a:t>
            </a:r>
            <a:r>
              <a:rPr sz="1600" b="1" dirty="0">
                <a:latin typeface="Lucida Sans Unicode"/>
                <a:cs typeface="Lucida Sans Unicode"/>
              </a:rPr>
              <a:t>a</a:t>
            </a:r>
            <a:r>
              <a:rPr sz="1600" b="1" spc="-15" dirty="0">
                <a:latin typeface="Lucida Sans Unicode"/>
                <a:cs typeface="Lucida Sans Unicode"/>
              </a:rPr>
              <a:t>n  </a:t>
            </a:r>
            <a:r>
              <a:rPr sz="1600" b="1" spc="-20" dirty="0">
                <a:latin typeface="Lucida Sans Unicode"/>
                <a:cs typeface="Lucida Sans Unicode"/>
              </a:rPr>
              <a:t>Desain</a:t>
            </a:r>
            <a:endParaRPr sz="1600" b="1">
              <a:latin typeface="Lucida Sans Unicode"/>
              <a:cs typeface="Lucida Sans Unicode"/>
            </a:endParaRPr>
          </a:p>
        </p:txBody>
      </p:sp>
      <p:grpSp>
        <p:nvGrpSpPr>
          <p:cNvPr id="173" name="object 20">
            <a:extLst>
              <a:ext uri="{FF2B5EF4-FFF2-40B4-BE49-F238E27FC236}">
                <a16:creationId xmlns:a16="http://schemas.microsoft.com/office/drawing/2014/main" id="{95BD9091-E64B-4213-9794-F4BE9926F9D0}"/>
              </a:ext>
            </a:extLst>
          </p:cNvPr>
          <p:cNvGrpSpPr/>
          <p:nvPr/>
        </p:nvGrpSpPr>
        <p:grpSpPr>
          <a:xfrm>
            <a:off x="10995654" y="5664965"/>
            <a:ext cx="100330" cy="810895"/>
            <a:chOff x="8944350" y="3156374"/>
            <a:chExt cx="100330" cy="810895"/>
          </a:xfrm>
        </p:grpSpPr>
        <p:sp>
          <p:nvSpPr>
            <p:cNvPr id="174" name="object 21">
              <a:extLst>
                <a:ext uri="{FF2B5EF4-FFF2-40B4-BE49-F238E27FC236}">
                  <a16:creationId xmlns:a16="http://schemas.microsoft.com/office/drawing/2014/main" id="{2F9C42BE-4028-4B77-8C32-1FE0D3E8F2F6}"/>
                </a:ext>
              </a:extLst>
            </p:cNvPr>
            <p:cNvSpPr/>
            <p:nvPr/>
          </p:nvSpPr>
          <p:spPr>
            <a:xfrm>
              <a:off x="8979115" y="3162724"/>
              <a:ext cx="36195" cy="798195"/>
            </a:xfrm>
            <a:custGeom>
              <a:avLst/>
              <a:gdLst/>
              <a:ahLst/>
              <a:cxnLst/>
              <a:rect l="l" t="t" r="r" b="b"/>
              <a:pathLst>
                <a:path w="36195" h="798195">
                  <a:moveTo>
                    <a:pt x="0" y="0"/>
                  </a:moveTo>
                  <a:lnTo>
                    <a:pt x="8291" y="49523"/>
                  </a:lnTo>
                  <a:lnTo>
                    <a:pt x="15495" y="99172"/>
                  </a:lnTo>
                  <a:lnTo>
                    <a:pt x="21613" y="148931"/>
                  </a:lnTo>
                  <a:lnTo>
                    <a:pt x="26644" y="198780"/>
                  </a:lnTo>
                  <a:lnTo>
                    <a:pt x="30588" y="248703"/>
                  </a:lnTo>
                  <a:lnTo>
                    <a:pt x="33445" y="298681"/>
                  </a:lnTo>
                  <a:lnTo>
                    <a:pt x="35216" y="348697"/>
                  </a:lnTo>
                  <a:lnTo>
                    <a:pt x="35901" y="398733"/>
                  </a:lnTo>
                  <a:lnTo>
                    <a:pt x="35499" y="448772"/>
                  </a:lnTo>
                  <a:lnTo>
                    <a:pt x="34010" y="498795"/>
                  </a:lnTo>
                  <a:lnTo>
                    <a:pt x="31434" y="548784"/>
                  </a:lnTo>
                  <a:lnTo>
                    <a:pt x="27773" y="598723"/>
                  </a:lnTo>
                  <a:lnTo>
                    <a:pt x="23024" y="648592"/>
                  </a:lnTo>
                  <a:lnTo>
                    <a:pt x="17189" y="698375"/>
                  </a:lnTo>
                  <a:lnTo>
                    <a:pt x="10268" y="748054"/>
                  </a:lnTo>
                  <a:lnTo>
                    <a:pt x="2260" y="797610"/>
                  </a:lnTo>
                </a:path>
              </a:pathLst>
            </a:custGeom>
            <a:ln w="12700">
              <a:solidFill>
                <a:srgbClr val="E6B729"/>
              </a:solidFill>
            </a:ln>
          </p:spPr>
          <p:txBody>
            <a:bodyPr wrap="square" lIns="0" tIns="0" rIns="0" bIns="0" rtlCol="0"/>
            <a:lstStyle/>
            <a:p>
              <a:endParaRPr sz="1600" b="1"/>
            </a:p>
          </p:txBody>
        </p:sp>
        <p:sp>
          <p:nvSpPr>
            <p:cNvPr id="175" name="object 22">
              <a:extLst>
                <a:ext uri="{FF2B5EF4-FFF2-40B4-BE49-F238E27FC236}">
                  <a16:creationId xmlns:a16="http://schemas.microsoft.com/office/drawing/2014/main" id="{828D1571-B5D8-4DCB-9893-8564353AD36C}"/>
                </a:ext>
              </a:extLst>
            </p:cNvPr>
            <p:cNvSpPr/>
            <p:nvPr/>
          </p:nvSpPr>
          <p:spPr>
            <a:xfrm>
              <a:off x="8950700" y="3878082"/>
              <a:ext cx="87630" cy="83185"/>
            </a:xfrm>
            <a:custGeom>
              <a:avLst/>
              <a:gdLst/>
              <a:ahLst/>
              <a:cxnLst/>
              <a:rect l="l" t="t" r="r" b="b"/>
              <a:pathLst>
                <a:path w="87629" h="83185">
                  <a:moveTo>
                    <a:pt x="87553" y="15379"/>
                  </a:moveTo>
                  <a:lnTo>
                    <a:pt x="30594" y="8274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E6B729"/>
              </a:solidFill>
            </a:ln>
          </p:spPr>
          <p:txBody>
            <a:bodyPr wrap="square" lIns="0" tIns="0" rIns="0" bIns="0" rtlCol="0"/>
            <a:lstStyle/>
            <a:p>
              <a:endParaRPr sz="1600" b="1"/>
            </a:p>
          </p:txBody>
        </p:sp>
      </p:grpSp>
      <p:grpSp>
        <p:nvGrpSpPr>
          <p:cNvPr id="176" name="object 23">
            <a:extLst>
              <a:ext uri="{FF2B5EF4-FFF2-40B4-BE49-F238E27FC236}">
                <a16:creationId xmlns:a16="http://schemas.microsoft.com/office/drawing/2014/main" id="{4702023D-C9C5-4393-95B5-4A8411F5D88C}"/>
              </a:ext>
            </a:extLst>
          </p:cNvPr>
          <p:cNvGrpSpPr/>
          <p:nvPr/>
        </p:nvGrpSpPr>
        <p:grpSpPr>
          <a:xfrm>
            <a:off x="9995915" y="6731597"/>
            <a:ext cx="1525905" cy="998219"/>
            <a:chOff x="7944611" y="4223006"/>
            <a:chExt cx="1525905" cy="998219"/>
          </a:xfrm>
        </p:grpSpPr>
        <p:sp>
          <p:nvSpPr>
            <p:cNvPr id="177" name="object 24">
              <a:extLst>
                <a:ext uri="{FF2B5EF4-FFF2-40B4-BE49-F238E27FC236}">
                  <a16:creationId xmlns:a16="http://schemas.microsoft.com/office/drawing/2014/main" id="{4542C456-7736-43C9-9167-7572AF633E51}"/>
                </a:ext>
              </a:extLst>
            </p:cNvPr>
            <p:cNvSpPr/>
            <p:nvPr/>
          </p:nvSpPr>
          <p:spPr>
            <a:xfrm>
              <a:off x="7954517" y="4232912"/>
              <a:ext cx="1506220" cy="978535"/>
            </a:xfrm>
            <a:custGeom>
              <a:avLst/>
              <a:gdLst/>
              <a:ahLst/>
              <a:cxnLst/>
              <a:rect l="l" t="t" r="r" b="b"/>
              <a:pathLst>
                <a:path w="1506220" h="978535">
                  <a:moveTo>
                    <a:pt x="1342644" y="0"/>
                  </a:moveTo>
                  <a:lnTo>
                    <a:pt x="163068" y="0"/>
                  </a:lnTo>
                  <a:lnTo>
                    <a:pt x="119719" y="5825"/>
                  </a:lnTo>
                  <a:lnTo>
                    <a:pt x="80766" y="22264"/>
                  </a:lnTo>
                  <a:lnTo>
                    <a:pt x="47763" y="47763"/>
                  </a:lnTo>
                  <a:lnTo>
                    <a:pt x="22264" y="80766"/>
                  </a:lnTo>
                  <a:lnTo>
                    <a:pt x="5825" y="119719"/>
                  </a:lnTo>
                  <a:lnTo>
                    <a:pt x="0" y="163067"/>
                  </a:lnTo>
                  <a:lnTo>
                    <a:pt x="0" y="815327"/>
                  </a:lnTo>
                  <a:lnTo>
                    <a:pt x="5825" y="858681"/>
                  </a:lnTo>
                  <a:lnTo>
                    <a:pt x="22264" y="897637"/>
                  </a:lnTo>
                  <a:lnTo>
                    <a:pt x="47763" y="930643"/>
                  </a:lnTo>
                  <a:lnTo>
                    <a:pt x="80766" y="956143"/>
                  </a:lnTo>
                  <a:lnTo>
                    <a:pt x="119719" y="972582"/>
                  </a:lnTo>
                  <a:lnTo>
                    <a:pt x="163068" y="978407"/>
                  </a:lnTo>
                  <a:lnTo>
                    <a:pt x="1342644" y="978407"/>
                  </a:lnTo>
                  <a:lnTo>
                    <a:pt x="1385992" y="972582"/>
                  </a:lnTo>
                  <a:lnTo>
                    <a:pt x="1424945" y="956143"/>
                  </a:lnTo>
                  <a:lnTo>
                    <a:pt x="1457948" y="930643"/>
                  </a:lnTo>
                  <a:lnTo>
                    <a:pt x="1483447" y="897637"/>
                  </a:lnTo>
                  <a:lnTo>
                    <a:pt x="1499886" y="858681"/>
                  </a:lnTo>
                  <a:lnTo>
                    <a:pt x="1505712" y="815327"/>
                  </a:lnTo>
                  <a:lnTo>
                    <a:pt x="1505712" y="163067"/>
                  </a:lnTo>
                  <a:lnTo>
                    <a:pt x="1499886" y="119719"/>
                  </a:lnTo>
                  <a:lnTo>
                    <a:pt x="1483447" y="80766"/>
                  </a:lnTo>
                  <a:lnTo>
                    <a:pt x="1457948" y="47763"/>
                  </a:lnTo>
                  <a:lnTo>
                    <a:pt x="1424945" y="22264"/>
                  </a:lnTo>
                  <a:lnTo>
                    <a:pt x="1385992" y="5825"/>
                  </a:lnTo>
                  <a:lnTo>
                    <a:pt x="1342644" y="0"/>
                  </a:lnTo>
                  <a:close/>
                </a:path>
              </a:pathLst>
            </a:custGeom>
            <a:solidFill>
              <a:srgbClr val="6AAC90"/>
            </a:solidFill>
          </p:spPr>
          <p:txBody>
            <a:bodyPr wrap="square" lIns="0" tIns="0" rIns="0" bIns="0" rtlCol="0"/>
            <a:lstStyle/>
            <a:p>
              <a:endParaRPr sz="1600" b="1"/>
            </a:p>
          </p:txBody>
        </p:sp>
        <p:sp>
          <p:nvSpPr>
            <p:cNvPr id="178" name="object 25">
              <a:extLst>
                <a:ext uri="{FF2B5EF4-FFF2-40B4-BE49-F238E27FC236}">
                  <a16:creationId xmlns:a16="http://schemas.microsoft.com/office/drawing/2014/main" id="{BD915C70-78E4-4CAE-8315-4F1182A54E65}"/>
                </a:ext>
              </a:extLst>
            </p:cNvPr>
            <p:cNvSpPr/>
            <p:nvPr/>
          </p:nvSpPr>
          <p:spPr>
            <a:xfrm>
              <a:off x="7954517" y="4232912"/>
              <a:ext cx="1506220" cy="978535"/>
            </a:xfrm>
            <a:custGeom>
              <a:avLst/>
              <a:gdLst/>
              <a:ahLst/>
              <a:cxnLst/>
              <a:rect l="l" t="t" r="r" b="b"/>
              <a:pathLst>
                <a:path w="1506220" h="978535">
                  <a:moveTo>
                    <a:pt x="0" y="163067"/>
                  </a:moveTo>
                  <a:lnTo>
                    <a:pt x="5825" y="119719"/>
                  </a:lnTo>
                  <a:lnTo>
                    <a:pt x="22264" y="80766"/>
                  </a:lnTo>
                  <a:lnTo>
                    <a:pt x="47763" y="47763"/>
                  </a:lnTo>
                  <a:lnTo>
                    <a:pt x="80766" y="22264"/>
                  </a:lnTo>
                  <a:lnTo>
                    <a:pt x="119719" y="5825"/>
                  </a:lnTo>
                  <a:lnTo>
                    <a:pt x="163068" y="0"/>
                  </a:lnTo>
                  <a:lnTo>
                    <a:pt x="1342644" y="0"/>
                  </a:lnTo>
                  <a:lnTo>
                    <a:pt x="1385992" y="5825"/>
                  </a:lnTo>
                  <a:lnTo>
                    <a:pt x="1424945" y="22264"/>
                  </a:lnTo>
                  <a:lnTo>
                    <a:pt x="1457948" y="47763"/>
                  </a:lnTo>
                  <a:lnTo>
                    <a:pt x="1483447" y="80766"/>
                  </a:lnTo>
                  <a:lnTo>
                    <a:pt x="1499886" y="119719"/>
                  </a:lnTo>
                  <a:lnTo>
                    <a:pt x="1505712" y="163067"/>
                  </a:lnTo>
                  <a:lnTo>
                    <a:pt x="1505712" y="815327"/>
                  </a:lnTo>
                  <a:lnTo>
                    <a:pt x="1499886" y="858681"/>
                  </a:lnTo>
                  <a:lnTo>
                    <a:pt x="1483447" y="897637"/>
                  </a:lnTo>
                  <a:lnTo>
                    <a:pt x="1457948" y="930643"/>
                  </a:lnTo>
                  <a:lnTo>
                    <a:pt x="1424945" y="956143"/>
                  </a:lnTo>
                  <a:lnTo>
                    <a:pt x="1385992" y="972582"/>
                  </a:lnTo>
                  <a:lnTo>
                    <a:pt x="1342644" y="978407"/>
                  </a:lnTo>
                  <a:lnTo>
                    <a:pt x="163068" y="978407"/>
                  </a:lnTo>
                  <a:lnTo>
                    <a:pt x="119719" y="972582"/>
                  </a:lnTo>
                  <a:lnTo>
                    <a:pt x="80766" y="956143"/>
                  </a:lnTo>
                  <a:lnTo>
                    <a:pt x="47763" y="930643"/>
                  </a:lnTo>
                  <a:lnTo>
                    <a:pt x="22264" y="897637"/>
                  </a:lnTo>
                  <a:lnTo>
                    <a:pt x="5825" y="858681"/>
                  </a:lnTo>
                  <a:lnTo>
                    <a:pt x="0" y="815327"/>
                  </a:lnTo>
                  <a:lnTo>
                    <a:pt x="0" y="163067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00" b="1"/>
            </a:p>
          </p:txBody>
        </p:sp>
      </p:grpSp>
      <p:sp>
        <p:nvSpPr>
          <p:cNvPr id="179" name="object 26">
            <a:extLst>
              <a:ext uri="{FF2B5EF4-FFF2-40B4-BE49-F238E27FC236}">
                <a16:creationId xmlns:a16="http://schemas.microsoft.com/office/drawing/2014/main" id="{8FE4774A-F877-431F-A9EC-AB71C99636CD}"/>
              </a:ext>
            </a:extLst>
          </p:cNvPr>
          <p:cNvSpPr txBox="1"/>
          <p:nvPr/>
        </p:nvSpPr>
        <p:spPr>
          <a:xfrm>
            <a:off x="10390516" y="6952714"/>
            <a:ext cx="721360" cy="53091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 indent="77470">
              <a:lnSpc>
                <a:spcPts val="1870"/>
              </a:lnSpc>
              <a:spcBef>
                <a:spcPts val="305"/>
              </a:spcBef>
            </a:pPr>
            <a:r>
              <a:rPr sz="1600" b="1" spc="-95" dirty="0">
                <a:latin typeface="Lucida Sans Unicode"/>
                <a:cs typeface="Lucida Sans Unicode"/>
              </a:rPr>
              <a:t>Solusi </a:t>
            </a:r>
            <a:r>
              <a:rPr sz="1600" b="1" spc="-90" dirty="0">
                <a:latin typeface="Lucida Sans Unicode"/>
                <a:cs typeface="Lucida Sans Unicode"/>
              </a:rPr>
              <a:t> </a:t>
            </a:r>
            <a:r>
              <a:rPr sz="1600" b="1" spc="70" dirty="0">
                <a:latin typeface="Lucida Sans Unicode"/>
                <a:cs typeface="Lucida Sans Unicode"/>
              </a:rPr>
              <a:t>D</a:t>
            </a:r>
            <a:r>
              <a:rPr sz="1600" b="1" spc="75" dirty="0">
                <a:latin typeface="Lucida Sans Unicode"/>
                <a:cs typeface="Lucida Sans Unicode"/>
              </a:rPr>
              <a:t>e</a:t>
            </a:r>
            <a:r>
              <a:rPr sz="1600" b="1" spc="-100" dirty="0">
                <a:latin typeface="Lucida Sans Unicode"/>
                <a:cs typeface="Lucida Sans Unicode"/>
              </a:rPr>
              <a:t>s</a:t>
            </a:r>
            <a:r>
              <a:rPr sz="1600" b="1" dirty="0">
                <a:latin typeface="Lucida Sans Unicode"/>
                <a:cs typeface="Lucida Sans Unicode"/>
              </a:rPr>
              <a:t>a</a:t>
            </a:r>
            <a:r>
              <a:rPr sz="1600" b="1" spc="-150" dirty="0">
                <a:latin typeface="Lucida Sans Unicode"/>
                <a:cs typeface="Lucida Sans Unicode"/>
              </a:rPr>
              <a:t>i</a:t>
            </a:r>
            <a:r>
              <a:rPr sz="1600" b="1" spc="-20" dirty="0">
                <a:latin typeface="Lucida Sans Unicode"/>
                <a:cs typeface="Lucida Sans Unicode"/>
              </a:rPr>
              <a:t>n</a:t>
            </a:r>
            <a:endParaRPr sz="1600" b="1" dirty="0">
              <a:latin typeface="Lucida Sans Unicode"/>
              <a:cs typeface="Lucida Sans Unicode"/>
            </a:endParaRPr>
          </a:p>
        </p:txBody>
      </p:sp>
      <p:grpSp>
        <p:nvGrpSpPr>
          <p:cNvPr id="180" name="object 27">
            <a:extLst>
              <a:ext uri="{FF2B5EF4-FFF2-40B4-BE49-F238E27FC236}">
                <a16:creationId xmlns:a16="http://schemas.microsoft.com/office/drawing/2014/main" id="{8C4AE692-4C04-4B14-895B-1C93D268FA29}"/>
              </a:ext>
            </a:extLst>
          </p:cNvPr>
          <p:cNvGrpSpPr/>
          <p:nvPr/>
        </p:nvGrpSpPr>
        <p:grpSpPr>
          <a:xfrm>
            <a:off x="9708723" y="7848007"/>
            <a:ext cx="526415" cy="342265"/>
            <a:chOff x="7657419" y="5339416"/>
            <a:chExt cx="526415" cy="342265"/>
          </a:xfrm>
        </p:grpSpPr>
        <p:sp>
          <p:nvSpPr>
            <p:cNvPr id="181" name="object 28">
              <a:extLst>
                <a:ext uri="{FF2B5EF4-FFF2-40B4-BE49-F238E27FC236}">
                  <a16:creationId xmlns:a16="http://schemas.microsoft.com/office/drawing/2014/main" id="{21233D8E-E41A-4C3E-9591-E4CCD2F44213}"/>
                </a:ext>
              </a:extLst>
            </p:cNvPr>
            <p:cNvSpPr/>
            <p:nvPr/>
          </p:nvSpPr>
          <p:spPr>
            <a:xfrm>
              <a:off x="7664191" y="5345766"/>
              <a:ext cx="513080" cy="320675"/>
            </a:xfrm>
            <a:custGeom>
              <a:avLst/>
              <a:gdLst/>
              <a:ahLst/>
              <a:cxnLst/>
              <a:rect l="l" t="t" r="r" b="b"/>
              <a:pathLst>
                <a:path w="513079" h="320675">
                  <a:moveTo>
                    <a:pt x="512711" y="0"/>
                  </a:moveTo>
                  <a:lnTo>
                    <a:pt x="473345" y="31752"/>
                  </a:lnTo>
                  <a:lnTo>
                    <a:pt x="433316" y="62615"/>
                  </a:lnTo>
                  <a:lnTo>
                    <a:pt x="392640" y="92577"/>
                  </a:lnTo>
                  <a:lnTo>
                    <a:pt x="351332" y="121631"/>
                  </a:lnTo>
                  <a:lnTo>
                    <a:pt x="309409" y="149765"/>
                  </a:lnTo>
                  <a:lnTo>
                    <a:pt x="266885" y="176971"/>
                  </a:lnTo>
                  <a:lnTo>
                    <a:pt x="223776" y="203238"/>
                  </a:lnTo>
                  <a:lnTo>
                    <a:pt x="180098" y="228558"/>
                  </a:lnTo>
                  <a:lnTo>
                    <a:pt x="135866" y="252920"/>
                  </a:lnTo>
                  <a:lnTo>
                    <a:pt x="91095" y="276316"/>
                  </a:lnTo>
                  <a:lnTo>
                    <a:pt x="45801" y="298734"/>
                  </a:lnTo>
                  <a:lnTo>
                    <a:pt x="0" y="320166"/>
                  </a:lnTo>
                </a:path>
              </a:pathLst>
            </a:custGeom>
            <a:ln w="12700">
              <a:solidFill>
                <a:srgbClr val="6AAC90"/>
              </a:solidFill>
            </a:ln>
          </p:spPr>
          <p:txBody>
            <a:bodyPr wrap="square" lIns="0" tIns="0" rIns="0" bIns="0" rtlCol="0"/>
            <a:lstStyle/>
            <a:p>
              <a:endParaRPr sz="1600" b="1"/>
            </a:p>
          </p:txBody>
        </p:sp>
        <p:sp>
          <p:nvSpPr>
            <p:cNvPr id="182" name="object 29">
              <a:extLst>
                <a:ext uri="{FF2B5EF4-FFF2-40B4-BE49-F238E27FC236}">
                  <a16:creationId xmlns:a16="http://schemas.microsoft.com/office/drawing/2014/main" id="{E1705689-0E70-4DA9-A44E-982DA12F3B5A}"/>
                </a:ext>
              </a:extLst>
            </p:cNvPr>
            <p:cNvSpPr/>
            <p:nvPr/>
          </p:nvSpPr>
          <p:spPr>
            <a:xfrm>
              <a:off x="7663769" y="5594252"/>
              <a:ext cx="88265" cy="81280"/>
            </a:xfrm>
            <a:custGeom>
              <a:avLst/>
              <a:gdLst/>
              <a:ahLst/>
              <a:cxnLst/>
              <a:rect l="l" t="t" r="r" b="b"/>
              <a:pathLst>
                <a:path w="88265" h="81279">
                  <a:moveTo>
                    <a:pt x="87744" y="81038"/>
                  </a:moveTo>
                  <a:lnTo>
                    <a:pt x="0" y="71856"/>
                  </a:lnTo>
                  <a:lnTo>
                    <a:pt x="51180" y="0"/>
                  </a:lnTo>
                </a:path>
              </a:pathLst>
            </a:custGeom>
            <a:ln w="12700">
              <a:solidFill>
                <a:srgbClr val="6AAC90"/>
              </a:solidFill>
            </a:ln>
          </p:spPr>
          <p:txBody>
            <a:bodyPr wrap="square" lIns="0" tIns="0" rIns="0" bIns="0" rtlCol="0"/>
            <a:lstStyle/>
            <a:p>
              <a:endParaRPr sz="1600" b="1"/>
            </a:p>
          </p:txBody>
        </p:sp>
      </p:grpSp>
      <p:grpSp>
        <p:nvGrpSpPr>
          <p:cNvPr id="183" name="object 30">
            <a:extLst>
              <a:ext uri="{FF2B5EF4-FFF2-40B4-BE49-F238E27FC236}">
                <a16:creationId xmlns:a16="http://schemas.microsoft.com/office/drawing/2014/main" id="{3BE2700D-84DD-4278-B2CF-7DC6842CEB96}"/>
              </a:ext>
            </a:extLst>
          </p:cNvPr>
          <p:cNvGrpSpPr/>
          <p:nvPr/>
        </p:nvGrpSpPr>
        <p:grpSpPr>
          <a:xfrm>
            <a:off x="8001000" y="7883741"/>
            <a:ext cx="1524000" cy="998219"/>
            <a:chOff x="5949696" y="5375150"/>
            <a:chExt cx="1524000" cy="998219"/>
          </a:xfrm>
        </p:grpSpPr>
        <p:sp>
          <p:nvSpPr>
            <p:cNvPr id="184" name="object 31">
              <a:extLst>
                <a:ext uri="{FF2B5EF4-FFF2-40B4-BE49-F238E27FC236}">
                  <a16:creationId xmlns:a16="http://schemas.microsoft.com/office/drawing/2014/main" id="{3205D2F8-375F-48B6-8AB3-988C1D63C377}"/>
                </a:ext>
              </a:extLst>
            </p:cNvPr>
            <p:cNvSpPr/>
            <p:nvPr/>
          </p:nvSpPr>
          <p:spPr>
            <a:xfrm>
              <a:off x="5959602" y="5385056"/>
              <a:ext cx="1504315" cy="978535"/>
            </a:xfrm>
            <a:custGeom>
              <a:avLst/>
              <a:gdLst/>
              <a:ahLst/>
              <a:cxnLst/>
              <a:rect l="l" t="t" r="r" b="b"/>
              <a:pathLst>
                <a:path w="1504315" h="978535">
                  <a:moveTo>
                    <a:pt x="1341120" y="0"/>
                  </a:moveTo>
                  <a:lnTo>
                    <a:pt x="163068" y="0"/>
                  </a:lnTo>
                  <a:lnTo>
                    <a:pt x="119719" y="5825"/>
                  </a:lnTo>
                  <a:lnTo>
                    <a:pt x="80766" y="22264"/>
                  </a:lnTo>
                  <a:lnTo>
                    <a:pt x="47763" y="47763"/>
                  </a:lnTo>
                  <a:lnTo>
                    <a:pt x="22264" y="80766"/>
                  </a:lnTo>
                  <a:lnTo>
                    <a:pt x="5825" y="119719"/>
                  </a:lnTo>
                  <a:lnTo>
                    <a:pt x="0" y="163068"/>
                  </a:lnTo>
                  <a:lnTo>
                    <a:pt x="0" y="815340"/>
                  </a:lnTo>
                  <a:lnTo>
                    <a:pt x="5825" y="858688"/>
                  </a:lnTo>
                  <a:lnTo>
                    <a:pt x="22264" y="897641"/>
                  </a:lnTo>
                  <a:lnTo>
                    <a:pt x="47763" y="930644"/>
                  </a:lnTo>
                  <a:lnTo>
                    <a:pt x="80766" y="956143"/>
                  </a:lnTo>
                  <a:lnTo>
                    <a:pt x="119719" y="972582"/>
                  </a:lnTo>
                  <a:lnTo>
                    <a:pt x="163068" y="978408"/>
                  </a:lnTo>
                  <a:lnTo>
                    <a:pt x="1341120" y="978408"/>
                  </a:lnTo>
                  <a:lnTo>
                    <a:pt x="1384468" y="972582"/>
                  </a:lnTo>
                  <a:lnTo>
                    <a:pt x="1423421" y="956143"/>
                  </a:lnTo>
                  <a:lnTo>
                    <a:pt x="1456424" y="930644"/>
                  </a:lnTo>
                  <a:lnTo>
                    <a:pt x="1481923" y="897641"/>
                  </a:lnTo>
                  <a:lnTo>
                    <a:pt x="1498362" y="858688"/>
                  </a:lnTo>
                  <a:lnTo>
                    <a:pt x="1504188" y="815340"/>
                  </a:lnTo>
                  <a:lnTo>
                    <a:pt x="1504188" y="163068"/>
                  </a:lnTo>
                  <a:lnTo>
                    <a:pt x="1498362" y="119719"/>
                  </a:lnTo>
                  <a:lnTo>
                    <a:pt x="1481923" y="80766"/>
                  </a:lnTo>
                  <a:lnTo>
                    <a:pt x="1456424" y="47763"/>
                  </a:lnTo>
                  <a:lnTo>
                    <a:pt x="1423421" y="22264"/>
                  </a:lnTo>
                  <a:lnTo>
                    <a:pt x="1384468" y="5825"/>
                  </a:lnTo>
                  <a:lnTo>
                    <a:pt x="1341120" y="0"/>
                  </a:lnTo>
                  <a:close/>
                </a:path>
              </a:pathLst>
            </a:custGeom>
            <a:solidFill>
              <a:srgbClr val="54849A"/>
            </a:solidFill>
          </p:spPr>
          <p:txBody>
            <a:bodyPr wrap="square" lIns="0" tIns="0" rIns="0" bIns="0" rtlCol="0"/>
            <a:lstStyle/>
            <a:p>
              <a:endParaRPr sz="1600" b="1"/>
            </a:p>
          </p:txBody>
        </p:sp>
        <p:sp>
          <p:nvSpPr>
            <p:cNvPr id="185" name="object 32">
              <a:extLst>
                <a:ext uri="{FF2B5EF4-FFF2-40B4-BE49-F238E27FC236}">
                  <a16:creationId xmlns:a16="http://schemas.microsoft.com/office/drawing/2014/main" id="{139EABF0-696F-422F-A3EA-1CFEEDF5BEEF}"/>
                </a:ext>
              </a:extLst>
            </p:cNvPr>
            <p:cNvSpPr/>
            <p:nvPr/>
          </p:nvSpPr>
          <p:spPr>
            <a:xfrm>
              <a:off x="5959602" y="5385056"/>
              <a:ext cx="1504315" cy="978535"/>
            </a:xfrm>
            <a:custGeom>
              <a:avLst/>
              <a:gdLst/>
              <a:ahLst/>
              <a:cxnLst/>
              <a:rect l="l" t="t" r="r" b="b"/>
              <a:pathLst>
                <a:path w="1504315" h="978535">
                  <a:moveTo>
                    <a:pt x="0" y="163068"/>
                  </a:moveTo>
                  <a:lnTo>
                    <a:pt x="5825" y="119719"/>
                  </a:lnTo>
                  <a:lnTo>
                    <a:pt x="22264" y="80766"/>
                  </a:lnTo>
                  <a:lnTo>
                    <a:pt x="47763" y="47763"/>
                  </a:lnTo>
                  <a:lnTo>
                    <a:pt x="80766" y="22264"/>
                  </a:lnTo>
                  <a:lnTo>
                    <a:pt x="119719" y="5825"/>
                  </a:lnTo>
                  <a:lnTo>
                    <a:pt x="163068" y="0"/>
                  </a:lnTo>
                  <a:lnTo>
                    <a:pt x="1341120" y="0"/>
                  </a:lnTo>
                  <a:lnTo>
                    <a:pt x="1384468" y="5825"/>
                  </a:lnTo>
                  <a:lnTo>
                    <a:pt x="1423421" y="22264"/>
                  </a:lnTo>
                  <a:lnTo>
                    <a:pt x="1456424" y="47763"/>
                  </a:lnTo>
                  <a:lnTo>
                    <a:pt x="1481923" y="80766"/>
                  </a:lnTo>
                  <a:lnTo>
                    <a:pt x="1498362" y="119719"/>
                  </a:lnTo>
                  <a:lnTo>
                    <a:pt x="1504188" y="163068"/>
                  </a:lnTo>
                  <a:lnTo>
                    <a:pt x="1504188" y="815340"/>
                  </a:lnTo>
                  <a:lnTo>
                    <a:pt x="1498362" y="858688"/>
                  </a:lnTo>
                  <a:lnTo>
                    <a:pt x="1481923" y="897641"/>
                  </a:lnTo>
                  <a:lnTo>
                    <a:pt x="1456424" y="930644"/>
                  </a:lnTo>
                  <a:lnTo>
                    <a:pt x="1423421" y="956143"/>
                  </a:lnTo>
                  <a:lnTo>
                    <a:pt x="1384468" y="972582"/>
                  </a:lnTo>
                  <a:lnTo>
                    <a:pt x="1341120" y="978408"/>
                  </a:lnTo>
                  <a:lnTo>
                    <a:pt x="163068" y="978408"/>
                  </a:lnTo>
                  <a:lnTo>
                    <a:pt x="119719" y="972582"/>
                  </a:lnTo>
                  <a:lnTo>
                    <a:pt x="80766" y="956143"/>
                  </a:lnTo>
                  <a:lnTo>
                    <a:pt x="47763" y="930644"/>
                  </a:lnTo>
                  <a:lnTo>
                    <a:pt x="22264" y="897641"/>
                  </a:lnTo>
                  <a:lnTo>
                    <a:pt x="5825" y="858688"/>
                  </a:lnTo>
                  <a:lnTo>
                    <a:pt x="0" y="815340"/>
                  </a:lnTo>
                  <a:lnTo>
                    <a:pt x="0" y="163068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00" b="1"/>
            </a:p>
          </p:txBody>
        </p:sp>
      </p:grpSp>
      <p:sp>
        <p:nvSpPr>
          <p:cNvPr id="186" name="object 33">
            <a:extLst>
              <a:ext uri="{FF2B5EF4-FFF2-40B4-BE49-F238E27FC236}">
                <a16:creationId xmlns:a16="http://schemas.microsoft.com/office/drawing/2014/main" id="{B85F70C6-570E-4DFF-BEBE-BBB22B88AB95}"/>
              </a:ext>
            </a:extLst>
          </p:cNvPr>
          <p:cNvSpPr txBox="1"/>
          <p:nvPr/>
        </p:nvSpPr>
        <p:spPr>
          <a:xfrm>
            <a:off x="8328842" y="8105000"/>
            <a:ext cx="862330" cy="53091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78105" marR="5080" indent="-66040">
              <a:lnSpc>
                <a:spcPts val="1870"/>
              </a:lnSpc>
              <a:spcBef>
                <a:spcPts val="305"/>
              </a:spcBef>
            </a:pPr>
            <a:r>
              <a:rPr sz="1600" b="1" spc="-5" dirty="0">
                <a:latin typeface="Lucida Sans Unicode"/>
                <a:cs typeface="Lucida Sans Unicode"/>
              </a:rPr>
              <a:t>P</a:t>
            </a:r>
            <a:r>
              <a:rPr sz="1600" b="1" spc="-150" dirty="0">
                <a:latin typeface="Lucida Sans Unicode"/>
                <a:cs typeface="Lucida Sans Unicode"/>
              </a:rPr>
              <a:t>r</a:t>
            </a:r>
            <a:r>
              <a:rPr sz="1600" b="1" spc="45" dirty="0">
                <a:latin typeface="Lucida Sans Unicode"/>
                <a:cs typeface="Lucida Sans Unicode"/>
              </a:rPr>
              <a:t>o</a:t>
            </a:r>
            <a:r>
              <a:rPr sz="1600" b="1" spc="40" dirty="0">
                <a:latin typeface="Lucida Sans Unicode"/>
                <a:cs typeface="Lucida Sans Unicode"/>
              </a:rPr>
              <a:t>d</a:t>
            </a:r>
            <a:r>
              <a:rPr sz="1600" b="1" spc="-130" dirty="0">
                <a:latin typeface="Lucida Sans Unicode"/>
                <a:cs typeface="Lucida Sans Unicode"/>
              </a:rPr>
              <a:t>uks</a:t>
            </a:r>
            <a:r>
              <a:rPr sz="1600" b="1" spc="-165" dirty="0">
                <a:latin typeface="Lucida Sans Unicode"/>
                <a:cs typeface="Lucida Sans Unicode"/>
              </a:rPr>
              <a:t>i  </a:t>
            </a:r>
            <a:r>
              <a:rPr sz="1600" b="1" spc="-20" dirty="0">
                <a:latin typeface="Lucida Sans Unicode"/>
                <a:cs typeface="Lucida Sans Unicode"/>
              </a:rPr>
              <a:t>Desain</a:t>
            </a:r>
            <a:endParaRPr sz="1600" b="1">
              <a:latin typeface="Lucida Sans Unicode"/>
              <a:cs typeface="Lucida Sans Unicode"/>
            </a:endParaRPr>
          </a:p>
        </p:txBody>
      </p:sp>
      <p:grpSp>
        <p:nvGrpSpPr>
          <p:cNvPr id="187" name="object 34">
            <a:extLst>
              <a:ext uri="{FF2B5EF4-FFF2-40B4-BE49-F238E27FC236}">
                <a16:creationId xmlns:a16="http://schemas.microsoft.com/office/drawing/2014/main" id="{403F0594-C4C9-490F-9F9E-5EAC28D61D92}"/>
              </a:ext>
            </a:extLst>
          </p:cNvPr>
          <p:cNvGrpSpPr/>
          <p:nvPr/>
        </p:nvGrpSpPr>
        <p:grpSpPr>
          <a:xfrm>
            <a:off x="7298683" y="7855979"/>
            <a:ext cx="527685" cy="330835"/>
            <a:chOff x="5247379" y="5347388"/>
            <a:chExt cx="527685" cy="330835"/>
          </a:xfrm>
        </p:grpSpPr>
        <p:sp>
          <p:nvSpPr>
            <p:cNvPr id="188" name="object 35">
              <a:extLst>
                <a:ext uri="{FF2B5EF4-FFF2-40B4-BE49-F238E27FC236}">
                  <a16:creationId xmlns:a16="http://schemas.microsoft.com/office/drawing/2014/main" id="{AA42C779-3F33-462A-8FD3-A3C282381D95}"/>
                </a:ext>
              </a:extLst>
            </p:cNvPr>
            <p:cNvSpPr/>
            <p:nvPr/>
          </p:nvSpPr>
          <p:spPr>
            <a:xfrm>
              <a:off x="5254078" y="5354025"/>
              <a:ext cx="514984" cy="317500"/>
            </a:xfrm>
            <a:custGeom>
              <a:avLst/>
              <a:gdLst/>
              <a:ahLst/>
              <a:cxnLst/>
              <a:rect l="l" t="t" r="r" b="b"/>
              <a:pathLst>
                <a:path w="514985" h="317500">
                  <a:moveTo>
                    <a:pt x="514515" y="317258"/>
                  </a:moveTo>
                  <a:lnTo>
                    <a:pt x="468584" y="296082"/>
                  </a:lnTo>
                  <a:lnTo>
                    <a:pt x="423158" y="273917"/>
                  </a:lnTo>
                  <a:lnTo>
                    <a:pt x="378250" y="250774"/>
                  </a:lnTo>
                  <a:lnTo>
                    <a:pt x="333878" y="226661"/>
                  </a:lnTo>
                  <a:lnTo>
                    <a:pt x="290055" y="201588"/>
                  </a:lnTo>
                  <a:lnTo>
                    <a:pt x="246799" y="175564"/>
                  </a:lnTo>
                  <a:lnTo>
                    <a:pt x="204123" y="148600"/>
                  </a:lnTo>
                  <a:lnTo>
                    <a:pt x="162044" y="120705"/>
                  </a:lnTo>
                  <a:lnTo>
                    <a:pt x="120576" y="91887"/>
                  </a:lnTo>
                  <a:lnTo>
                    <a:pt x="79736" y="62158"/>
                  </a:lnTo>
                  <a:lnTo>
                    <a:pt x="39539" y="31525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54849A"/>
              </a:solidFill>
            </a:ln>
          </p:spPr>
          <p:txBody>
            <a:bodyPr wrap="square" lIns="0" tIns="0" rIns="0" bIns="0" rtlCol="0"/>
            <a:lstStyle/>
            <a:p>
              <a:endParaRPr sz="1600" b="1"/>
            </a:p>
          </p:txBody>
        </p:sp>
        <p:sp>
          <p:nvSpPr>
            <p:cNvPr id="189" name="object 36">
              <a:extLst>
                <a:ext uri="{FF2B5EF4-FFF2-40B4-BE49-F238E27FC236}">
                  <a16:creationId xmlns:a16="http://schemas.microsoft.com/office/drawing/2014/main" id="{A0B2B4ED-F7E7-4F14-A396-EEE0CFE262A4}"/>
                </a:ext>
              </a:extLst>
            </p:cNvPr>
            <p:cNvSpPr/>
            <p:nvPr/>
          </p:nvSpPr>
          <p:spPr>
            <a:xfrm>
              <a:off x="5253729" y="5353738"/>
              <a:ext cx="87630" cy="83185"/>
            </a:xfrm>
            <a:custGeom>
              <a:avLst/>
              <a:gdLst/>
              <a:ahLst/>
              <a:cxnLst/>
              <a:rect l="l" t="t" r="r" b="b"/>
              <a:pathLst>
                <a:path w="87629" h="83185">
                  <a:moveTo>
                    <a:pt x="30734" y="82689"/>
                  </a:moveTo>
                  <a:lnTo>
                    <a:pt x="0" y="0"/>
                  </a:lnTo>
                  <a:lnTo>
                    <a:pt x="87109" y="13944"/>
                  </a:lnTo>
                </a:path>
              </a:pathLst>
            </a:custGeom>
            <a:ln w="12700">
              <a:solidFill>
                <a:srgbClr val="54849A"/>
              </a:solidFill>
            </a:ln>
          </p:spPr>
          <p:txBody>
            <a:bodyPr wrap="square" lIns="0" tIns="0" rIns="0" bIns="0" rtlCol="0"/>
            <a:lstStyle/>
            <a:p>
              <a:endParaRPr sz="1600" b="1"/>
            </a:p>
          </p:txBody>
        </p:sp>
      </p:grpSp>
      <p:grpSp>
        <p:nvGrpSpPr>
          <p:cNvPr id="190" name="object 37">
            <a:extLst>
              <a:ext uri="{FF2B5EF4-FFF2-40B4-BE49-F238E27FC236}">
                <a16:creationId xmlns:a16="http://schemas.microsoft.com/office/drawing/2014/main" id="{B1CCE2C3-2FBC-4602-AC77-9DBE2F408788}"/>
              </a:ext>
            </a:extLst>
          </p:cNvPr>
          <p:cNvGrpSpPr/>
          <p:nvPr/>
        </p:nvGrpSpPr>
        <p:grpSpPr>
          <a:xfrm>
            <a:off x="6004559" y="6731597"/>
            <a:ext cx="1525905" cy="998219"/>
            <a:chOff x="3953255" y="4223006"/>
            <a:chExt cx="1525905" cy="998219"/>
          </a:xfrm>
        </p:grpSpPr>
        <p:sp>
          <p:nvSpPr>
            <p:cNvPr id="191" name="object 38">
              <a:extLst>
                <a:ext uri="{FF2B5EF4-FFF2-40B4-BE49-F238E27FC236}">
                  <a16:creationId xmlns:a16="http://schemas.microsoft.com/office/drawing/2014/main" id="{96410EA1-1DD7-4B89-B05C-FF4CC694C789}"/>
                </a:ext>
              </a:extLst>
            </p:cNvPr>
            <p:cNvSpPr/>
            <p:nvPr/>
          </p:nvSpPr>
          <p:spPr>
            <a:xfrm>
              <a:off x="3963161" y="4232912"/>
              <a:ext cx="1506220" cy="978535"/>
            </a:xfrm>
            <a:custGeom>
              <a:avLst/>
              <a:gdLst/>
              <a:ahLst/>
              <a:cxnLst/>
              <a:rect l="l" t="t" r="r" b="b"/>
              <a:pathLst>
                <a:path w="1506220" h="978535">
                  <a:moveTo>
                    <a:pt x="1342644" y="0"/>
                  </a:moveTo>
                  <a:lnTo>
                    <a:pt x="163068" y="0"/>
                  </a:lnTo>
                  <a:lnTo>
                    <a:pt x="119719" y="5825"/>
                  </a:lnTo>
                  <a:lnTo>
                    <a:pt x="80766" y="22264"/>
                  </a:lnTo>
                  <a:lnTo>
                    <a:pt x="47763" y="47763"/>
                  </a:lnTo>
                  <a:lnTo>
                    <a:pt x="22264" y="80766"/>
                  </a:lnTo>
                  <a:lnTo>
                    <a:pt x="5825" y="119719"/>
                  </a:lnTo>
                  <a:lnTo>
                    <a:pt x="0" y="163067"/>
                  </a:lnTo>
                  <a:lnTo>
                    <a:pt x="0" y="815327"/>
                  </a:lnTo>
                  <a:lnTo>
                    <a:pt x="5825" y="858681"/>
                  </a:lnTo>
                  <a:lnTo>
                    <a:pt x="22264" y="897637"/>
                  </a:lnTo>
                  <a:lnTo>
                    <a:pt x="47763" y="930643"/>
                  </a:lnTo>
                  <a:lnTo>
                    <a:pt x="80766" y="956143"/>
                  </a:lnTo>
                  <a:lnTo>
                    <a:pt x="119719" y="972582"/>
                  </a:lnTo>
                  <a:lnTo>
                    <a:pt x="163068" y="978407"/>
                  </a:lnTo>
                  <a:lnTo>
                    <a:pt x="1342644" y="978407"/>
                  </a:lnTo>
                  <a:lnTo>
                    <a:pt x="1385992" y="972582"/>
                  </a:lnTo>
                  <a:lnTo>
                    <a:pt x="1424945" y="956143"/>
                  </a:lnTo>
                  <a:lnTo>
                    <a:pt x="1457948" y="930643"/>
                  </a:lnTo>
                  <a:lnTo>
                    <a:pt x="1483447" y="897637"/>
                  </a:lnTo>
                  <a:lnTo>
                    <a:pt x="1499886" y="858681"/>
                  </a:lnTo>
                  <a:lnTo>
                    <a:pt x="1505712" y="815327"/>
                  </a:lnTo>
                  <a:lnTo>
                    <a:pt x="1505712" y="163067"/>
                  </a:lnTo>
                  <a:lnTo>
                    <a:pt x="1499886" y="119719"/>
                  </a:lnTo>
                  <a:lnTo>
                    <a:pt x="1483447" y="80766"/>
                  </a:lnTo>
                  <a:lnTo>
                    <a:pt x="1457948" y="47763"/>
                  </a:lnTo>
                  <a:lnTo>
                    <a:pt x="1424945" y="22264"/>
                  </a:lnTo>
                  <a:lnTo>
                    <a:pt x="1385992" y="5825"/>
                  </a:lnTo>
                  <a:lnTo>
                    <a:pt x="1342644" y="0"/>
                  </a:lnTo>
                  <a:close/>
                </a:path>
              </a:pathLst>
            </a:custGeom>
            <a:solidFill>
              <a:srgbClr val="9E5E9B"/>
            </a:solidFill>
          </p:spPr>
          <p:txBody>
            <a:bodyPr wrap="square" lIns="0" tIns="0" rIns="0" bIns="0" rtlCol="0"/>
            <a:lstStyle/>
            <a:p>
              <a:endParaRPr sz="1600" b="1"/>
            </a:p>
          </p:txBody>
        </p:sp>
        <p:sp>
          <p:nvSpPr>
            <p:cNvPr id="192" name="object 39">
              <a:extLst>
                <a:ext uri="{FF2B5EF4-FFF2-40B4-BE49-F238E27FC236}">
                  <a16:creationId xmlns:a16="http://schemas.microsoft.com/office/drawing/2014/main" id="{2135A81F-ACB6-4D30-A3BB-277759B0DE8F}"/>
                </a:ext>
              </a:extLst>
            </p:cNvPr>
            <p:cNvSpPr/>
            <p:nvPr/>
          </p:nvSpPr>
          <p:spPr>
            <a:xfrm>
              <a:off x="3963161" y="4232912"/>
              <a:ext cx="1506220" cy="978535"/>
            </a:xfrm>
            <a:custGeom>
              <a:avLst/>
              <a:gdLst/>
              <a:ahLst/>
              <a:cxnLst/>
              <a:rect l="l" t="t" r="r" b="b"/>
              <a:pathLst>
                <a:path w="1506220" h="978535">
                  <a:moveTo>
                    <a:pt x="0" y="163067"/>
                  </a:moveTo>
                  <a:lnTo>
                    <a:pt x="5825" y="119719"/>
                  </a:lnTo>
                  <a:lnTo>
                    <a:pt x="22264" y="80766"/>
                  </a:lnTo>
                  <a:lnTo>
                    <a:pt x="47763" y="47763"/>
                  </a:lnTo>
                  <a:lnTo>
                    <a:pt x="80766" y="22264"/>
                  </a:lnTo>
                  <a:lnTo>
                    <a:pt x="119719" y="5825"/>
                  </a:lnTo>
                  <a:lnTo>
                    <a:pt x="163068" y="0"/>
                  </a:lnTo>
                  <a:lnTo>
                    <a:pt x="1342644" y="0"/>
                  </a:lnTo>
                  <a:lnTo>
                    <a:pt x="1385992" y="5825"/>
                  </a:lnTo>
                  <a:lnTo>
                    <a:pt x="1424945" y="22264"/>
                  </a:lnTo>
                  <a:lnTo>
                    <a:pt x="1457948" y="47763"/>
                  </a:lnTo>
                  <a:lnTo>
                    <a:pt x="1483447" y="80766"/>
                  </a:lnTo>
                  <a:lnTo>
                    <a:pt x="1499886" y="119719"/>
                  </a:lnTo>
                  <a:lnTo>
                    <a:pt x="1505712" y="163067"/>
                  </a:lnTo>
                  <a:lnTo>
                    <a:pt x="1505712" y="815327"/>
                  </a:lnTo>
                  <a:lnTo>
                    <a:pt x="1499886" y="858681"/>
                  </a:lnTo>
                  <a:lnTo>
                    <a:pt x="1483447" y="897637"/>
                  </a:lnTo>
                  <a:lnTo>
                    <a:pt x="1457948" y="930643"/>
                  </a:lnTo>
                  <a:lnTo>
                    <a:pt x="1424945" y="956143"/>
                  </a:lnTo>
                  <a:lnTo>
                    <a:pt x="1385992" y="972582"/>
                  </a:lnTo>
                  <a:lnTo>
                    <a:pt x="1342644" y="978407"/>
                  </a:lnTo>
                  <a:lnTo>
                    <a:pt x="163068" y="978407"/>
                  </a:lnTo>
                  <a:lnTo>
                    <a:pt x="119719" y="972582"/>
                  </a:lnTo>
                  <a:lnTo>
                    <a:pt x="80766" y="956143"/>
                  </a:lnTo>
                  <a:lnTo>
                    <a:pt x="47763" y="930643"/>
                  </a:lnTo>
                  <a:lnTo>
                    <a:pt x="22264" y="897637"/>
                  </a:lnTo>
                  <a:lnTo>
                    <a:pt x="5825" y="858681"/>
                  </a:lnTo>
                  <a:lnTo>
                    <a:pt x="0" y="815327"/>
                  </a:lnTo>
                  <a:lnTo>
                    <a:pt x="0" y="163067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00" b="1"/>
            </a:p>
          </p:txBody>
        </p:sp>
      </p:grpSp>
      <p:sp>
        <p:nvSpPr>
          <p:cNvPr id="193" name="object 40">
            <a:extLst>
              <a:ext uri="{FF2B5EF4-FFF2-40B4-BE49-F238E27FC236}">
                <a16:creationId xmlns:a16="http://schemas.microsoft.com/office/drawing/2014/main" id="{E200B7D1-BC5D-4C64-901A-9253935BC1C4}"/>
              </a:ext>
            </a:extLst>
          </p:cNvPr>
          <p:cNvSpPr txBox="1"/>
          <p:nvPr/>
        </p:nvSpPr>
        <p:spPr>
          <a:xfrm>
            <a:off x="6317785" y="7071840"/>
            <a:ext cx="877569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75" dirty="0">
                <a:latin typeface="Lucida Sans Unicode"/>
                <a:cs typeface="Lucida Sans Unicode"/>
              </a:rPr>
              <a:t>Publikasi</a:t>
            </a:r>
            <a:endParaRPr sz="1600" b="1">
              <a:latin typeface="Lucida Sans Unicode"/>
              <a:cs typeface="Lucida Sans Unicode"/>
            </a:endParaRPr>
          </a:p>
        </p:txBody>
      </p:sp>
      <p:grpSp>
        <p:nvGrpSpPr>
          <p:cNvPr id="194" name="object 41">
            <a:extLst>
              <a:ext uri="{FF2B5EF4-FFF2-40B4-BE49-F238E27FC236}">
                <a16:creationId xmlns:a16="http://schemas.microsoft.com/office/drawing/2014/main" id="{1C2A0689-1D9A-445D-9E13-326BB15524DC}"/>
              </a:ext>
            </a:extLst>
          </p:cNvPr>
          <p:cNvGrpSpPr/>
          <p:nvPr/>
        </p:nvGrpSpPr>
        <p:grpSpPr>
          <a:xfrm>
            <a:off x="6427600" y="5677345"/>
            <a:ext cx="100330" cy="810895"/>
            <a:chOff x="4376296" y="3168754"/>
            <a:chExt cx="100330" cy="810895"/>
          </a:xfrm>
        </p:grpSpPr>
        <p:sp>
          <p:nvSpPr>
            <p:cNvPr id="195" name="object 42">
              <a:extLst>
                <a:ext uri="{FF2B5EF4-FFF2-40B4-BE49-F238E27FC236}">
                  <a16:creationId xmlns:a16="http://schemas.microsoft.com/office/drawing/2014/main" id="{A35221D6-E8B6-4E88-93EE-7D5EBE09FB6A}"/>
                </a:ext>
              </a:extLst>
            </p:cNvPr>
            <p:cNvSpPr/>
            <p:nvPr/>
          </p:nvSpPr>
          <p:spPr>
            <a:xfrm>
              <a:off x="4405890" y="3175595"/>
              <a:ext cx="36195" cy="798195"/>
            </a:xfrm>
            <a:custGeom>
              <a:avLst/>
              <a:gdLst/>
              <a:ahLst/>
              <a:cxnLst/>
              <a:rect l="l" t="t" r="r" b="b"/>
              <a:pathLst>
                <a:path w="36195" h="798195">
                  <a:moveTo>
                    <a:pt x="35901" y="797610"/>
                  </a:moveTo>
                  <a:lnTo>
                    <a:pt x="27610" y="748087"/>
                  </a:lnTo>
                  <a:lnTo>
                    <a:pt x="20405" y="698438"/>
                  </a:lnTo>
                  <a:lnTo>
                    <a:pt x="14288" y="648679"/>
                  </a:lnTo>
                  <a:lnTo>
                    <a:pt x="9257" y="598830"/>
                  </a:lnTo>
                  <a:lnTo>
                    <a:pt x="5313" y="548907"/>
                  </a:lnTo>
                  <a:lnTo>
                    <a:pt x="2455" y="498929"/>
                  </a:lnTo>
                  <a:lnTo>
                    <a:pt x="684" y="448912"/>
                  </a:lnTo>
                  <a:lnTo>
                    <a:pt x="0" y="398876"/>
                  </a:lnTo>
                  <a:lnTo>
                    <a:pt x="402" y="348838"/>
                  </a:lnTo>
                  <a:lnTo>
                    <a:pt x="1890" y="298815"/>
                  </a:lnTo>
                  <a:lnTo>
                    <a:pt x="4466" y="248826"/>
                  </a:lnTo>
                  <a:lnTo>
                    <a:pt x="8128" y="198887"/>
                  </a:lnTo>
                  <a:lnTo>
                    <a:pt x="12876" y="149018"/>
                  </a:lnTo>
                  <a:lnTo>
                    <a:pt x="18711" y="99235"/>
                  </a:lnTo>
                  <a:lnTo>
                    <a:pt x="25632" y="49556"/>
                  </a:lnTo>
                  <a:lnTo>
                    <a:pt x="33640" y="0"/>
                  </a:lnTo>
                </a:path>
              </a:pathLst>
            </a:custGeom>
            <a:ln w="12700">
              <a:solidFill>
                <a:srgbClr val="9E5E9B"/>
              </a:solidFill>
            </a:ln>
          </p:spPr>
          <p:txBody>
            <a:bodyPr wrap="square" lIns="0" tIns="0" rIns="0" bIns="0" rtlCol="0"/>
            <a:lstStyle/>
            <a:p>
              <a:endParaRPr sz="1600" b="1"/>
            </a:p>
          </p:txBody>
        </p:sp>
        <p:sp>
          <p:nvSpPr>
            <p:cNvPr id="196" name="object 43">
              <a:extLst>
                <a:ext uri="{FF2B5EF4-FFF2-40B4-BE49-F238E27FC236}">
                  <a16:creationId xmlns:a16="http://schemas.microsoft.com/office/drawing/2014/main" id="{216EF4B6-3C73-4E4B-99D7-024FE22B5B28}"/>
                </a:ext>
              </a:extLst>
            </p:cNvPr>
            <p:cNvSpPr/>
            <p:nvPr/>
          </p:nvSpPr>
          <p:spPr>
            <a:xfrm>
              <a:off x="4382646" y="3175104"/>
              <a:ext cx="87630" cy="83185"/>
            </a:xfrm>
            <a:custGeom>
              <a:avLst/>
              <a:gdLst/>
              <a:ahLst/>
              <a:cxnLst/>
              <a:rect l="l" t="t" r="r" b="b"/>
              <a:pathLst>
                <a:path w="87629" h="83185">
                  <a:moveTo>
                    <a:pt x="0" y="67360"/>
                  </a:moveTo>
                  <a:lnTo>
                    <a:pt x="56972" y="0"/>
                  </a:lnTo>
                  <a:lnTo>
                    <a:pt x="87553" y="82753"/>
                  </a:lnTo>
                </a:path>
              </a:pathLst>
            </a:custGeom>
            <a:ln w="12700">
              <a:solidFill>
                <a:srgbClr val="9E5E9B"/>
              </a:solidFill>
            </a:ln>
          </p:spPr>
          <p:txBody>
            <a:bodyPr wrap="square" lIns="0" tIns="0" rIns="0" bIns="0" rtlCol="0"/>
            <a:lstStyle/>
            <a:p>
              <a:endParaRPr sz="1600" b="1"/>
            </a:p>
          </p:txBody>
        </p:sp>
      </p:grpSp>
      <p:grpSp>
        <p:nvGrpSpPr>
          <p:cNvPr id="197" name="object 44">
            <a:extLst>
              <a:ext uri="{FF2B5EF4-FFF2-40B4-BE49-F238E27FC236}">
                <a16:creationId xmlns:a16="http://schemas.microsoft.com/office/drawing/2014/main" id="{616C2FC2-6857-4034-8911-28D81F4DB8AF}"/>
              </a:ext>
            </a:extLst>
          </p:cNvPr>
          <p:cNvGrpSpPr/>
          <p:nvPr/>
        </p:nvGrpSpPr>
        <p:grpSpPr>
          <a:xfrm>
            <a:off x="6004559" y="4427310"/>
            <a:ext cx="1525905" cy="998219"/>
            <a:chOff x="3953255" y="1918719"/>
            <a:chExt cx="1525905" cy="998219"/>
          </a:xfrm>
        </p:grpSpPr>
        <p:sp>
          <p:nvSpPr>
            <p:cNvPr id="198" name="object 45">
              <a:extLst>
                <a:ext uri="{FF2B5EF4-FFF2-40B4-BE49-F238E27FC236}">
                  <a16:creationId xmlns:a16="http://schemas.microsoft.com/office/drawing/2014/main" id="{B7A5C9D1-AAEC-4AF1-8983-52E63F21AC99}"/>
                </a:ext>
              </a:extLst>
            </p:cNvPr>
            <p:cNvSpPr/>
            <p:nvPr/>
          </p:nvSpPr>
          <p:spPr>
            <a:xfrm>
              <a:off x="3963161" y="1928625"/>
              <a:ext cx="1506220" cy="978535"/>
            </a:xfrm>
            <a:custGeom>
              <a:avLst/>
              <a:gdLst/>
              <a:ahLst/>
              <a:cxnLst/>
              <a:rect l="l" t="t" r="r" b="b"/>
              <a:pathLst>
                <a:path w="1506220" h="978535">
                  <a:moveTo>
                    <a:pt x="1342644" y="0"/>
                  </a:moveTo>
                  <a:lnTo>
                    <a:pt x="163068" y="0"/>
                  </a:lnTo>
                  <a:lnTo>
                    <a:pt x="119719" y="5825"/>
                  </a:lnTo>
                  <a:lnTo>
                    <a:pt x="80766" y="22264"/>
                  </a:lnTo>
                  <a:lnTo>
                    <a:pt x="47763" y="47763"/>
                  </a:lnTo>
                  <a:lnTo>
                    <a:pt x="22264" y="80766"/>
                  </a:lnTo>
                  <a:lnTo>
                    <a:pt x="5825" y="119719"/>
                  </a:lnTo>
                  <a:lnTo>
                    <a:pt x="0" y="163067"/>
                  </a:lnTo>
                  <a:lnTo>
                    <a:pt x="0" y="815327"/>
                  </a:lnTo>
                  <a:lnTo>
                    <a:pt x="5825" y="858681"/>
                  </a:lnTo>
                  <a:lnTo>
                    <a:pt x="22264" y="897637"/>
                  </a:lnTo>
                  <a:lnTo>
                    <a:pt x="47763" y="930643"/>
                  </a:lnTo>
                  <a:lnTo>
                    <a:pt x="80766" y="956143"/>
                  </a:lnTo>
                  <a:lnTo>
                    <a:pt x="119719" y="972582"/>
                  </a:lnTo>
                  <a:lnTo>
                    <a:pt x="163068" y="978407"/>
                  </a:lnTo>
                  <a:lnTo>
                    <a:pt x="1342644" y="978407"/>
                  </a:lnTo>
                  <a:lnTo>
                    <a:pt x="1385992" y="972582"/>
                  </a:lnTo>
                  <a:lnTo>
                    <a:pt x="1424945" y="956143"/>
                  </a:lnTo>
                  <a:lnTo>
                    <a:pt x="1457948" y="930643"/>
                  </a:lnTo>
                  <a:lnTo>
                    <a:pt x="1483447" y="897637"/>
                  </a:lnTo>
                  <a:lnTo>
                    <a:pt x="1499886" y="858681"/>
                  </a:lnTo>
                  <a:lnTo>
                    <a:pt x="1505712" y="815327"/>
                  </a:lnTo>
                  <a:lnTo>
                    <a:pt x="1505712" y="163067"/>
                  </a:lnTo>
                  <a:lnTo>
                    <a:pt x="1499886" y="119719"/>
                  </a:lnTo>
                  <a:lnTo>
                    <a:pt x="1483447" y="80766"/>
                  </a:lnTo>
                  <a:lnTo>
                    <a:pt x="1457948" y="47763"/>
                  </a:lnTo>
                  <a:lnTo>
                    <a:pt x="1424945" y="22264"/>
                  </a:lnTo>
                  <a:lnTo>
                    <a:pt x="1385992" y="5825"/>
                  </a:lnTo>
                  <a:lnTo>
                    <a:pt x="1342644" y="0"/>
                  </a:lnTo>
                  <a:close/>
                </a:path>
              </a:pathLst>
            </a:custGeom>
            <a:solidFill>
              <a:srgbClr val="EA6312"/>
            </a:solidFill>
          </p:spPr>
          <p:txBody>
            <a:bodyPr wrap="square" lIns="0" tIns="0" rIns="0" bIns="0" rtlCol="0"/>
            <a:lstStyle/>
            <a:p>
              <a:endParaRPr sz="1600" b="1"/>
            </a:p>
          </p:txBody>
        </p:sp>
        <p:sp>
          <p:nvSpPr>
            <p:cNvPr id="199" name="object 46">
              <a:extLst>
                <a:ext uri="{FF2B5EF4-FFF2-40B4-BE49-F238E27FC236}">
                  <a16:creationId xmlns:a16="http://schemas.microsoft.com/office/drawing/2014/main" id="{A5FCF2D4-F679-44AC-A26D-C14E520007ED}"/>
                </a:ext>
              </a:extLst>
            </p:cNvPr>
            <p:cNvSpPr/>
            <p:nvPr/>
          </p:nvSpPr>
          <p:spPr>
            <a:xfrm>
              <a:off x="3963161" y="1928625"/>
              <a:ext cx="1506220" cy="978535"/>
            </a:xfrm>
            <a:custGeom>
              <a:avLst/>
              <a:gdLst/>
              <a:ahLst/>
              <a:cxnLst/>
              <a:rect l="l" t="t" r="r" b="b"/>
              <a:pathLst>
                <a:path w="1506220" h="978535">
                  <a:moveTo>
                    <a:pt x="0" y="163067"/>
                  </a:moveTo>
                  <a:lnTo>
                    <a:pt x="5825" y="119719"/>
                  </a:lnTo>
                  <a:lnTo>
                    <a:pt x="22264" y="80766"/>
                  </a:lnTo>
                  <a:lnTo>
                    <a:pt x="47763" y="47763"/>
                  </a:lnTo>
                  <a:lnTo>
                    <a:pt x="80766" y="22264"/>
                  </a:lnTo>
                  <a:lnTo>
                    <a:pt x="119719" y="5825"/>
                  </a:lnTo>
                  <a:lnTo>
                    <a:pt x="163068" y="0"/>
                  </a:lnTo>
                  <a:lnTo>
                    <a:pt x="1342644" y="0"/>
                  </a:lnTo>
                  <a:lnTo>
                    <a:pt x="1385992" y="5825"/>
                  </a:lnTo>
                  <a:lnTo>
                    <a:pt x="1424945" y="22264"/>
                  </a:lnTo>
                  <a:lnTo>
                    <a:pt x="1457948" y="47763"/>
                  </a:lnTo>
                  <a:lnTo>
                    <a:pt x="1483447" y="80766"/>
                  </a:lnTo>
                  <a:lnTo>
                    <a:pt x="1499886" y="119719"/>
                  </a:lnTo>
                  <a:lnTo>
                    <a:pt x="1505712" y="163067"/>
                  </a:lnTo>
                  <a:lnTo>
                    <a:pt x="1505712" y="815327"/>
                  </a:lnTo>
                  <a:lnTo>
                    <a:pt x="1499886" y="858681"/>
                  </a:lnTo>
                  <a:lnTo>
                    <a:pt x="1483447" y="897637"/>
                  </a:lnTo>
                  <a:lnTo>
                    <a:pt x="1457948" y="930643"/>
                  </a:lnTo>
                  <a:lnTo>
                    <a:pt x="1424945" y="956143"/>
                  </a:lnTo>
                  <a:lnTo>
                    <a:pt x="1385992" y="972582"/>
                  </a:lnTo>
                  <a:lnTo>
                    <a:pt x="1342644" y="978407"/>
                  </a:lnTo>
                  <a:lnTo>
                    <a:pt x="163068" y="978407"/>
                  </a:lnTo>
                  <a:lnTo>
                    <a:pt x="119719" y="972582"/>
                  </a:lnTo>
                  <a:lnTo>
                    <a:pt x="80766" y="956143"/>
                  </a:lnTo>
                  <a:lnTo>
                    <a:pt x="47763" y="930643"/>
                  </a:lnTo>
                  <a:lnTo>
                    <a:pt x="22264" y="897637"/>
                  </a:lnTo>
                  <a:lnTo>
                    <a:pt x="5825" y="858681"/>
                  </a:lnTo>
                  <a:lnTo>
                    <a:pt x="0" y="815327"/>
                  </a:lnTo>
                  <a:lnTo>
                    <a:pt x="0" y="163067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00" b="1"/>
            </a:p>
          </p:txBody>
        </p:sp>
      </p:grpSp>
      <p:sp>
        <p:nvSpPr>
          <p:cNvPr id="200" name="object 47">
            <a:extLst>
              <a:ext uri="{FF2B5EF4-FFF2-40B4-BE49-F238E27FC236}">
                <a16:creationId xmlns:a16="http://schemas.microsoft.com/office/drawing/2014/main" id="{56675302-BC34-497D-BCA7-44D6D6C37D34}"/>
              </a:ext>
            </a:extLst>
          </p:cNvPr>
          <p:cNvSpPr txBox="1"/>
          <p:nvPr/>
        </p:nvSpPr>
        <p:spPr>
          <a:xfrm>
            <a:off x="6141469" y="4767270"/>
            <a:ext cx="1250950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30" dirty="0">
                <a:latin typeface="Lucida Sans Unicode"/>
                <a:cs typeface="Lucida Sans Unicode"/>
              </a:rPr>
              <a:t>Masyarakat</a:t>
            </a:r>
            <a:endParaRPr sz="1600" b="1">
              <a:latin typeface="Lucida Sans Unicode"/>
              <a:cs typeface="Lucida Sans Unicode"/>
            </a:endParaRPr>
          </a:p>
        </p:txBody>
      </p:sp>
      <p:grpSp>
        <p:nvGrpSpPr>
          <p:cNvPr id="201" name="object 48">
            <a:extLst>
              <a:ext uri="{FF2B5EF4-FFF2-40B4-BE49-F238E27FC236}">
                <a16:creationId xmlns:a16="http://schemas.microsoft.com/office/drawing/2014/main" id="{63386E7A-9ED4-419F-BDCB-4653656CED48}"/>
              </a:ext>
            </a:extLst>
          </p:cNvPr>
          <p:cNvGrpSpPr/>
          <p:nvPr/>
        </p:nvGrpSpPr>
        <p:grpSpPr>
          <a:xfrm>
            <a:off x="7288959" y="3962878"/>
            <a:ext cx="526415" cy="342265"/>
            <a:chOff x="5237655" y="1454287"/>
            <a:chExt cx="526415" cy="342265"/>
          </a:xfrm>
        </p:grpSpPr>
        <p:sp>
          <p:nvSpPr>
            <p:cNvPr id="202" name="object 49">
              <a:extLst>
                <a:ext uri="{FF2B5EF4-FFF2-40B4-BE49-F238E27FC236}">
                  <a16:creationId xmlns:a16="http://schemas.microsoft.com/office/drawing/2014/main" id="{BFB5A2ED-BFFF-4F36-BF18-96EF422DA099}"/>
                </a:ext>
              </a:extLst>
            </p:cNvPr>
            <p:cNvSpPr/>
            <p:nvPr/>
          </p:nvSpPr>
          <p:spPr>
            <a:xfrm>
              <a:off x="5244005" y="1469998"/>
              <a:ext cx="513080" cy="320675"/>
            </a:xfrm>
            <a:custGeom>
              <a:avLst/>
              <a:gdLst/>
              <a:ahLst/>
              <a:cxnLst/>
              <a:rect l="l" t="t" r="r" b="b"/>
              <a:pathLst>
                <a:path w="513079" h="320675">
                  <a:moveTo>
                    <a:pt x="0" y="320166"/>
                  </a:moveTo>
                  <a:lnTo>
                    <a:pt x="39366" y="288414"/>
                  </a:lnTo>
                  <a:lnTo>
                    <a:pt x="79395" y="257551"/>
                  </a:lnTo>
                  <a:lnTo>
                    <a:pt x="120071" y="227589"/>
                  </a:lnTo>
                  <a:lnTo>
                    <a:pt x="161379" y="198535"/>
                  </a:lnTo>
                  <a:lnTo>
                    <a:pt x="203303" y="170401"/>
                  </a:lnTo>
                  <a:lnTo>
                    <a:pt x="245827" y="143195"/>
                  </a:lnTo>
                  <a:lnTo>
                    <a:pt x="288937" y="116928"/>
                  </a:lnTo>
                  <a:lnTo>
                    <a:pt x="332616" y="91608"/>
                  </a:lnTo>
                  <a:lnTo>
                    <a:pt x="376850" y="67246"/>
                  </a:lnTo>
                  <a:lnTo>
                    <a:pt x="421623" y="43850"/>
                  </a:lnTo>
                  <a:lnTo>
                    <a:pt x="466919" y="21432"/>
                  </a:lnTo>
                  <a:lnTo>
                    <a:pt x="512724" y="0"/>
                  </a:lnTo>
                </a:path>
              </a:pathLst>
            </a:custGeom>
            <a:ln w="12700">
              <a:solidFill>
                <a:srgbClr val="EA6312"/>
              </a:solidFill>
            </a:ln>
          </p:spPr>
          <p:txBody>
            <a:bodyPr wrap="square" lIns="0" tIns="0" rIns="0" bIns="0" rtlCol="0"/>
            <a:lstStyle/>
            <a:p>
              <a:endParaRPr sz="1600" b="1"/>
            </a:p>
          </p:txBody>
        </p:sp>
        <p:sp>
          <p:nvSpPr>
            <p:cNvPr id="203" name="object 50">
              <a:extLst>
                <a:ext uri="{FF2B5EF4-FFF2-40B4-BE49-F238E27FC236}">
                  <a16:creationId xmlns:a16="http://schemas.microsoft.com/office/drawing/2014/main" id="{41DAEBC6-0817-48C7-BC1A-EE8C4D7C023E}"/>
                </a:ext>
              </a:extLst>
            </p:cNvPr>
            <p:cNvSpPr/>
            <p:nvPr/>
          </p:nvSpPr>
          <p:spPr>
            <a:xfrm>
              <a:off x="5669395" y="1460637"/>
              <a:ext cx="88265" cy="81280"/>
            </a:xfrm>
            <a:custGeom>
              <a:avLst/>
              <a:gdLst/>
              <a:ahLst/>
              <a:cxnLst/>
              <a:rect l="l" t="t" r="r" b="b"/>
              <a:pathLst>
                <a:path w="88264" h="81280">
                  <a:moveTo>
                    <a:pt x="0" y="0"/>
                  </a:moveTo>
                  <a:lnTo>
                    <a:pt x="87731" y="9182"/>
                  </a:lnTo>
                  <a:lnTo>
                    <a:pt x="36563" y="81038"/>
                  </a:lnTo>
                </a:path>
              </a:pathLst>
            </a:custGeom>
            <a:ln w="12700">
              <a:solidFill>
                <a:srgbClr val="EA6312"/>
              </a:solidFill>
            </a:ln>
          </p:spPr>
          <p:txBody>
            <a:bodyPr wrap="square" lIns="0" tIns="0" rIns="0" bIns="0" rtlCol="0"/>
            <a:lstStyle/>
            <a:p>
              <a:endParaRPr sz="1600" b="1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2A569697-68CE-46A5-AAE9-3E8919203A4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1011711"/>
            <a:ext cx="15613380" cy="9265920"/>
          </a:xfrm>
          <a:prstGeom prst="rect">
            <a:avLst/>
          </a:prstGeom>
        </p:spPr>
      </p:pic>
      <p:sp>
        <p:nvSpPr>
          <p:cNvPr id="3" name="Freeform 3">
            <a:extLst>
              <a:ext uri="{FF2B5EF4-FFF2-40B4-BE49-F238E27FC236}">
                <a16:creationId xmlns:a16="http://schemas.microsoft.com/office/drawing/2014/main" id="{F4596A21-3128-4FCA-8148-43E878C0B3C1}"/>
              </a:ext>
            </a:extLst>
          </p:cNvPr>
          <p:cNvSpPr/>
          <p:nvPr/>
        </p:nvSpPr>
        <p:spPr>
          <a:xfrm>
            <a:off x="-833014" y="6745405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0" y="0"/>
                </a:moveTo>
                <a:lnTo>
                  <a:pt x="4562782" y="0"/>
                </a:lnTo>
                <a:lnTo>
                  <a:pt x="45627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96D59755-8849-4DA3-AEF6-2BE74CD8F66D}"/>
              </a:ext>
            </a:extLst>
          </p:cNvPr>
          <p:cNvSpPr/>
          <p:nvPr/>
        </p:nvSpPr>
        <p:spPr>
          <a:xfrm flipH="1">
            <a:off x="15927907" y="-507710"/>
            <a:ext cx="3388793" cy="3388793"/>
          </a:xfrm>
          <a:custGeom>
            <a:avLst/>
            <a:gdLst/>
            <a:ahLst/>
            <a:cxnLst/>
            <a:rect l="l" t="t" r="r" b="b"/>
            <a:pathLst>
              <a:path w="3388793" h="3388793">
                <a:moveTo>
                  <a:pt x="3388793" y="0"/>
                </a:moveTo>
                <a:lnTo>
                  <a:pt x="0" y="0"/>
                </a:lnTo>
                <a:lnTo>
                  <a:pt x="0" y="3388792"/>
                </a:lnTo>
                <a:lnTo>
                  <a:pt x="3388793" y="3388792"/>
                </a:lnTo>
                <a:lnTo>
                  <a:pt x="3388793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8753364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1">
            <a:extLst>
              <a:ext uri="{FF2B5EF4-FFF2-40B4-BE49-F238E27FC236}">
                <a16:creationId xmlns:a16="http://schemas.microsoft.com/office/drawing/2014/main" id="{AEAB7AFC-0831-4262-8AAD-1728E865B8E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16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45C48D52-E44D-4D87-877E-8B2C4428F88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3835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B99794E5-D1EF-4BEF-9938-8E091DC3F88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0"/>
            <a:ext cx="17602200" cy="10287000"/>
          </a:xfrm>
          <a:prstGeom prst="rect">
            <a:avLst/>
          </a:prstGeom>
        </p:spPr>
      </p:pic>
      <p:sp>
        <p:nvSpPr>
          <p:cNvPr id="3" name="Freeform 3">
            <a:extLst>
              <a:ext uri="{FF2B5EF4-FFF2-40B4-BE49-F238E27FC236}">
                <a16:creationId xmlns:a16="http://schemas.microsoft.com/office/drawing/2014/main" id="{DD34786A-F104-4A79-B451-3463B7341D75}"/>
              </a:ext>
            </a:extLst>
          </p:cNvPr>
          <p:cNvSpPr/>
          <p:nvPr/>
        </p:nvSpPr>
        <p:spPr>
          <a:xfrm>
            <a:off x="15011400" y="419100"/>
            <a:ext cx="2857622" cy="511522"/>
          </a:xfrm>
          <a:custGeom>
            <a:avLst/>
            <a:gdLst/>
            <a:ahLst/>
            <a:cxnLst/>
            <a:rect l="l" t="t" r="r" b="b"/>
            <a:pathLst>
              <a:path w="2857622" h="511522">
                <a:moveTo>
                  <a:pt x="0" y="0"/>
                </a:moveTo>
                <a:lnTo>
                  <a:pt x="2857622" y="0"/>
                </a:lnTo>
                <a:lnTo>
                  <a:pt x="2857622" y="511522"/>
                </a:lnTo>
                <a:lnTo>
                  <a:pt x="0" y="5115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156" b="-206214"/>
            </a:stretch>
          </a:blipFill>
        </p:spPr>
      </p:sp>
    </p:spTree>
    <p:extLst>
      <p:ext uri="{BB962C8B-B14F-4D97-AF65-F5344CB8AC3E}">
        <p14:creationId xmlns:p14="http://schemas.microsoft.com/office/powerpoint/2010/main" val="34852299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33014" y="6745405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0" y="0"/>
                </a:moveTo>
                <a:lnTo>
                  <a:pt x="4562782" y="0"/>
                </a:lnTo>
                <a:lnTo>
                  <a:pt x="45627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4977909" y="6308808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4562782" y="0"/>
                </a:moveTo>
                <a:lnTo>
                  <a:pt x="0" y="0"/>
                </a:lnTo>
                <a:lnTo>
                  <a:pt x="0" y="4114800"/>
                </a:lnTo>
                <a:lnTo>
                  <a:pt x="4562782" y="4114800"/>
                </a:lnTo>
                <a:lnTo>
                  <a:pt x="456278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194319" y="2903269"/>
            <a:ext cx="13899363" cy="3253139"/>
            <a:chOff x="0" y="0"/>
            <a:chExt cx="2822468" cy="66059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22468" cy="660597"/>
            </a:xfrm>
            <a:custGeom>
              <a:avLst/>
              <a:gdLst/>
              <a:ahLst/>
              <a:cxnLst/>
              <a:rect l="l" t="t" r="r" b="b"/>
              <a:pathLst>
                <a:path w="2822468" h="660597">
                  <a:moveTo>
                    <a:pt x="28407" y="0"/>
                  </a:moveTo>
                  <a:lnTo>
                    <a:pt x="2794061" y="0"/>
                  </a:lnTo>
                  <a:cubicBezTo>
                    <a:pt x="2801595" y="0"/>
                    <a:pt x="2808821" y="2993"/>
                    <a:pt x="2814148" y="8320"/>
                  </a:cubicBezTo>
                  <a:cubicBezTo>
                    <a:pt x="2819475" y="13648"/>
                    <a:pt x="2822468" y="20873"/>
                    <a:pt x="2822468" y="28407"/>
                  </a:cubicBezTo>
                  <a:lnTo>
                    <a:pt x="2822468" y="632190"/>
                  </a:lnTo>
                  <a:cubicBezTo>
                    <a:pt x="2822468" y="639724"/>
                    <a:pt x="2819475" y="646950"/>
                    <a:pt x="2814148" y="652277"/>
                  </a:cubicBezTo>
                  <a:cubicBezTo>
                    <a:pt x="2808821" y="657604"/>
                    <a:pt x="2801595" y="660597"/>
                    <a:pt x="2794061" y="660597"/>
                  </a:cubicBezTo>
                  <a:lnTo>
                    <a:pt x="28407" y="660597"/>
                  </a:lnTo>
                  <a:cubicBezTo>
                    <a:pt x="12718" y="660597"/>
                    <a:pt x="0" y="647879"/>
                    <a:pt x="0" y="632190"/>
                  </a:cubicBezTo>
                  <a:lnTo>
                    <a:pt x="0" y="28407"/>
                  </a:lnTo>
                  <a:cubicBezTo>
                    <a:pt x="0" y="12718"/>
                    <a:pt x="12718" y="0"/>
                    <a:pt x="28407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822468" cy="698697"/>
            </a:xfrm>
            <a:prstGeom prst="rect">
              <a:avLst/>
            </a:prstGeom>
          </p:spPr>
          <p:txBody>
            <a:bodyPr lIns="63735" tIns="63735" rIns="63735" bIns="63735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-1028700" y="-50771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844684" y="3581718"/>
            <a:ext cx="12598631" cy="2066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04"/>
              </a:lnSpc>
            </a:pPr>
            <a:r>
              <a:rPr lang="en-US" sz="12420">
                <a:solidFill>
                  <a:srgbClr val="FFFFFF"/>
                </a:solidFill>
                <a:latin typeface="Codec Pro Bold"/>
              </a:rPr>
              <a:t>TERIMA KASIH</a:t>
            </a:r>
          </a:p>
        </p:txBody>
      </p:sp>
      <p:sp>
        <p:nvSpPr>
          <p:cNvPr id="13" name="Freeform 13"/>
          <p:cNvSpPr/>
          <p:nvPr/>
        </p:nvSpPr>
        <p:spPr>
          <a:xfrm flipH="1">
            <a:off x="15201900" y="-50771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4114800" y="0"/>
                </a:moveTo>
                <a:lnTo>
                  <a:pt x="0" y="0"/>
                </a:lnTo>
                <a:lnTo>
                  <a:pt x="0" y="4114800"/>
                </a:lnTo>
                <a:lnTo>
                  <a:pt x="4114800" y="4114800"/>
                </a:lnTo>
                <a:lnTo>
                  <a:pt x="41148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359572"/>
            <a:ext cx="2857622" cy="511522"/>
          </a:xfrm>
          <a:custGeom>
            <a:avLst/>
            <a:gdLst/>
            <a:ahLst/>
            <a:cxnLst/>
            <a:rect l="l" t="t" r="r" b="b"/>
            <a:pathLst>
              <a:path w="2857622" h="511522">
                <a:moveTo>
                  <a:pt x="0" y="0"/>
                </a:moveTo>
                <a:lnTo>
                  <a:pt x="2857622" y="0"/>
                </a:lnTo>
                <a:lnTo>
                  <a:pt x="2857622" y="511522"/>
                </a:lnTo>
                <a:lnTo>
                  <a:pt x="0" y="5115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" b="-20621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230617" y="8793622"/>
            <a:ext cx="2595926" cy="464678"/>
          </a:xfrm>
          <a:custGeom>
            <a:avLst/>
            <a:gdLst/>
            <a:ahLst/>
            <a:cxnLst/>
            <a:rect l="l" t="t" r="r" b="b"/>
            <a:pathLst>
              <a:path w="2595926" h="464678">
                <a:moveTo>
                  <a:pt x="0" y="0"/>
                </a:moveTo>
                <a:lnTo>
                  <a:pt x="2595926" y="0"/>
                </a:lnTo>
                <a:lnTo>
                  <a:pt x="2595926" y="464678"/>
                </a:lnTo>
                <a:lnTo>
                  <a:pt x="0" y="4646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" b="-206214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54137" y="6803680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0" y="0"/>
                </a:moveTo>
                <a:lnTo>
                  <a:pt x="4562782" y="0"/>
                </a:lnTo>
                <a:lnTo>
                  <a:pt x="45627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4687977" y="-1055626"/>
            <a:ext cx="3676223" cy="3553863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l="-25046" r="-25046"/>
              </a:stretch>
            </a:blipFill>
            <a:ln w="285750" cap="sq">
              <a:solidFill>
                <a:srgbClr val="00AEEF"/>
              </a:solidFill>
              <a:prstDash val="solid"/>
              <a:miter/>
            </a:ln>
          </p:spPr>
        </p:sp>
      </p:grpSp>
      <p:sp>
        <p:nvSpPr>
          <p:cNvPr id="32" name="object 13">
            <a:extLst>
              <a:ext uri="{FF2B5EF4-FFF2-40B4-BE49-F238E27FC236}">
                <a16:creationId xmlns:a16="http://schemas.microsoft.com/office/drawing/2014/main" id="{686B9B2B-7B5D-4ED1-90D1-996400CCE584}"/>
              </a:ext>
            </a:extLst>
          </p:cNvPr>
          <p:cNvSpPr txBox="1">
            <a:spLocks/>
          </p:cNvSpPr>
          <p:nvPr/>
        </p:nvSpPr>
        <p:spPr>
          <a:xfrm>
            <a:off x="1371601" y="2205102"/>
            <a:ext cx="14213568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  <a:tabLst>
                <a:tab pos="7432675" algn="l"/>
              </a:tabLst>
            </a:pPr>
            <a:r>
              <a:rPr lang="en-US" i="1" spc="-5" dirty="0">
                <a:latin typeface="Arial"/>
                <a:cs typeface="Arial"/>
              </a:rPr>
              <a:t>“</a:t>
            </a:r>
            <a:r>
              <a:rPr lang="en-US" i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Design</a:t>
            </a:r>
            <a:r>
              <a:rPr lang="en-US" i="1" spc="8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lang="en-US" i="1" spc="-185" dirty="0">
                <a:latin typeface="Arial"/>
                <a:cs typeface="Arial"/>
              </a:rPr>
              <a:t>is</a:t>
            </a:r>
            <a:r>
              <a:rPr lang="en-US" i="1" spc="80" dirty="0">
                <a:latin typeface="Arial"/>
                <a:cs typeface="Arial"/>
              </a:rPr>
              <a:t> </a:t>
            </a:r>
            <a:r>
              <a:rPr lang="en-US" i="1" spc="65" dirty="0">
                <a:latin typeface="Arial"/>
                <a:cs typeface="Arial"/>
              </a:rPr>
              <a:t>to</a:t>
            </a:r>
            <a:r>
              <a:rPr lang="en-US" i="1" spc="310" dirty="0">
                <a:latin typeface="Arial"/>
                <a:cs typeface="Arial"/>
              </a:rPr>
              <a:t> </a:t>
            </a:r>
            <a:r>
              <a:rPr lang="en-US" i="1" spc="-3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design</a:t>
            </a:r>
            <a:r>
              <a:rPr lang="en-US" i="1" spc="310" dirty="0">
                <a:latin typeface="Arial"/>
                <a:cs typeface="Arial"/>
              </a:rPr>
              <a:t> </a:t>
            </a:r>
            <a:r>
              <a:rPr lang="en-US" i="1" spc="-5" dirty="0">
                <a:latin typeface="Arial"/>
                <a:cs typeface="Arial"/>
              </a:rPr>
              <a:t>a</a:t>
            </a:r>
            <a:r>
              <a:rPr lang="en-US" i="1" spc="254" dirty="0">
                <a:latin typeface="Arial"/>
                <a:cs typeface="Arial"/>
              </a:rPr>
              <a:t> </a:t>
            </a:r>
            <a:r>
              <a:rPr lang="en-US" i="1" spc="-3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design</a:t>
            </a:r>
            <a:r>
              <a:rPr lang="en-US" i="1" spc="204" dirty="0">
                <a:latin typeface="Arial"/>
                <a:cs typeface="Arial"/>
              </a:rPr>
              <a:t> </a:t>
            </a:r>
            <a:r>
              <a:rPr lang="en-US" i="1" spc="65" dirty="0">
                <a:latin typeface="Arial"/>
                <a:cs typeface="Arial"/>
              </a:rPr>
              <a:t>to</a:t>
            </a:r>
            <a:r>
              <a:rPr lang="en-US" i="1" spc="335" dirty="0">
                <a:latin typeface="Arial"/>
                <a:cs typeface="Arial"/>
              </a:rPr>
              <a:t> </a:t>
            </a:r>
            <a:r>
              <a:rPr lang="en-US" i="1" spc="130" dirty="0">
                <a:latin typeface="Arial"/>
                <a:cs typeface="Arial"/>
              </a:rPr>
              <a:t>produce</a:t>
            </a:r>
            <a:r>
              <a:rPr lang="en-US" i="1" spc="180" dirty="0">
                <a:latin typeface="Arial"/>
                <a:cs typeface="Arial"/>
              </a:rPr>
              <a:t> </a:t>
            </a:r>
            <a:r>
              <a:rPr lang="en-US" i="1" spc="-5" dirty="0">
                <a:latin typeface="Arial"/>
                <a:cs typeface="Arial"/>
              </a:rPr>
              <a:t>a	</a:t>
            </a:r>
            <a:r>
              <a:rPr lang="en-US" i="1" spc="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design</a:t>
            </a:r>
            <a:r>
              <a:rPr lang="en-US" i="1" spc="5" dirty="0">
                <a:latin typeface="Arial"/>
                <a:cs typeface="Arial"/>
              </a:rPr>
              <a:t>”</a:t>
            </a:r>
          </a:p>
        </p:txBody>
      </p:sp>
      <p:sp>
        <p:nvSpPr>
          <p:cNvPr id="33" name="object 19">
            <a:extLst>
              <a:ext uri="{FF2B5EF4-FFF2-40B4-BE49-F238E27FC236}">
                <a16:creationId xmlns:a16="http://schemas.microsoft.com/office/drawing/2014/main" id="{1EB2FC5B-E877-452F-B3FA-71068F0AB05E}"/>
              </a:ext>
            </a:extLst>
          </p:cNvPr>
          <p:cNvSpPr txBox="1"/>
          <p:nvPr/>
        </p:nvSpPr>
        <p:spPr>
          <a:xfrm>
            <a:off x="2865596" y="5160128"/>
            <a:ext cx="5627085" cy="1253548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527050" indent="-514350">
              <a:lnSpc>
                <a:spcPct val="100000"/>
              </a:lnSpc>
              <a:spcBef>
                <a:spcPts val="1095"/>
              </a:spcBef>
              <a:buClr>
                <a:srgbClr val="8AD0D6"/>
              </a:buClr>
              <a:buSzPct val="80000"/>
              <a:buFont typeface="+mj-lt"/>
              <a:buAutoNum type="arabicParenR" startAt="3"/>
              <a:tabLst>
                <a:tab pos="469265" algn="l"/>
                <a:tab pos="469900" algn="l"/>
              </a:tabLst>
            </a:pPr>
            <a:r>
              <a:rPr sz="3200" i="1" spc="5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Kata</a:t>
            </a:r>
            <a:r>
              <a:rPr sz="3200" i="1" spc="36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3200" i="1" spc="9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benda,</a:t>
            </a:r>
            <a:r>
              <a:rPr sz="3200" i="1" spc="7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3200" i="1" spc="1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merujuk</a:t>
            </a:r>
            <a:r>
              <a:rPr sz="3200" i="1" spc="6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3200" i="1" spc="9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pada</a:t>
            </a:r>
            <a:endParaRPr sz="3200" dirty="0">
              <a:solidFill>
                <a:schemeClr val="tx2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  <a:p>
            <a:pPr marL="527050" indent="-514350">
              <a:lnSpc>
                <a:spcPct val="100000"/>
              </a:lnSpc>
              <a:spcBef>
                <a:spcPts val="994"/>
              </a:spcBef>
              <a:buClr>
                <a:srgbClr val="8AD0D6"/>
              </a:buClr>
              <a:buSzPct val="80000"/>
              <a:buFont typeface="+mj-lt"/>
              <a:buAutoNum type="arabicParenR" startAt="3"/>
              <a:tabLst>
                <a:tab pos="469265" algn="l"/>
                <a:tab pos="469900" algn="l"/>
              </a:tabLst>
            </a:pPr>
            <a:r>
              <a:rPr sz="3200" i="1" spc="5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Kata</a:t>
            </a:r>
            <a:r>
              <a:rPr sz="3200" i="1" spc="36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3200" i="1" spc="9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benda,</a:t>
            </a:r>
            <a:r>
              <a:rPr sz="3200" i="1" spc="7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3200" i="1" spc="1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merujuk</a:t>
            </a:r>
            <a:r>
              <a:rPr sz="3200" i="1" spc="6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3200" i="1" spc="9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pada</a:t>
            </a:r>
            <a:endParaRPr sz="3200" dirty="0">
              <a:solidFill>
                <a:schemeClr val="tx2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4" name="object 20">
            <a:extLst>
              <a:ext uri="{FF2B5EF4-FFF2-40B4-BE49-F238E27FC236}">
                <a16:creationId xmlns:a16="http://schemas.microsoft.com/office/drawing/2014/main" id="{694AAF4A-7A0C-49ED-908C-524B7930E9EC}"/>
              </a:ext>
            </a:extLst>
          </p:cNvPr>
          <p:cNvSpPr txBox="1"/>
          <p:nvPr/>
        </p:nvSpPr>
        <p:spPr>
          <a:xfrm>
            <a:off x="8469916" y="5172232"/>
            <a:ext cx="5627084" cy="13428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 marR="5080" indent="-3810">
              <a:lnSpc>
                <a:spcPct val="141500"/>
              </a:lnSpc>
              <a:spcBef>
                <a:spcPts val="100"/>
              </a:spcBef>
            </a:pPr>
            <a:r>
              <a:rPr sz="3200" b="1" i="1" spc="25" dirty="0" err="1">
                <a:latin typeface="Arial"/>
                <a:cs typeface="Arial"/>
              </a:rPr>
              <a:t>ko</a:t>
            </a:r>
            <a:r>
              <a:rPr sz="3200" b="1" i="1" spc="-25" dirty="0" err="1">
                <a:latin typeface="Arial"/>
                <a:cs typeface="Arial"/>
              </a:rPr>
              <a:t>n</a:t>
            </a:r>
            <a:r>
              <a:rPr sz="3200" b="1" i="1" spc="-160" dirty="0" err="1">
                <a:latin typeface="Arial"/>
                <a:cs typeface="Arial"/>
              </a:rPr>
              <a:t>s</a:t>
            </a:r>
            <a:r>
              <a:rPr sz="3200" b="1" i="1" spc="135" dirty="0" err="1">
                <a:latin typeface="Arial"/>
                <a:cs typeface="Arial"/>
              </a:rPr>
              <a:t>e</a:t>
            </a:r>
            <a:r>
              <a:rPr sz="3200" b="1" i="1" spc="175" dirty="0" err="1">
                <a:latin typeface="Arial"/>
                <a:cs typeface="Arial"/>
              </a:rPr>
              <a:t>p</a:t>
            </a:r>
            <a:r>
              <a:rPr sz="3200" b="1" i="1" dirty="0">
                <a:latin typeface="Arial"/>
                <a:cs typeface="Arial"/>
              </a:rPr>
              <a:t>/</a:t>
            </a:r>
            <a:r>
              <a:rPr sz="3200" b="1" i="1" spc="-375" dirty="0">
                <a:latin typeface="Arial"/>
                <a:cs typeface="Arial"/>
              </a:rPr>
              <a:t> </a:t>
            </a:r>
            <a:r>
              <a:rPr sz="3200" b="1" i="1" spc="-30" dirty="0">
                <a:latin typeface="Arial"/>
                <a:cs typeface="Arial"/>
              </a:rPr>
              <a:t>i</a:t>
            </a:r>
            <a:r>
              <a:rPr sz="3200" b="1" i="1" spc="80" dirty="0">
                <a:latin typeface="Arial"/>
                <a:cs typeface="Arial"/>
              </a:rPr>
              <a:t>d</a:t>
            </a:r>
            <a:r>
              <a:rPr sz="3200" b="1" i="1" dirty="0">
                <a:latin typeface="Arial"/>
                <a:cs typeface="Arial"/>
              </a:rPr>
              <a:t>e  </a:t>
            </a:r>
            <a:endParaRPr lang="en-US" sz="3200" b="1" i="1" dirty="0">
              <a:latin typeface="Arial"/>
              <a:cs typeface="Arial"/>
            </a:endParaRPr>
          </a:p>
          <a:p>
            <a:pPr marL="15875" marR="5080" indent="-3810">
              <a:lnSpc>
                <a:spcPct val="141500"/>
              </a:lnSpc>
              <a:spcBef>
                <a:spcPts val="100"/>
              </a:spcBef>
            </a:pPr>
            <a:r>
              <a:rPr sz="3200" b="1" i="1" spc="5" dirty="0" err="1">
                <a:latin typeface="Arial"/>
                <a:cs typeface="Arial"/>
              </a:rPr>
              <a:t>produk</a:t>
            </a:r>
            <a:r>
              <a:rPr sz="3200" b="1" i="1" spc="25" dirty="0">
                <a:latin typeface="Arial"/>
                <a:cs typeface="Arial"/>
              </a:rPr>
              <a:t> </a:t>
            </a:r>
            <a:r>
              <a:rPr sz="3200" b="1" i="1" spc="-25" dirty="0">
                <a:latin typeface="Arial"/>
                <a:cs typeface="Arial"/>
              </a:rPr>
              <a:t>akhir</a:t>
            </a:r>
            <a:endParaRPr sz="3200" dirty="0">
              <a:latin typeface="Arial"/>
              <a:cs typeface="Arial"/>
            </a:endParaRPr>
          </a:p>
        </p:txBody>
      </p:sp>
      <p:grpSp>
        <p:nvGrpSpPr>
          <p:cNvPr id="35" name="object 26">
            <a:extLst>
              <a:ext uri="{FF2B5EF4-FFF2-40B4-BE49-F238E27FC236}">
                <a16:creationId xmlns:a16="http://schemas.microsoft.com/office/drawing/2014/main" id="{46E8C804-BB8F-4FC7-B9B9-B051423A203F}"/>
              </a:ext>
            </a:extLst>
          </p:cNvPr>
          <p:cNvGrpSpPr/>
          <p:nvPr/>
        </p:nvGrpSpPr>
        <p:grpSpPr>
          <a:xfrm>
            <a:off x="13591656" y="4000500"/>
            <a:ext cx="2192642" cy="3207055"/>
            <a:chOff x="9432035" y="1322832"/>
            <a:chExt cx="1991360" cy="3421379"/>
          </a:xfrm>
        </p:grpSpPr>
        <p:pic>
          <p:nvPicPr>
            <p:cNvPr id="36" name="object 27">
              <a:extLst>
                <a:ext uri="{FF2B5EF4-FFF2-40B4-BE49-F238E27FC236}">
                  <a16:creationId xmlns:a16="http://schemas.microsoft.com/office/drawing/2014/main" id="{2ADF88D3-1571-4CD8-AE56-C3597858EDD0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32035" y="1322832"/>
              <a:ext cx="1991075" cy="2987040"/>
            </a:xfrm>
            <a:prstGeom prst="rect">
              <a:avLst/>
            </a:prstGeom>
          </p:spPr>
        </p:pic>
        <p:pic>
          <p:nvPicPr>
            <p:cNvPr id="37" name="object 28">
              <a:extLst>
                <a:ext uri="{FF2B5EF4-FFF2-40B4-BE49-F238E27FC236}">
                  <a16:creationId xmlns:a16="http://schemas.microsoft.com/office/drawing/2014/main" id="{D943F7B7-2372-41E8-B3E6-2EBEFB2208C5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657587" y="4287011"/>
              <a:ext cx="1584959" cy="457199"/>
            </a:xfrm>
            <a:prstGeom prst="rect">
              <a:avLst/>
            </a:prstGeom>
          </p:spPr>
        </p:pic>
      </p:grpSp>
      <p:sp>
        <p:nvSpPr>
          <p:cNvPr id="38" name="object 29">
            <a:extLst>
              <a:ext uri="{FF2B5EF4-FFF2-40B4-BE49-F238E27FC236}">
                <a16:creationId xmlns:a16="http://schemas.microsoft.com/office/drawing/2014/main" id="{D644E974-B68A-407C-B626-EBE92AE0BED5}"/>
              </a:ext>
            </a:extLst>
          </p:cNvPr>
          <p:cNvSpPr txBox="1">
            <a:spLocks/>
          </p:cNvSpPr>
          <p:nvPr/>
        </p:nvSpPr>
        <p:spPr>
          <a:xfrm>
            <a:off x="2865596" y="2905367"/>
            <a:ext cx="12298204" cy="222150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95"/>
              </a:spcBef>
              <a:buNone/>
              <a:tabLst>
                <a:tab pos="2179320" algn="l"/>
                <a:tab pos="3725545" algn="l"/>
                <a:tab pos="7223759" algn="l"/>
              </a:tabLst>
            </a:pPr>
            <a:r>
              <a:rPr lang="en-US" spc="-5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	          2	                    3	                                       4</a:t>
            </a:r>
          </a:p>
          <a:p>
            <a:pPr>
              <a:spcBef>
                <a:spcPts val="55"/>
              </a:spcBef>
            </a:pP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527050" indent="-514350">
              <a:buClr>
                <a:srgbClr val="8AD0D6"/>
              </a:buClr>
              <a:buSzPct val="80000"/>
              <a:buFont typeface="+mj-lt"/>
              <a:buAutoNum type="arabicParenR"/>
              <a:tabLst>
                <a:tab pos="469265" algn="l"/>
                <a:tab pos="469900" algn="l"/>
                <a:tab pos="4802505" algn="l"/>
              </a:tabLst>
            </a:pPr>
            <a:r>
              <a:rPr lang="en-US" spc="-2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K</a:t>
            </a:r>
            <a:r>
              <a:rPr lang="en-US" spc="6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a</a:t>
            </a:r>
            <a:r>
              <a:rPr lang="en-US" spc="15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t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a </a:t>
            </a:r>
            <a:r>
              <a:rPr lang="en-US" spc="-17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lang="en-US" spc="22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b</a:t>
            </a:r>
            <a:r>
              <a:rPr lang="en-US" spc="5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e</a:t>
            </a:r>
            <a:r>
              <a:rPr lang="en-US" spc="18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n</a:t>
            </a:r>
            <a:r>
              <a:rPr lang="en-US" spc="12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d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a</a:t>
            </a:r>
            <a:r>
              <a:rPr lang="en-US" spc="1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lang="en-US" spc="5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(</a:t>
            </a:r>
            <a:r>
              <a:rPr lang="en-US" spc="15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n</a:t>
            </a:r>
            <a:r>
              <a:rPr lang="en-US" spc="4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o</a:t>
            </a:r>
            <a:r>
              <a:rPr lang="en-US" spc="5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un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)</a:t>
            </a:r>
            <a:r>
              <a:rPr lang="en-US" spc="-2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lang="en-US" spc="1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k</a:t>
            </a:r>
            <a:r>
              <a:rPr lang="en-US" spc="4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o</a:t>
            </a:r>
            <a:r>
              <a:rPr lang="en-US" spc="5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n</a:t>
            </a:r>
            <a:r>
              <a:rPr lang="en-US" spc="-13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s</a:t>
            </a:r>
            <a:r>
              <a:rPr lang="en-US" spc="13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e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p</a:t>
            </a:r>
            <a:r>
              <a:rPr lang="en-US" spc="1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lang="en-US" spc="-13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s</a:t>
            </a:r>
            <a:r>
              <a:rPr lang="en-US" spc="15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e</a:t>
            </a:r>
            <a:r>
              <a:rPr lang="en-US" spc="12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c</a:t>
            </a:r>
            <a:r>
              <a:rPr lang="en-US" spc="-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a</a:t>
            </a:r>
            <a:r>
              <a:rPr lang="en-US" spc="5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r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a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	</a:t>
            </a:r>
            <a:r>
              <a:rPr lang="en-US" spc="85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k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</a:t>
            </a:r>
            <a:r>
              <a:rPr lang="en-US" spc="-16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</a:t>
            </a:r>
            <a:r>
              <a:rPr lang="en-US" spc="-8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l</a:t>
            </a:r>
            <a:r>
              <a:rPr lang="en-US" spc="-105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u</a:t>
            </a:r>
            <a:r>
              <a:rPr lang="en-US" spc="-75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r</a:t>
            </a:r>
            <a:r>
              <a:rPr lang="en-US" spc="-25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u</a:t>
            </a:r>
            <a:r>
              <a:rPr lang="en-US" spc="8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h</a:t>
            </a:r>
            <a:r>
              <a:rPr lang="en-US" spc="1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</a:t>
            </a:r>
            <a:r>
              <a:rPr lang="en-US" spc="-2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</a:t>
            </a:r>
            <a:r>
              <a:rPr lang="en-US" spc="-38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</a:t>
            </a:r>
            <a:r>
              <a:rPr lang="en-US" spc="-8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</a:t>
            </a:r>
            <a:r>
              <a:rPr lang="en-US" spc="-3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l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</a:t>
            </a:r>
            <a:r>
              <a:rPr lang="en-US" spc="-2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u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  <a:p>
            <a:pPr marL="469900" indent="-457200">
              <a:spcBef>
                <a:spcPts val="1005"/>
              </a:spcBef>
              <a:buClr>
                <a:srgbClr val="8AD0D6"/>
              </a:buClr>
              <a:buSzPct val="80000"/>
              <a:buFont typeface="Arial" pitchFamily="34" charset="0"/>
              <a:buAutoNum type="arabicParenR"/>
              <a:tabLst>
                <a:tab pos="469265" algn="l"/>
                <a:tab pos="469900" algn="l"/>
                <a:tab pos="4331335" algn="l"/>
              </a:tabLst>
            </a:pPr>
            <a:r>
              <a:rPr lang="en-US" spc="5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Kata</a:t>
            </a:r>
            <a:r>
              <a:rPr lang="en-US" spc="27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lang="en-US" spc="6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kerja</a:t>
            </a:r>
            <a:r>
              <a:rPr lang="en-US" spc="6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(verb)</a:t>
            </a:r>
            <a:r>
              <a:rPr lang="en-US" spc="6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lang="en-US" spc="4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merujuk</a:t>
            </a:r>
            <a:r>
              <a:rPr lang="en-US" spc="8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lang="en-US" spc="9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pada	</a:t>
            </a:r>
            <a:r>
              <a:rPr lang="en-US" spc="5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kegiatan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359572"/>
            <a:ext cx="2857622" cy="511522"/>
          </a:xfrm>
          <a:custGeom>
            <a:avLst/>
            <a:gdLst/>
            <a:ahLst/>
            <a:cxnLst/>
            <a:rect l="l" t="t" r="r" b="b"/>
            <a:pathLst>
              <a:path w="2857622" h="511522">
                <a:moveTo>
                  <a:pt x="0" y="0"/>
                </a:moveTo>
                <a:lnTo>
                  <a:pt x="2857622" y="0"/>
                </a:lnTo>
                <a:lnTo>
                  <a:pt x="2857622" y="511522"/>
                </a:lnTo>
                <a:lnTo>
                  <a:pt x="0" y="5115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" b="-20621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230617" y="8793622"/>
            <a:ext cx="2595926" cy="464678"/>
          </a:xfrm>
          <a:custGeom>
            <a:avLst/>
            <a:gdLst/>
            <a:ahLst/>
            <a:cxnLst/>
            <a:rect l="l" t="t" r="r" b="b"/>
            <a:pathLst>
              <a:path w="2595926" h="464678">
                <a:moveTo>
                  <a:pt x="0" y="0"/>
                </a:moveTo>
                <a:lnTo>
                  <a:pt x="2595926" y="0"/>
                </a:lnTo>
                <a:lnTo>
                  <a:pt x="2595926" y="464678"/>
                </a:lnTo>
                <a:lnTo>
                  <a:pt x="0" y="4646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" b="-206214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54137" y="6803680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0" y="0"/>
                </a:moveTo>
                <a:lnTo>
                  <a:pt x="4562782" y="0"/>
                </a:lnTo>
                <a:lnTo>
                  <a:pt x="45627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 flipV="1">
            <a:off x="14027861" y="-442067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4562782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562782" y="0"/>
                </a:lnTo>
                <a:lnTo>
                  <a:pt x="4562782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object 8">
            <a:extLst>
              <a:ext uri="{FF2B5EF4-FFF2-40B4-BE49-F238E27FC236}">
                <a16:creationId xmlns:a16="http://schemas.microsoft.com/office/drawing/2014/main" id="{909EDDBD-DE9A-4480-91C2-DCB8830EC547}"/>
              </a:ext>
            </a:extLst>
          </p:cNvPr>
          <p:cNvGrpSpPr/>
          <p:nvPr/>
        </p:nvGrpSpPr>
        <p:grpSpPr>
          <a:xfrm>
            <a:off x="6268033" y="3890004"/>
            <a:ext cx="1680210" cy="1680210"/>
            <a:chOff x="3421126" y="3631438"/>
            <a:chExt cx="1680210" cy="1680210"/>
          </a:xfrm>
        </p:grpSpPr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3794E740-E407-4BF2-982F-9B792034ACB7}"/>
                </a:ext>
              </a:extLst>
            </p:cNvPr>
            <p:cNvSpPr/>
            <p:nvPr/>
          </p:nvSpPr>
          <p:spPr>
            <a:xfrm>
              <a:off x="3431286" y="3641598"/>
              <a:ext cx="1659889" cy="1659889"/>
            </a:xfrm>
            <a:custGeom>
              <a:avLst/>
              <a:gdLst/>
              <a:ahLst/>
              <a:cxnLst/>
              <a:rect l="l" t="t" r="r" b="b"/>
              <a:pathLst>
                <a:path w="1659889" h="1659889">
                  <a:moveTo>
                    <a:pt x="829818" y="0"/>
                  </a:moveTo>
                  <a:lnTo>
                    <a:pt x="781060" y="1408"/>
                  </a:lnTo>
                  <a:lnTo>
                    <a:pt x="733044" y="5582"/>
                  </a:lnTo>
                  <a:lnTo>
                    <a:pt x="685848" y="12444"/>
                  </a:lnTo>
                  <a:lnTo>
                    <a:pt x="639549" y="21916"/>
                  </a:lnTo>
                  <a:lnTo>
                    <a:pt x="594226" y="33919"/>
                  </a:lnTo>
                  <a:lnTo>
                    <a:pt x="549956" y="48377"/>
                  </a:lnTo>
                  <a:lnTo>
                    <a:pt x="506816" y="65211"/>
                  </a:lnTo>
                  <a:lnTo>
                    <a:pt x="464886" y="84344"/>
                  </a:lnTo>
                  <a:lnTo>
                    <a:pt x="424243" y="105697"/>
                  </a:lnTo>
                  <a:lnTo>
                    <a:pt x="384963" y="129193"/>
                  </a:lnTo>
                  <a:lnTo>
                    <a:pt x="347127" y="154754"/>
                  </a:lnTo>
                  <a:lnTo>
                    <a:pt x="310810" y="182302"/>
                  </a:lnTo>
                  <a:lnTo>
                    <a:pt x="276092" y="211760"/>
                  </a:lnTo>
                  <a:lnTo>
                    <a:pt x="243049" y="243049"/>
                  </a:lnTo>
                  <a:lnTo>
                    <a:pt x="211760" y="276092"/>
                  </a:lnTo>
                  <a:lnTo>
                    <a:pt x="182302" y="310810"/>
                  </a:lnTo>
                  <a:lnTo>
                    <a:pt x="154754" y="347127"/>
                  </a:lnTo>
                  <a:lnTo>
                    <a:pt x="129193" y="384963"/>
                  </a:lnTo>
                  <a:lnTo>
                    <a:pt x="105697" y="424243"/>
                  </a:lnTo>
                  <a:lnTo>
                    <a:pt x="84344" y="464886"/>
                  </a:lnTo>
                  <a:lnTo>
                    <a:pt x="65211" y="506816"/>
                  </a:lnTo>
                  <a:lnTo>
                    <a:pt x="48377" y="549956"/>
                  </a:lnTo>
                  <a:lnTo>
                    <a:pt x="33919" y="594226"/>
                  </a:lnTo>
                  <a:lnTo>
                    <a:pt x="21916" y="639549"/>
                  </a:lnTo>
                  <a:lnTo>
                    <a:pt x="12444" y="685848"/>
                  </a:lnTo>
                  <a:lnTo>
                    <a:pt x="5582" y="733044"/>
                  </a:lnTo>
                  <a:lnTo>
                    <a:pt x="1408" y="781060"/>
                  </a:lnTo>
                  <a:lnTo>
                    <a:pt x="0" y="829818"/>
                  </a:lnTo>
                  <a:lnTo>
                    <a:pt x="1408" y="878575"/>
                  </a:lnTo>
                  <a:lnTo>
                    <a:pt x="5582" y="926591"/>
                  </a:lnTo>
                  <a:lnTo>
                    <a:pt x="12444" y="973787"/>
                  </a:lnTo>
                  <a:lnTo>
                    <a:pt x="21916" y="1020086"/>
                  </a:lnTo>
                  <a:lnTo>
                    <a:pt x="33919" y="1065409"/>
                  </a:lnTo>
                  <a:lnTo>
                    <a:pt x="48377" y="1109679"/>
                  </a:lnTo>
                  <a:lnTo>
                    <a:pt x="65211" y="1152819"/>
                  </a:lnTo>
                  <a:lnTo>
                    <a:pt x="84344" y="1194749"/>
                  </a:lnTo>
                  <a:lnTo>
                    <a:pt x="105697" y="1235392"/>
                  </a:lnTo>
                  <a:lnTo>
                    <a:pt x="129193" y="1274672"/>
                  </a:lnTo>
                  <a:lnTo>
                    <a:pt x="154754" y="1312508"/>
                  </a:lnTo>
                  <a:lnTo>
                    <a:pt x="182302" y="1348825"/>
                  </a:lnTo>
                  <a:lnTo>
                    <a:pt x="211760" y="1383543"/>
                  </a:lnTo>
                  <a:lnTo>
                    <a:pt x="243049" y="1416586"/>
                  </a:lnTo>
                  <a:lnTo>
                    <a:pt x="276092" y="1447875"/>
                  </a:lnTo>
                  <a:lnTo>
                    <a:pt x="310810" y="1477333"/>
                  </a:lnTo>
                  <a:lnTo>
                    <a:pt x="347127" y="1504881"/>
                  </a:lnTo>
                  <a:lnTo>
                    <a:pt x="384963" y="1530442"/>
                  </a:lnTo>
                  <a:lnTo>
                    <a:pt x="424243" y="1553938"/>
                  </a:lnTo>
                  <a:lnTo>
                    <a:pt x="464886" y="1575291"/>
                  </a:lnTo>
                  <a:lnTo>
                    <a:pt x="506816" y="1594424"/>
                  </a:lnTo>
                  <a:lnTo>
                    <a:pt x="549956" y="1611258"/>
                  </a:lnTo>
                  <a:lnTo>
                    <a:pt x="594226" y="1625716"/>
                  </a:lnTo>
                  <a:lnTo>
                    <a:pt x="639549" y="1637719"/>
                  </a:lnTo>
                  <a:lnTo>
                    <a:pt x="685848" y="1647191"/>
                  </a:lnTo>
                  <a:lnTo>
                    <a:pt x="733044" y="1654053"/>
                  </a:lnTo>
                  <a:lnTo>
                    <a:pt x="781060" y="1658227"/>
                  </a:lnTo>
                  <a:lnTo>
                    <a:pt x="829818" y="1659636"/>
                  </a:lnTo>
                  <a:lnTo>
                    <a:pt x="878575" y="1658227"/>
                  </a:lnTo>
                  <a:lnTo>
                    <a:pt x="926591" y="1654053"/>
                  </a:lnTo>
                  <a:lnTo>
                    <a:pt x="973787" y="1647191"/>
                  </a:lnTo>
                  <a:lnTo>
                    <a:pt x="1020086" y="1637719"/>
                  </a:lnTo>
                  <a:lnTo>
                    <a:pt x="1065409" y="1625716"/>
                  </a:lnTo>
                  <a:lnTo>
                    <a:pt x="1109679" y="1611258"/>
                  </a:lnTo>
                  <a:lnTo>
                    <a:pt x="1152819" y="1594424"/>
                  </a:lnTo>
                  <a:lnTo>
                    <a:pt x="1194749" y="1575291"/>
                  </a:lnTo>
                  <a:lnTo>
                    <a:pt x="1235392" y="1553938"/>
                  </a:lnTo>
                  <a:lnTo>
                    <a:pt x="1274672" y="1530442"/>
                  </a:lnTo>
                  <a:lnTo>
                    <a:pt x="1312508" y="1504881"/>
                  </a:lnTo>
                  <a:lnTo>
                    <a:pt x="1348825" y="1477333"/>
                  </a:lnTo>
                  <a:lnTo>
                    <a:pt x="1383543" y="1447875"/>
                  </a:lnTo>
                  <a:lnTo>
                    <a:pt x="1416586" y="1416586"/>
                  </a:lnTo>
                  <a:lnTo>
                    <a:pt x="1447875" y="1383543"/>
                  </a:lnTo>
                  <a:lnTo>
                    <a:pt x="1477333" y="1348825"/>
                  </a:lnTo>
                  <a:lnTo>
                    <a:pt x="1504881" y="1312508"/>
                  </a:lnTo>
                  <a:lnTo>
                    <a:pt x="1530442" y="1274672"/>
                  </a:lnTo>
                  <a:lnTo>
                    <a:pt x="1553938" y="1235392"/>
                  </a:lnTo>
                  <a:lnTo>
                    <a:pt x="1575291" y="1194749"/>
                  </a:lnTo>
                  <a:lnTo>
                    <a:pt x="1594424" y="1152819"/>
                  </a:lnTo>
                  <a:lnTo>
                    <a:pt x="1611258" y="1109679"/>
                  </a:lnTo>
                  <a:lnTo>
                    <a:pt x="1625716" y="1065409"/>
                  </a:lnTo>
                  <a:lnTo>
                    <a:pt x="1637719" y="1020086"/>
                  </a:lnTo>
                  <a:lnTo>
                    <a:pt x="1647191" y="973787"/>
                  </a:lnTo>
                  <a:lnTo>
                    <a:pt x="1654053" y="926591"/>
                  </a:lnTo>
                  <a:lnTo>
                    <a:pt x="1658227" y="878575"/>
                  </a:lnTo>
                  <a:lnTo>
                    <a:pt x="1659636" y="829818"/>
                  </a:lnTo>
                  <a:lnTo>
                    <a:pt x="1658227" y="781060"/>
                  </a:lnTo>
                  <a:lnTo>
                    <a:pt x="1654053" y="733044"/>
                  </a:lnTo>
                  <a:lnTo>
                    <a:pt x="1647191" y="685848"/>
                  </a:lnTo>
                  <a:lnTo>
                    <a:pt x="1637719" y="639549"/>
                  </a:lnTo>
                  <a:lnTo>
                    <a:pt x="1625716" y="594226"/>
                  </a:lnTo>
                  <a:lnTo>
                    <a:pt x="1611258" y="549956"/>
                  </a:lnTo>
                  <a:lnTo>
                    <a:pt x="1594424" y="506816"/>
                  </a:lnTo>
                  <a:lnTo>
                    <a:pt x="1575291" y="464886"/>
                  </a:lnTo>
                  <a:lnTo>
                    <a:pt x="1553938" y="424243"/>
                  </a:lnTo>
                  <a:lnTo>
                    <a:pt x="1530442" y="384963"/>
                  </a:lnTo>
                  <a:lnTo>
                    <a:pt x="1504881" y="347127"/>
                  </a:lnTo>
                  <a:lnTo>
                    <a:pt x="1477333" y="310810"/>
                  </a:lnTo>
                  <a:lnTo>
                    <a:pt x="1447875" y="276092"/>
                  </a:lnTo>
                  <a:lnTo>
                    <a:pt x="1416586" y="243049"/>
                  </a:lnTo>
                  <a:lnTo>
                    <a:pt x="1383543" y="211760"/>
                  </a:lnTo>
                  <a:lnTo>
                    <a:pt x="1348825" y="182302"/>
                  </a:lnTo>
                  <a:lnTo>
                    <a:pt x="1312508" y="154754"/>
                  </a:lnTo>
                  <a:lnTo>
                    <a:pt x="1274672" y="129193"/>
                  </a:lnTo>
                  <a:lnTo>
                    <a:pt x="1235392" y="105697"/>
                  </a:lnTo>
                  <a:lnTo>
                    <a:pt x="1194749" y="84344"/>
                  </a:lnTo>
                  <a:lnTo>
                    <a:pt x="1152819" y="65211"/>
                  </a:lnTo>
                  <a:lnTo>
                    <a:pt x="1109679" y="48377"/>
                  </a:lnTo>
                  <a:lnTo>
                    <a:pt x="1065409" y="33919"/>
                  </a:lnTo>
                  <a:lnTo>
                    <a:pt x="1020086" y="21916"/>
                  </a:lnTo>
                  <a:lnTo>
                    <a:pt x="973787" y="12444"/>
                  </a:lnTo>
                  <a:lnTo>
                    <a:pt x="926591" y="5582"/>
                  </a:lnTo>
                  <a:lnTo>
                    <a:pt x="878575" y="1408"/>
                  </a:lnTo>
                  <a:lnTo>
                    <a:pt x="829818" y="0"/>
                  </a:lnTo>
                  <a:close/>
                </a:path>
              </a:pathLst>
            </a:custGeom>
            <a:solidFill>
              <a:srgbClr val="EA6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915B48F2-FCC1-42A6-9705-3F64A31C0450}"/>
                </a:ext>
              </a:extLst>
            </p:cNvPr>
            <p:cNvSpPr/>
            <p:nvPr/>
          </p:nvSpPr>
          <p:spPr>
            <a:xfrm>
              <a:off x="3431286" y="3641598"/>
              <a:ext cx="1659889" cy="1659889"/>
            </a:xfrm>
            <a:custGeom>
              <a:avLst/>
              <a:gdLst/>
              <a:ahLst/>
              <a:cxnLst/>
              <a:rect l="l" t="t" r="r" b="b"/>
              <a:pathLst>
                <a:path w="1659889" h="1659889">
                  <a:moveTo>
                    <a:pt x="0" y="829818"/>
                  </a:moveTo>
                  <a:lnTo>
                    <a:pt x="1408" y="781060"/>
                  </a:lnTo>
                  <a:lnTo>
                    <a:pt x="5582" y="733044"/>
                  </a:lnTo>
                  <a:lnTo>
                    <a:pt x="12444" y="685848"/>
                  </a:lnTo>
                  <a:lnTo>
                    <a:pt x="21916" y="639549"/>
                  </a:lnTo>
                  <a:lnTo>
                    <a:pt x="33919" y="594226"/>
                  </a:lnTo>
                  <a:lnTo>
                    <a:pt x="48377" y="549956"/>
                  </a:lnTo>
                  <a:lnTo>
                    <a:pt x="65211" y="506816"/>
                  </a:lnTo>
                  <a:lnTo>
                    <a:pt x="84344" y="464886"/>
                  </a:lnTo>
                  <a:lnTo>
                    <a:pt x="105697" y="424243"/>
                  </a:lnTo>
                  <a:lnTo>
                    <a:pt x="129193" y="384963"/>
                  </a:lnTo>
                  <a:lnTo>
                    <a:pt x="154754" y="347127"/>
                  </a:lnTo>
                  <a:lnTo>
                    <a:pt x="182302" y="310810"/>
                  </a:lnTo>
                  <a:lnTo>
                    <a:pt x="211760" y="276092"/>
                  </a:lnTo>
                  <a:lnTo>
                    <a:pt x="243049" y="243049"/>
                  </a:lnTo>
                  <a:lnTo>
                    <a:pt x="276092" y="211760"/>
                  </a:lnTo>
                  <a:lnTo>
                    <a:pt x="310810" y="182302"/>
                  </a:lnTo>
                  <a:lnTo>
                    <a:pt x="347127" y="154754"/>
                  </a:lnTo>
                  <a:lnTo>
                    <a:pt x="384963" y="129193"/>
                  </a:lnTo>
                  <a:lnTo>
                    <a:pt x="424243" y="105697"/>
                  </a:lnTo>
                  <a:lnTo>
                    <a:pt x="464886" y="84344"/>
                  </a:lnTo>
                  <a:lnTo>
                    <a:pt x="506816" y="65211"/>
                  </a:lnTo>
                  <a:lnTo>
                    <a:pt x="549956" y="48377"/>
                  </a:lnTo>
                  <a:lnTo>
                    <a:pt x="594226" y="33919"/>
                  </a:lnTo>
                  <a:lnTo>
                    <a:pt x="639549" y="21916"/>
                  </a:lnTo>
                  <a:lnTo>
                    <a:pt x="685848" y="12444"/>
                  </a:lnTo>
                  <a:lnTo>
                    <a:pt x="733044" y="5582"/>
                  </a:lnTo>
                  <a:lnTo>
                    <a:pt x="781060" y="1408"/>
                  </a:lnTo>
                  <a:lnTo>
                    <a:pt x="829818" y="0"/>
                  </a:lnTo>
                  <a:lnTo>
                    <a:pt x="878575" y="1408"/>
                  </a:lnTo>
                  <a:lnTo>
                    <a:pt x="926591" y="5582"/>
                  </a:lnTo>
                  <a:lnTo>
                    <a:pt x="973787" y="12444"/>
                  </a:lnTo>
                  <a:lnTo>
                    <a:pt x="1020086" y="21916"/>
                  </a:lnTo>
                  <a:lnTo>
                    <a:pt x="1065409" y="33919"/>
                  </a:lnTo>
                  <a:lnTo>
                    <a:pt x="1109679" y="48377"/>
                  </a:lnTo>
                  <a:lnTo>
                    <a:pt x="1152819" y="65211"/>
                  </a:lnTo>
                  <a:lnTo>
                    <a:pt x="1194749" y="84344"/>
                  </a:lnTo>
                  <a:lnTo>
                    <a:pt x="1235392" y="105697"/>
                  </a:lnTo>
                  <a:lnTo>
                    <a:pt x="1274672" y="129193"/>
                  </a:lnTo>
                  <a:lnTo>
                    <a:pt x="1312508" y="154754"/>
                  </a:lnTo>
                  <a:lnTo>
                    <a:pt x="1348825" y="182302"/>
                  </a:lnTo>
                  <a:lnTo>
                    <a:pt x="1383543" y="211760"/>
                  </a:lnTo>
                  <a:lnTo>
                    <a:pt x="1416586" y="243049"/>
                  </a:lnTo>
                  <a:lnTo>
                    <a:pt x="1447875" y="276092"/>
                  </a:lnTo>
                  <a:lnTo>
                    <a:pt x="1477333" y="310810"/>
                  </a:lnTo>
                  <a:lnTo>
                    <a:pt x="1504881" y="347127"/>
                  </a:lnTo>
                  <a:lnTo>
                    <a:pt x="1530442" y="384963"/>
                  </a:lnTo>
                  <a:lnTo>
                    <a:pt x="1553938" y="424243"/>
                  </a:lnTo>
                  <a:lnTo>
                    <a:pt x="1575291" y="464886"/>
                  </a:lnTo>
                  <a:lnTo>
                    <a:pt x="1594424" y="506816"/>
                  </a:lnTo>
                  <a:lnTo>
                    <a:pt x="1611258" y="549956"/>
                  </a:lnTo>
                  <a:lnTo>
                    <a:pt x="1625716" y="594226"/>
                  </a:lnTo>
                  <a:lnTo>
                    <a:pt x="1637719" y="639549"/>
                  </a:lnTo>
                  <a:lnTo>
                    <a:pt x="1647191" y="685848"/>
                  </a:lnTo>
                  <a:lnTo>
                    <a:pt x="1654053" y="733044"/>
                  </a:lnTo>
                  <a:lnTo>
                    <a:pt x="1658227" y="781060"/>
                  </a:lnTo>
                  <a:lnTo>
                    <a:pt x="1659636" y="829818"/>
                  </a:lnTo>
                  <a:lnTo>
                    <a:pt x="1658227" y="878575"/>
                  </a:lnTo>
                  <a:lnTo>
                    <a:pt x="1654053" y="926591"/>
                  </a:lnTo>
                  <a:lnTo>
                    <a:pt x="1647191" y="973787"/>
                  </a:lnTo>
                  <a:lnTo>
                    <a:pt x="1637719" y="1020086"/>
                  </a:lnTo>
                  <a:lnTo>
                    <a:pt x="1625716" y="1065409"/>
                  </a:lnTo>
                  <a:lnTo>
                    <a:pt x="1611258" y="1109679"/>
                  </a:lnTo>
                  <a:lnTo>
                    <a:pt x="1594424" y="1152819"/>
                  </a:lnTo>
                  <a:lnTo>
                    <a:pt x="1575291" y="1194749"/>
                  </a:lnTo>
                  <a:lnTo>
                    <a:pt x="1553938" y="1235392"/>
                  </a:lnTo>
                  <a:lnTo>
                    <a:pt x="1530442" y="1274672"/>
                  </a:lnTo>
                  <a:lnTo>
                    <a:pt x="1504881" y="1312508"/>
                  </a:lnTo>
                  <a:lnTo>
                    <a:pt x="1477333" y="1348825"/>
                  </a:lnTo>
                  <a:lnTo>
                    <a:pt x="1447875" y="1383543"/>
                  </a:lnTo>
                  <a:lnTo>
                    <a:pt x="1416586" y="1416586"/>
                  </a:lnTo>
                  <a:lnTo>
                    <a:pt x="1383543" y="1447875"/>
                  </a:lnTo>
                  <a:lnTo>
                    <a:pt x="1348825" y="1477333"/>
                  </a:lnTo>
                  <a:lnTo>
                    <a:pt x="1312508" y="1504881"/>
                  </a:lnTo>
                  <a:lnTo>
                    <a:pt x="1274672" y="1530442"/>
                  </a:lnTo>
                  <a:lnTo>
                    <a:pt x="1235392" y="1553938"/>
                  </a:lnTo>
                  <a:lnTo>
                    <a:pt x="1194749" y="1575291"/>
                  </a:lnTo>
                  <a:lnTo>
                    <a:pt x="1152819" y="1594424"/>
                  </a:lnTo>
                  <a:lnTo>
                    <a:pt x="1109679" y="1611258"/>
                  </a:lnTo>
                  <a:lnTo>
                    <a:pt x="1065409" y="1625716"/>
                  </a:lnTo>
                  <a:lnTo>
                    <a:pt x="1020086" y="1637719"/>
                  </a:lnTo>
                  <a:lnTo>
                    <a:pt x="973787" y="1647191"/>
                  </a:lnTo>
                  <a:lnTo>
                    <a:pt x="926591" y="1654053"/>
                  </a:lnTo>
                  <a:lnTo>
                    <a:pt x="878575" y="1658227"/>
                  </a:lnTo>
                  <a:lnTo>
                    <a:pt x="829818" y="1659636"/>
                  </a:lnTo>
                  <a:lnTo>
                    <a:pt x="781060" y="1658227"/>
                  </a:lnTo>
                  <a:lnTo>
                    <a:pt x="733044" y="1654053"/>
                  </a:lnTo>
                  <a:lnTo>
                    <a:pt x="685848" y="1647191"/>
                  </a:lnTo>
                  <a:lnTo>
                    <a:pt x="639549" y="1637719"/>
                  </a:lnTo>
                  <a:lnTo>
                    <a:pt x="594226" y="1625716"/>
                  </a:lnTo>
                  <a:lnTo>
                    <a:pt x="549956" y="1611258"/>
                  </a:lnTo>
                  <a:lnTo>
                    <a:pt x="506816" y="1594424"/>
                  </a:lnTo>
                  <a:lnTo>
                    <a:pt x="464886" y="1575291"/>
                  </a:lnTo>
                  <a:lnTo>
                    <a:pt x="424243" y="1553938"/>
                  </a:lnTo>
                  <a:lnTo>
                    <a:pt x="384963" y="1530442"/>
                  </a:lnTo>
                  <a:lnTo>
                    <a:pt x="347127" y="1504881"/>
                  </a:lnTo>
                  <a:lnTo>
                    <a:pt x="310810" y="1477333"/>
                  </a:lnTo>
                  <a:lnTo>
                    <a:pt x="276092" y="1447875"/>
                  </a:lnTo>
                  <a:lnTo>
                    <a:pt x="243049" y="1416586"/>
                  </a:lnTo>
                  <a:lnTo>
                    <a:pt x="211760" y="1383543"/>
                  </a:lnTo>
                  <a:lnTo>
                    <a:pt x="182302" y="1348825"/>
                  </a:lnTo>
                  <a:lnTo>
                    <a:pt x="154754" y="1312508"/>
                  </a:lnTo>
                  <a:lnTo>
                    <a:pt x="129193" y="1274672"/>
                  </a:lnTo>
                  <a:lnTo>
                    <a:pt x="105697" y="1235392"/>
                  </a:lnTo>
                  <a:lnTo>
                    <a:pt x="84344" y="1194749"/>
                  </a:lnTo>
                  <a:lnTo>
                    <a:pt x="65211" y="1152819"/>
                  </a:lnTo>
                  <a:lnTo>
                    <a:pt x="48377" y="1109679"/>
                  </a:lnTo>
                  <a:lnTo>
                    <a:pt x="33919" y="1065409"/>
                  </a:lnTo>
                  <a:lnTo>
                    <a:pt x="21916" y="1020086"/>
                  </a:lnTo>
                  <a:lnTo>
                    <a:pt x="12444" y="973787"/>
                  </a:lnTo>
                  <a:lnTo>
                    <a:pt x="5582" y="926591"/>
                  </a:lnTo>
                  <a:lnTo>
                    <a:pt x="1408" y="878575"/>
                  </a:lnTo>
                  <a:lnTo>
                    <a:pt x="0" y="829818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>
              <a:extLst>
                <a:ext uri="{FF2B5EF4-FFF2-40B4-BE49-F238E27FC236}">
                  <a16:creationId xmlns:a16="http://schemas.microsoft.com/office/drawing/2014/main" id="{79322481-E76A-4BDF-A818-6520DDCF062A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79291" y="4126991"/>
              <a:ext cx="1589531" cy="778763"/>
            </a:xfrm>
            <a:prstGeom prst="rect">
              <a:avLst/>
            </a:prstGeom>
          </p:spPr>
        </p:pic>
      </p:grpSp>
      <p:sp>
        <p:nvSpPr>
          <p:cNvPr id="12" name="object 12">
            <a:extLst>
              <a:ext uri="{FF2B5EF4-FFF2-40B4-BE49-F238E27FC236}">
                <a16:creationId xmlns:a16="http://schemas.microsoft.com/office/drawing/2014/main" id="{3930C133-73FF-4FD7-A45E-7698AA3BB37F}"/>
              </a:ext>
            </a:extLst>
          </p:cNvPr>
          <p:cNvSpPr txBox="1"/>
          <p:nvPr/>
        </p:nvSpPr>
        <p:spPr>
          <a:xfrm>
            <a:off x="6530830" y="4487645"/>
            <a:ext cx="114363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spc="55" dirty="0">
                <a:latin typeface="Arial"/>
                <a:cs typeface="Arial"/>
              </a:rPr>
              <a:t>D</a:t>
            </a:r>
            <a:r>
              <a:rPr sz="2700" b="1" spc="110" dirty="0">
                <a:latin typeface="Arial"/>
                <a:cs typeface="Arial"/>
              </a:rPr>
              <a:t>e</a:t>
            </a:r>
            <a:r>
              <a:rPr sz="2700" b="1" spc="-280" dirty="0">
                <a:latin typeface="Arial"/>
                <a:cs typeface="Arial"/>
              </a:rPr>
              <a:t>s</a:t>
            </a:r>
            <a:r>
              <a:rPr sz="2700" b="1" spc="-75" dirty="0">
                <a:latin typeface="Arial"/>
                <a:cs typeface="Arial"/>
              </a:rPr>
              <a:t>i</a:t>
            </a:r>
            <a:r>
              <a:rPr sz="2700" b="1" spc="5" dirty="0">
                <a:latin typeface="Arial"/>
                <a:cs typeface="Arial"/>
              </a:rPr>
              <a:t>g</a:t>
            </a:r>
            <a:r>
              <a:rPr sz="2700" b="1" spc="-30" dirty="0">
                <a:latin typeface="Arial"/>
                <a:cs typeface="Arial"/>
              </a:rPr>
              <a:t>n</a:t>
            </a:r>
            <a:endParaRPr sz="2700">
              <a:latin typeface="Arial"/>
              <a:cs typeface="Arial"/>
            </a:endParaRPr>
          </a:p>
        </p:txBody>
      </p:sp>
      <p:grpSp>
        <p:nvGrpSpPr>
          <p:cNvPr id="13" name="object 13">
            <a:extLst>
              <a:ext uri="{FF2B5EF4-FFF2-40B4-BE49-F238E27FC236}">
                <a16:creationId xmlns:a16="http://schemas.microsoft.com/office/drawing/2014/main" id="{D52A4B55-CB93-4DD9-B829-7FC1DADBA38D}"/>
              </a:ext>
            </a:extLst>
          </p:cNvPr>
          <p:cNvGrpSpPr/>
          <p:nvPr/>
        </p:nvGrpSpPr>
        <p:grpSpPr>
          <a:xfrm>
            <a:off x="3048000" y="5032252"/>
            <a:ext cx="3204284" cy="2016248"/>
            <a:chOff x="636777" y="4773686"/>
            <a:chExt cx="2768600" cy="1778635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D0FC1DFC-106C-4E9C-9306-03AAA8D49077}"/>
                </a:ext>
              </a:extLst>
            </p:cNvPr>
            <p:cNvSpPr/>
            <p:nvPr/>
          </p:nvSpPr>
          <p:spPr>
            <a:xfrm>
              <a:off x="646938" y="4773688"/>
              <a:ext cx="2758440" cy="1768475"/>
            </a:xfrm>
            <a:custGeom>
              <a:avLst/>
              <a:gdLst/>
              <a:ahLst/>
              <a:cxnLst/>
              <a:rect l="l" t="t" r="r" b="b"/>
              <a:pathLst>
                <a:path w="2758440" h="1768475">
                  <a:moveTo>
                    <a:pt x="2758389" y="134886"/>
                  </a:moveTo>
                  <a:lnTo>
                    <a:pt x="2340216" y="0"/>
                  </a:lnTo>
                  <a:lnTo>
                    <a:pt x="2396871" y="110604"/>
                  </a:lnTo>
                  <a:lnTo>
                    <a:pt x="1483106" y="578650"/>
                  </a:lnTo>
                  <a:lnTo>
                    <a:pt x="1450962" y="556958"/>
                  </a:lnTo>
                  <a:lnTo>
                    <a:pt x="1403451" y="547357"/>
                  </a:lnTo>
                  <a:lnTo>
                    <a:pt x="122072" y="547357"/>
                  </a:lnTo>
                  <a:lnTo>
                    <a:pt x="74549" y="556958"/>
                  </a:lnTo>
                  <a:lnTo>
                    <a:pt x="35750" y="583120"/>
                  </a:lnTo>
                  <a:lnTo>
                    <a:pt x="9588" y="621919"/>
                  </a:lnTo>
                  <a:lnTo>
                    <a:pt x="0" y="669429"/>
                  </a:lnTo>
                  <a:lnTo>
                    <a:pt x="0" y="1646008"/>
                  </a:lnTo>
                  <a:lnTo>
                    <a:pt x="9588" y="1693532"/>
                  </a:lnTo>
                  <a:lnTo>
                    <a:pt x="35750" y="1732330"/>
                  </a:lnTo>
                  <a:lnTo>
                    <a:pt x="74549" y="1758492"/>
                  </a:lnTo>
                  <a:lnTo>
                    <a:pt x="122072" y="1768081"/>
                  </a:lnTo>
                  <a:lnTo>
                    <a:pt x="1403451" y="1768081"/>
                  </a:lnTo>
                  <a:lnTo>
                    <a:pt x="1450962" y="1758492"/>
                  </a:lnTo>
                  <a:lnTo>
                    <a:pt x="1489760" y="1732330"/>
                  </a:lnTo>
                  <a:lnTo>
                    <a:pt x="1515922" y="1693532"/>
                  </a:lnTo>
                  <a:lnTo>
                    <a:pt x="1525524" y="1646008"/>
                  </a:lnTo>
                  <a:lnTo>
                    <a:pt x="1525524" y="975817"/>
                  </a:lnTo>
                  <a:lnTo>
                    <a:pt x="2566847" y="442442"/>
                  </a:lnTo>
                  <a:lnTo>
                    <a:pt x="2623502" y="553059"/>
                  </a:lnTo>
                  <a:lnTo>
                    <a:pt x="2758389" y="134886"/>
                  </a:lnTo>
                  <a:close/>
                </a:path>
              </a:pathLst>
            </a:custGeom>
            <a:solidFill>
              <a:srgbClr val="E6B7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6154A886-7015-46F2-BCF3-FED7DE9C1EA7}"/>
                </a:ext>
              </a:extLst>
            </p:cNvPr>
            <p:cNvSpPr/>
            <p:nvPr/>
          </p:nvSpPr>
          <p:spPr>
            <a:xfrm>
              <a:off x="646937" y="5321044"/>
              <a:ext cx="1525905" cy="1221105"/>
            </a:xfrm>
            <a:custGeom>
              <a:avLst/>
              <a:gdLst/>
              <a:ahLst/>
              <a:cxnLst/>
              <a:rect l="l" t="t" r="r" b="b"/>
              <a:pathLst>
                <a:path w="1525905" h="1221104">
                  <a:moveTo>
                    <a:pt x="0" y="122072"/>
                  </a:moveTo>
                  <a:lnTo>
                    <a:pt x="9592" y="74553"/>
                  </a:lnTo>
                  <a:lnTo>
                    <a:pt x="35752" y="35752"/>
                  </a:lnTo>
                  <a:lnTo>
                    <a:pt x="74553" y="9592"/>
                  </a:lnTo>
                  <a:lnTo>
                    <a:pt x="122072" y="0"/>
                  </a:lnTo>
                  <a:lnTo>
                    <a:pt x="1403451" y="0"/>
                  </a:lnTo>
                  <a:lnTo>
                    <a:pt x="1450970" y="9592"/>
                  </a:lnTo>
                  <a:lnTo>
                    <a:pt x="1489771" y="35752"/>
                  </a:lnTo>
                  <a:lnTo>
                    <a:pt x="1515931" y="74553"/>
                  </a:lnTo>
                  <a:lnTo>
                    <a:pt x="1525524" y="122072"/>
                  </a:lnTo>
                  <a:lnTo>
                    <a:pt x="1525524" y="1098651"/>
                  </a:lnTo>
                  <a:lnTo>
                    <a:pt x="1515931" y="1146170"/>
                  </a:lnTo>
                  <a:lnTo>
                    <a:pt x="1489771" y="1184971"/>
                  </a:lnTo>
                  <a:lnTo>
                    <a:pt x="1450970" y="1211131"/>
                  </a:lnTo>
                  <a:lnTo>
                    <a:pt x="1403451" y="1220724"/>
                  </a:lnTo>
                  <a:lnTo>
                    <a:pt x="122072" y="1220724"/>
                  </a:lnTo>
                  <a:lnTo>
                    <a:pt x="74553" y="1211131"/>
                  </a:lnTo>
                  <a:lnTo>
                    <a:pt x="35752" y="1184971"/>
                  </a:lnTo>
                  <a:lnTo>
                    <a:pt x="9592" y="1146170"/>
                  </a:lnTo>
                  <a:lnTo>
                    <a:pt x="0" y="1098651"/>
                  </a:lnTo>
                  <a:lnTo>
                    <a:pt x="0" y="122072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>
              <a:extLst>
                <a:ext uri="{FF2B5EF4-FFF2-40B4-BE49-F238E27FC236}">
                  <a16:creationId xmlns:a16="http://schemas.microsoft.com/office/drawing/2014/main" id="{BF4D4FC8-1425-4488-A154-1D8F99203109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18031" y="5593079"/>
              <a:ext cx="859535" cy="496823"/>
            </a:xfrm>
            <a:prstGeom prst="rect">
              <a:avLst/>
            </a:prstGeom>
          </p:spPr>
        </p:pic>
        <p:pic>
          <p:nvPicPr>
            <p:cNvPr id="17" name="object 17">
              <a:extLst>
                <a:ext uri="{FF2B5EF4-FFF2-40B4-BE49-F238E27FC236}">
                  <a16:creationId xmlns:a16="http://schemas.microsoft.com/office/drawing/2014/main" id="{148DB8A4-E935-4EAA-9ACE-BCC22A9C496D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9996" y="5830823"/>
              <a:ext cx="1376171" cy="496823"/>
            </a:xfrm>
            <a:prstGeom prst="rect">
              <a:avLst/>
            </a:prstGeom>
          </p:spPr>
        </p:pic>
      </p:grpSp>
      <p:grpSp>
        <p:nvGrpSpPr>
          <p:cNvPr id="19" name="object 19">
            <a:extLst>
              <a:ext uri="{FF2B5EF4-FFF2-40B4-BE49-F238E27FC236}">
                <a16:creationId xmlns:a16="http://schemas.microsoft.com/office/drawing/2014/main" id="{38DF1DCD-1C79-43B4-AA6E-7CCE01147108}"/>
              </a:ext>
            </a:extLst>
          </p:cNvPr>
          <p:cNvGrpSpPr/>
          <p:nvPr/>
        </p:nvGrpSpPr>
        <p:grpSpPr>
          <a:xfrm>
            <a:off x="3409395" y="3052590"/>
            <a:ext cx="2857622" cy="1468478"/>
            <a:chOff x="1197610" y="3160776"/>
            <a:chExt cx="2222500" cy="1101725"/>
          </a:xfrm>
        </p:grpSpPr>
        <p:sp>
          <p:nvSpPr>
            <p:cNvPr id="20" name="object 20">
              <a:extLst>
                <a:ext uri="{FF2B5EF4-FFF2-40B4-BE49-F238E27FC236}">
                  <a16:creationId xmlns:a16="http://schemas.microsoft.com/office/drawing/2014/main" id="{28E3D7F7-C06A-4B8C-BD57-1B5577C99F04}"/>
                </a:ext>
              </a:extLst>
            </p:cNvPr>
            <p:cNvSpPr/>
            <p:nvPr/>
          </p:nvSpPr>
          <p:spPr>
            <a:xfrm>
              <a:off x="1966534" y="3327892"/>
              <a:ext cx="1453515" cy="934719"/>
            </a:xfrm>
            <a:custGeom>
              <a:avLst/>
              <a:gdLst/>
              <a:ahLst/>
              <a:cxnLst/>
              <a:rect l="l" t="t" r="r" b="b"/>
              <a:pathLst>
                <a:path w="1453514" h="934720">
                  <a:moveTo>
                    <a:pt x="149580" y="0"/>
                  </a:moveTo>
                  <a:lnTo>
                    <a:pt x="0" y="341503"/>
                  </a:lnTo>
                  <a:lnTo>
                    <a:pt x="1093825" y="820597"/>
                  </a:lnTo>
                  <a:lnTo>
                    <a:pt x="1043965" y="934440"/>
                  </a:lnTo>
                  <a:lnTo>
                    <a:pt x="1453210" y="774496"/>
                  </a:lnTo>
                  <a:lnTo>
                    <a:pt x="1293266" y="365252"/>
                  </a:lnTo>
                  <a:lnTo>
                    <a:pt x="1243406" y="479094"/>
                  </a:lnTo>
                  <a:lnTo>
                    <a:pt x="149580" y="0"/>
                  </a:lnTo>
                  <a:close/>
                </a:path>
              </a:pathLst>
            </a:custGeom>
            <a:solidFill>
              <a:srgbClr val="C7DA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>
              <a:extLst>
                <a:ext uri="{FF2B5EF4-FFF2-40B4-BE49-F238E27FC236}">
                  <a16:creationId xmlns:a16="http://schemas.microsoft.com/office/drawing/2014/main" id="{2A88E54F-CE72-43E7-96E3-3AB30C302DDB}"/>
                </a:ext>
              </a:extLst>
            </p:cNvPr>
            <p:cNvSpPr/>
            <p:nvPr/>
          </p:nvSpPr>
          <p:spPr>
            <a:xfrm>
              <a:off x="1207770" y="3179825"/>
              <a:ext cx="1668780" cy="640080"/>
            </a:xfrm>
            <a:custGeom>
              <a:avLst/>
              <a:gdLst/>
              <a:ahLst/>
              <a:cxnLst/>
              <a:rect l="l" t="t" r="r" b="b"/>
              <a:pathLst>
                <a:path w="1668780" h="640079">
                  <a:moveTo>
                    <a:pt x="1604772" y="0"/>
                  </a:moveTo>
                  <a:lnTo>
                    <a:pt x="64008" y="0"/>
                  </a:lnTo>
                  <a:lnTo>
                    <a:pt x="39090" y="5029"/>
                  </a:lnTo>
                  <a:lnTo>
                    <a:pt x="18745" y="18745"/>
                  </a:lnTo>
                  <a:lnTo>
                    <a:pt x="5029" y="39090"/>
                  </a:lnTo>
                  <a:lnTo>
                    <a:pt x="0" y="64008"/>
                  </a:lnTo>
                  <a:lnTo>
                    <a:pt x="0" y="576072"/>
                  </a:lnTo>
                  <a:lnTo>
                    <a:pt x="5029" y="600984"/>
                  </a:lnTo>
                  <a:lnTo>
                    <a:pt x="18745" y="621330"/>
                  </a:lnTo>
                  <a:lnTo>
                    <a:pt x="39090" y="635049"/>
                  </a:lnTo>
                  <a:lnTo>
                    <a:pt x="64008" y="640080"/>
                  </a:lnTo>
                  <a:lnTo>
                    <a:pt x="1604772" y="640080"/>
                  </a:lnTo>
                  <a:lnTo>
                    <a:pt x="1629684" y="635049"/>
                  </a:lnTo>
                  <a:lnTo>
                    <a:pt x="1650030" y="621330"/>
                  </a:lnTo>
                  <a:lnTo>
                    <a:pt x="1663749" y="600984"/>
                  </a:lnTo>
                  <a:lnTo>
                    <a:pt x="1668780" y="576072"/>
                  </a:lnTo>
                  <a:lnTo>
                    <a:pt x="1668780" y="64008"/>
                  </a:lnTo>
                  <a:lnTo>
                    <a:pt x="1663749" y="39090"/>
                  </a:lnTo>
                  <a:lnTo>
                    <a:pt x="1650030" y="18745"/>
                  </a:lnTo>
                  <a:lnTo>
                    <a:pt x="1629684" y="5029"/>
                  </a:lnTo>
                  <a:lnTo>
                    <a:pt x="1604772" y="0"/>
                  </a:lnTo>
                  <a:close/>
                </a:path>
              </a:pathLst>
            </a:custGeom>
            <a:solidFill>
              <a:srgbClr val="C7DA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>
              <a:extLst>
                <a:ext uri="{FF2B5EF4-FFF2-40B4-BE49-F238E27FC236}">
                  <a16:creationId xmlns:a16="http://schemas.microsoft.com/office/drawing/2014/main" id="{097C9581-520E-4F14-AD66-CE51B1730871}"/>
                </a:ext>
              </a:extLst>
            </p:cNvPr>
            <p:cNvSpPr/>
            <p:nvPr/>
          </p:nvSpPr>
          <p:spPr>
            <a:xfrm>
              <a:off x="1207770" y="3179825"/>
              <a:ext cx="1668780" cy="640080"/>
            </a:xfrm>
            <a:custGeom>
              <a:avLst/>
              <a:gdLst/>
              <a:ahLst/>
              <a:cxnLst/>
              <a:rect l="l" t="t" r="r" b="b"/>
              <a:pathLst>
                <a:path w="1668780" h="640079">
                  <a:moveTo>
                    <a:pt x="0" y="64008"/>
                  </a:moveTo>
                  <a:lnTo>
                    <a:pt x="5029" y="39090"/>
                  </a:lnTo>
                  <a:lnTo>
                    <a:pt x="18745" y="18745"/>
                  </a:lnTo>
                  <a:lnTo>
                    <a:pt x="39090" y="5029"/>
                  </a:lnTo>
                  <a:lnTo>
                    <a:pt x="64008" y="0"/>
                  </a:lnTo>
                  <a:lnTo>
                    <a:pt x="1604772" y="0"/>
                  </a:lnTo>
                  <a:lnTo>
                    <a:pt x="1629684" y="5029"/>
                  </a:lnTo>
                  <a:lnTo>
                    <a:pt x="1650030" y="18745"/>
                  </a:lnTo>
                  <a:lnTo>
                    <a:pt x="1663749" y="39090"/>
                  </a:lnTo>
                  <a:lnTo>
                    <a:pt x="1668780" y="64008"/>
                  </a:lnTo>
                  <a:lnTo>
                    <a:pt x="1668780" y="576072"/>
                  </a:lnTo>
                  <a:lnTo>
                    <a:pt x="1663749" y="600984"/>
                  </a:lnTo>
                  <a:lnTo>
                    <a:pt x="1650030" y="621330"/>
                  </a:lnTo>
                  <a:lnTo>
                    <a:pt x="1629684" y="635049"/>
                  </a:lnTo>
                  <a:lnTo>
                    <a:pt x="1604772" y="640080"/>
                  </a:lnTo>
                  <a:lnTo>
                    <a:pt x="64008" y="640080"/>
                  </a:lnTo>
                  <a:lnTo>
                    <a:pt x="39090" y="635049"/>
                  </a:lnTo>
                  <a:lnTo>
                    <a:pt x="18745" y="621330"/>
                  </a:lnTo>
                  <a:lnTo>
                    <a:pt x="5029" y="600984"/>
                  </a:lnTo>
                  <a:lnTo>
                    <a:pt x="0" y="576072"/>
                  </a:lnTo>
                  <a:lnTo>
                    <a:pt x="0" y="64008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>
              <a:extLst>
                <a:ext uri="{FF2B5EF4-FFF2-40B4-BE49-F238E27FC236}">
                  <a16:creationId xmlns:a16="http://schemas.microsoft.com/office/drawing/2014/main" id="{7DB82894-740E-4DF3-9D63-E5641C23965E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83436" y="3160776"/>
              <a:ext cx="993647" cy="496823"/>
            </a:xfrm>
            <a:prstGeom prst="rect">
              <a:avLst/>
            </a:prstGeom>
          </p:spPr>
        </p:pic>
        <p:pic>
          <p:nvPicPr>
            <p:cNvPr id="24" name="object 24">
              <a:extLst>
                <a:ext uri="{FF2B5EF4-FFF2-40B4-BE49-F238E27FC236}">
                  <a16:creationId xmlns:a16="http://schemas.microsoft.com/office/drawing/2014/main" id="{DF83361D-6C41-4F41-8D96-695F56BD2040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29512" y="3398520"/>
              <a:ext cx="1242047" cy="496823"/>
            </a:xfrm>
            <a:prstGeom prst="rect">
              <a:avLst/>
            </a:prstGeom>
          </p:spPr>
        </p:pic>
      </p:grpSp>
      <p:grpSp>
        <p:nvGrpSpPr>
          <p:cNvPr id="26" name="object 26">
            <a:extLst>
              <a:ext uri="{FF2B5EF4-FFF2-40B4-BE49-F238E27FC236}">
                <a16:creationId xmlns:a16="http://schemas.microsoft.com/office/drawing/2014/main" id="{6192E39E-4F30-4BDC-B8C8-5396463EBCFE}"/>
              </a:ext>
            </a:extLst>
          </p:cNvPr>
          <p:cNvGrpSpPr/>
          <p:nvPr/>
        </p:nvGrpSpPr>
        <p:grpSpPr>
          <a:xfrm>
            <a:off x="5218651" y="1359572"/>
            <a:ext cx="2097006" cy="2491189"/>
            <a:chOff x="2921254" y="1677670"/>
            <a:chExt cx="1547495" cy="1914525"/>
          </a:xfrm>
        </p:grpSpPr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02EE979D-EAB3-49D8-A81E-1420740B75E0}"/>
                </a:ext>
              </a:extLst>
            </p:cNvPr>
            <p:cNvSpPr/>
            <p:nvPr/>
          </p:nvSpPr>
          <p:spPr>
            <a:xfrm>
              <a:off x="2931414" y="1687829"/>
              <a:ext cx="1527175" cy="1904364"/>
            </a:xfrm>
            <a:custGeom>
              <a:avLst/>
              <a:gdLst/>
              <a:ahLst/>
              <a:cxnLst/>
              <a:rect l="l" t="t" r="r" b="b"/>
              <a:pathLst>
                <a:path w="1527175" h="1904364">
                  <a:moveTo>
                    <a:pt x="1527048" y="122072"/>
                  </a:moveTo>
                  <a:lnTo>
                    <a:pt x="1517446" y="74561"/>
                  </a:lnTo>
                  <a:lnTo>
                    <a:pt x="1491284" y="35763"/>
                  </a:lnTo>
                  <a:lnTo>
                    <a:pt x="1452486" y="9601"/>
                  </a:lnTo>
                  <a:lnTo>
                    <a:pt x="1404975" y="0"/>
                  </a:lnTo>
                  <a:lnTo>
                    <a:pt x="122072" y="0"/>
                  </a:lnTo>
                  <a:lnTo>
                    <a:pt x="74549" y="9601"/>
                  </a:lnTo>
                  <a:lnTo>
                    <a:pt x="35750" y="35763"/>
                  </a:lnTo>
                  <a:lnTo>
                    <a:pt x="9588" y="74561"/>
                  </a:lnTo>
                  <a:lnTo>
                    <a:pt x="0" y="122072"/>
                  </a:lnTo>
                  <a:lnTo>
                    <a:pt x="0" y="1098651"/>
                  </a:lnTo>
                  <a:lnTo>
                    <a:pt x="9588" y="1146175"/>
                  </a:lnTo>
                  <a:lnTo>
                    <a:pt x="35750" y="1184973"/>
                  </a:lnTo>
                  <a:lnTo>
                    <a:pt x="74549" y="1211135"/>
                  </a:lnTo>
                  <a:lnTo>
                    <a:pt x="122072" y="1220724"/>
                  </a:lnTo>
                  <a:lnTo>
                    <a:pt x="729170" y="1220724"/>
                  </a:lnTo>
                  <a:lnTo>
                    <a:pt x="841197" y="1650492"/>
                  </a:lnTo>
                  <a:lnTo>
                    <a:pt x="720940" y="1681848"/>
                  </a:lnTo>
                  <a:lnTo>
                    <a:pt x="1099959" y="1904123"/>
                  </a:lnTo>
                  <a:lnTo>
                    <a:pt x="1322235" y="1525104"/>
                  </a:lnTo>
                  <a:lnTo>
                    <a:pt x="1201978" y="1556461"/>
                  </a:lnTo>
                  <a:lnTo>
                    <a:pt x="1114463" y="1220724"/>
                  </a:lnTo>
                  <a:lnTo>
                    <a:pt x="1404975" y="1220724"/>
                  </a:lnTo>
                  <a:lnTo>
                    <a:pt x="1452486" y="1211135"/>
                  </a:lnTo>
                  <a:lnTo>
                    <a:pt x="1491284" y="1184973"/>
                  </a:lnTo>
                  <a:lnTo>
                    <a:pt x="1517446" y="1146175"/>
                  </a:lnTo>
                  <a:lnTo>
                    <a:pt x="1527048" y="1098651"/>
                  </a:lnTo>
                  <a:lnTo>
                    <a:pt x="1527048" y="122072"/>
                  </a:lnTo>
                  <a:close/>
                </a:path>
              </a:pathLst>
            </a:custGeom>
            <a:solidFill>
              <a:srgbClr val="8CCE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>
              <a:extLst>
                <a:ext uri="{FF2B5EF4-FFF2-40B4-BE49-F238E27FC236}">
                  <a16:creationId xmlns:a16="http://schemas.microsoft.com/office/drawing/2014/main" id="{58B8BB8F-27EE-47F8-9705-447C1A1776CF}"/>
                </a:ext>
              </a:extLst>
            </p:cNvPr>
            <p:cNvSpPr/>
            <p:nvPr/>
          </p:nvSpPr>
          <p:spPr>
            <a:xfrm>
              <a:off x="2931414" y="1687830"/>
              <a:ext cx="1527175" cy="1221105"/>
            </a:xfrm>
            <a:custGeom>
              <a:avLst/>
              <a:gdLst/>
              <a:ahLst/>
              <a:cxnLst/>
              <a:rect l="l" t="t" r="r" b="b"/>
              <a:pathLst>
                <a:path w="1527175" h="1221105">
                  <a:moveTo>
                    <a:pt x="0" y="122072"/>
                  </a:moveTo>
                  <a:lnTo>
                    <a:pt x="9592" y="74553"/>
                  </a:lnTo>
                  <a:lnTo>
                    <a:pt x="35752" y="35752"/>
                  </a:lnTo>
                  <a:lnTo>
                    <a:pt x="74553" y="9592"/>
                  </a:lnTo>
                  <a:lnTo>
                    <a:pt x="122072" y="0"/>
                  </a:lnTo>
                  <a:lnTo>
                    <a:pt x="1404975" y="0"/>
                  </a:lnTo>
                  <a:lnTo>
                    <a:pt x="1452494" y="9592"/>
                  </a:lnTo>
                  <a:lnTo>
                    <a:pt x="1491295" y="35752"/>
                  </a:lnTo>
                  <a:lnTo>
                    <a:pt x="1517455" y="74553"/>
                  </a:lnTo>
                  <a:lnTo>
                    <a:pt x="1527048" y="122072"/>
                  </a:lnTo>
                  <a:lnTo>
                    <a:pt x="1527048" y="1098651"/>
                  </a:lnTo>
                  <a:lnTo>
                    <a:pt x="1517455" y="1146170"/>
                  </a:lnTo>
                  <a:lnTo>
                    <a:pt x="1491295" y="1184971"/>
                  </a:lnTo>
                  <a:lnTo>
                    <a:pt x="1452494" y="1211131"/>
                  </a:lnTo>
                  <a:lnTo>
                    <a:pt x="1404975" y="1220724"/>
                  </a:lnTo>
                  <a:lnTo>
                    <a:pt x="122072" y="1220724"/>
                  </a:lnTo>
                  <a:lnTo>
                    <a:pt x="74553" y="1211131"/>
                  </a:lnTo>
                  <a:lnTo>
                    <a:pt x="35752" y="1184971"/>
                  </a:lnTo>
                  <a:lnTo>
                    <a:pt x="9592" y="1146170"/>
                  </a:lnTo>
                  <a:lnTo>
                    <a:pt x="0" y="1098651"/>
                  </a:lnTo>
                  <a:lnTo>
                    <a:pt x="0" y="122072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>
              <a:extLst>
                <a:ext uri="{FF2B5EF4-FFF2-40B4-BE49-F238E27FC236}">
                  <a16:creationId xmlns:a16="http://schemas.microsoft.com/office/drawing/2014/main" id="{14339E34-E642-4BD5-A854-953C73505832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977896" y="2078748"/>
              <a:ext cx="1453895" cy="496811"/>
            </a:xfrm>
            <a:prstGeom prst="rect">
              <a:avLst/>
            </a:prstGeom>
          </p:spPr>
        </p:pic>
      </p:grpSp>
      <p:grpSp>
        <p:nvGrpSpPr>
          <p:cNvPr id="31" name="object 31">
            <a:extLst>
              <a:ext uri="{FF2B5EF4-FFF2-40B4-BE49-F238E27FC236}">
                <a16:creationId xmlns:a16="http://schemas.microsoft.com/office/drawing/2014/main" id="{7883F7E5-D5D4-477F-970B-70AF30BCFB95}"/>
              </a:ext>
            </a:extLst>
          </p:cNvPr>
          <p:cNvGrpSpPr/>
          <p:nvPr/>
        </p:nvGrpSpPr>
        <p:grpSpPr>
          <a:xfrm>
            <a:off x="7547149" y="1871094"/>
            <a:ext cx="2423392" cy="2089787"/>
            <a:chOff x="4700242" y="1959876"/>
            <a:chExt cx="1882775" cy="1742439"/>
          </a:xfrm>
        </p:grpSpPr>
        <p:sp>
          <p:nvSpPr>
            <p:cNvPr id="32" name="object 32">
              <a:extLst>
                <a:ext uri="{FF2B5EF4-FFF2-40B4-BE49-F238E27FC236}">
                  <a16:creationId xmlns:a16="http://schemas.microsoft.com/office/drawing/2014/main" id="{AE829DF2-982D-4FD9-9E3A-9941BE28337E}"/>
                </a:ext>
              </a:extLst>
            </p:cNvPr>
            <p:cNvSpPr/>
            <p:nvPr/>
          </p:nvSpPr>
          <p:spPr>
            <a:xfrm>
              <a:off x="4700242" y="2193089"/>
              <a:ext cx="1191260" cy="1509395"/>
            </a:xfrm>
            <a:custGeom>
              <a:avLst/>
              <a:gdLst/>
              <a:ahLst/>
              <a:cxnLst/>
              <a:rect l="l" t="t" r="r" b="b"/>
              <a:pathLst>
                <a:path w="1191260" h="1509395">
                  <a:moveTo>
                    <a:pt x="882523" y="0"/>
                  </a:moveTo>
                  <a:lnTo>
                    <a:pt x="102781" y="1147394"/>
                  </a:lnTo>
                  <a:lnTo>
                    <a:pt x="0" y="1077544"/>
                  </a:lnTo>
                  <a:lnTo>
                    <a:pt x="82334" y="1509141"/>
                  </a:lnTo>
                  <a:lnTo>
                    <a:pt x="513930" y="1426806"/>
                  </a:lnTo>
                  <a:lnTo>
                    <a:pt x="411149" y="1356944"/>
                  </a:lnTo>
                  <a:lnTo>
                    <a:pt x="1190891" y="209550"/>
                  </a:lnTo>
                  <a:lnTo>
                    <a:pt x="882523" y="0"/>
                  </a:lnTo>
                  <a:close/>
                </a:path>
              </a:pathLst>
            </a:custGeom>
            <a:solidFill>
              <a:srgbClr val="62C3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>
              <a:extLst>
                <a:ext uri="{FF2B5EF4-FFF2-40B4-BE49-F238E27FC236}">
                  <a16:creationId xmlns:a16="http://schemas.microsoft.com/office/drawing/2014/main" id="{203A8ECF-A494-4B1A-ADAB-767A4A17C3D4}"/>
                </a:ext>
              </a:extLst>
            </p:cNvPr>
            <p:cNvSpPr/>
            <p:nvPr/>
          </p:nvSpPr>
          <p:spPr>
            <a:xfrm>
              <a:off x="4903470" y="1978913"/>
              <a:ext cx="1668780" cy="640080"/>
            </a:xfrm>
            <a:custGeom>
              <a:avLst/>
              <a:gdLst/>
              <a:ahLst/>
              <a:cxnLst/>
              <a:rect l="l" t="t" r="r" b="b"/>
              <a:pathLst>
                <a:path w="1668779" h="640080">
                  <a:moveTo>
                    <a:pt x="1604772" y="0"/>
                  </a:moveTo>
                  <a:lnTo>
                    <a:pt x="64008" y="0"/>
                  </a:lnTo>
                  <a:lnTo>
                    <a:pt x="39095" y="5029"/>
                  </a:lnTo>
                  <a:lnTo>
                    <a:pt x="18749" y="18745"/>
                  </a:lnTo>
                  <a:lnTo>
                    <a:pt x="5030" y="39090"/>
                  </a:lnTo>
                  <a:lnTo>
                    <a:pt x="0" y="64008"/>
                  </a:lnTo>
                  <a:lnTo>
                    <a:pt x="0" y="576072"/>
                  </a:lnTo>
                  <a:lnTo>
                    <a:pt x="5030" y="600984"/>
                  </a:lnTo>
                  <a:lnTo>
                    <a:pt x="18749" y="621330"/>
                  </a:lnTo>
                  <a:lnTo>
                    <a:pt x="39095" y="635049"/>
                  </a:lnTo>
                  <a:lnTo>
                    <a:pt x="64008" y="640080"/>
                  </a:lnTo>
                  <a:lnTo>
                    <a:pt x="1604772" y="640080"/>
                  </a:lnTo>
                  <a:lnTo>
                    <a:pt x="1629689" y="635049"/>
                  </a:lnTo>
                  <a:lnTo>
                    <a:pt x="1650034" y="621330"/>
                  </a:lnTo>
                  <a:lnTo>
                    <a:pt x="1663750" y="600984"/>
                  </a:lnTo>
                  <a:lnTo>
                    <a:pt x="1668780" y="576072"/>
                  </a:lnTo>
                  <a:lnTo>
                    <a:pt x="1668780" y="64008"/>
                  </a:lnTo>
                  <a:lnTo>
                    <a:pt x="1663750" y="39090"/>
                  </a:lnTo>
                  <a:lnTo>
                    <a:pt x="1650034" y="18745"/>
                  </a:lnTo>
                  <a:lnTo>
                    <a:pt x="1629689" y="5029"/>
                  </a:lnTo>
                  <a:lnTo>
                    <a:pt x="1604772" y="0"/>
                  </a:lnTo>
                  <a:close/>
                </a:path>
              </a:pathLst>
            </a:custGeom>
            <a:solidFill>
              <a:srgbClr val="62C3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>
              <a:extLst>
                <a:ext uri="{FF2B5EF4-FFF2-40B4-BE49-F238E27FC236}">
                  <a16:creationId xmlns:a16="http://schemas.microsoft.com/office/drawing/2014/main" id="{68C9E7D8-CFEC-421C-B558-814F0BD820CE}"/>
                </a:ext>
              </a:extLst>
            </p:cNvPr>
            <p:cNvSpPr/>
            <p:nvPr/>
          </p:nvSpPr>
          <p:spPr>
            <a:xfrm>
              <a:off x="4903470" y="1978913"/>
              <a:ext cx="1668780" cy="640080"/>
            </a:xfrm>
            <a:custGeom>
              <a:avLst/>
              <a:gdLst/>
              <a:ahLst/>
              <a:cxnLst/>
              <a:rect l="l" t="t" r="r" b="b"/>
              <a:pathLst>
                <a:path w="1668779" h="640080">
                  <a:moveTo>
                    <a:pt x="0" y="64008"/>
                  </a:moveTo>
                  <a:lnTo>
                    <a:pt x="5030" y="39090"/>
                  </a:lnTo>
                  <a:lnTo>
                    <a:pt x="18749" y="18745"/>
                  </a:lnTo>
                  <a:lnTo>
                    <a:pt x="39095" y="5029"/>
                  </a:lnTo>
                  <a:lnTo>
                    <a:pt x="64008" y="0"/>
                  </a:lnTo>
                  <a:lnTo>
                    <a:pt x="1604772" y="0"/>
                  </a:lnTo>
                  <a:lnTo>
                    <a:pt x="1629689" y="5029"/>
                  </a:lnTo>
                  <a:lnTo>
                    <a:pt x="1650034" y="18745"/>
                  </a:lnTo>
                  <a:lnTo>
                    <a:pt x="1663750" y="39090"/>
                  </a:lnTo>
                  <a:lnTo>
                    <a:pt x="1668780" y="64008"/>
                  </a:lnTo>
                  <a:lnTo>
                    <a:pt x="1668780" y="576072"/>
                  </a:lnTo>
                  <a:lnTo>
                    <a:pt x="1663750" y="600984"/>
                  </a:lnTo>
                  <a:lnTo>
                    <a:pt x="1650034" y="621330"/>
                  </a:lnTo>
                  <a:lnTo>
                    <a:pt x="1629689" y="635049"/>
                  </a:lnTo>
                  <a:lnTo>
                    <a:pt x="1604772" y="640080"/>
                  </a:lnTo>
                  <a:lnTo>
                    <a:pt x="64008" y="640080"/>
                  </a:lnTo>
                  <a:lnTo>
                    <a:pt x="39095" y="635049"/>
                  </a:lnTo>
                  <a:lnTo>
                    <a:pt x="18749" y="621330"/>
                  </a:lnTo>
                  <a:lnTo>
                    <a:pt x="5030" y="600984"/>
                  </a:lnTo>
                  <a:lnTo>
                    <a:pt x="0" y="576072"/>
                  </a:lnTo>
                  <a:lnTo>
                    <a:pt x="0" y="64008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>
              <a:extLst>
                <a:ext uri="{FF2B5EF4-FFF2-40B4-BE49-F238E27FC236}">
                  <a16:creationId xmlns:a16="http://schemas.microsoft.com/office/drawing/2014/main" id="{EF178900-7246-4DA8-B3A5-A70B565F269C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216652" y="1959876"/>
              <a:ext cx="1118615" cy="496811"/>
            </a:xfrm>
            <a:prstGeom prst="rect">
              <a:avLst/>
            </a:prstGeom>
          </p:spPr>
        </p:pic>
        <p:pic>
          <p:nvPicPr>
            <p:cNvPr id="36" name="object 36">
              <a:extLst>
                <a:ext uri="{FF2B5EF4-FFF2-40B4-BE49-F238E27FC236}">
                  <a16:creationId xmlns:a16="http://schemas.microsoft.com/office/drawing/2014/main" id="{71BF356F-4194-4D7F-B2A8-3EA0CA0ACEE4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125212" y="2197620"/>
              <a:ext cx="1242059" cy="496810"/>
            </a:xfrm>
            <a:prstGeom prst="rect">
              <a:avLst/>
            </a:prstGeom>
          </p:spPr>
        </p:pic>
      </p:grpSp>
      <p:grpSp>
        <p:nvGrpSpPr>
          <p:cNvPr id="38" name="object 38">
            <a:extLst>
              <a:ext uri="{FF2B5EF4-FFF2-40B4-BE49-F238E27FC236}">
                <a16:creationId xmlns:a16="http://schemas.microsoft.com/office/drawing/2014/main" id="{0580C147-7ECF-43B5-8D4B-B2ABAAE9AAFA}"/>
              </a:ext>
            </a:extLst>
          </p:cNvPr>
          <p:cNvGrpSpPr/>
          <p:nvPr/>
        </p:nvGrpSpPr>
        <p:grpSpPr>
          <a:xfrm>
            <a:off x="8053795" y="2961700"/>
            <a:ext cx="3691847" cy="1786949"/>
            <a:chOff x="5206889" y="3102608"/>
            <a:chExt cx="3126740" cy="1387475"/>
          </a:xfrm>
        </p:grpSpPr>
        <p:sp>
          <p:nvSpPr>
            <p:cNvPr id="39" name="object 39">
              <a:extLst>
                <a:ext uri="{FF2B5EF4-FFF2-40B4-BE49-F238E27FC236}">
                  <a16:creationId xmlns:a16="http://schemas.microsoft.com/office/drawing/2014/main" id="{7F1816D7-8A0C-4039-9FBF-BF4663442A7A}"/>
                </a:ext>
              </a:extLst>
            </p:cNvPr>
            <p:cNvSpPr/>
            <p:nvPr/>
          </p:nvSpPr>
          <p:spPr>
            <a:xfrm>
              <a:off x="5206889" y="3540377"/>
              <a:ext cx="2393315" cy="949960"/>
            </a:xfrm>
            <a:custGeom>
              <a:avLst/>
              <a:gdLst/>
              <a:ahLst/>
              <a:cxnLst/>
              <a:rect l="l" t="t" r="r" b="b"/>
              <a:pathLst>
                <a:path w="2393315" h="949960">
                  <a:moveTo>
                    <a:pt x="2310561" y="0"/>
                  </a:moveTo>
                  <a:lnTo>
                    <a:pt x="261734" y="464908"/>
                  </a:lnTo>
                  <a:lnTo>
                    <a:pt x="234238" y="343712"/>
                  </a:lnTo>
                  <a:lnTo>
                    <a:pt x="0" y="715454"/>
                  </a:lnTo>
                  <a:lnTo>
                    <a:pt x="371741" y="949693"/>
                  </a:lnTo>
                  <a:lnTo>
                    <a:pt x="344246" y="828497"/>
                  </a:lnTo>
                  <a:lnTo>
                    <a:pt x="2393061" y="363588"/>
                  </a:lnTo>
                  <a:lnTo>
                    <a:pt x="2310561" y="0"/>
                  </a:lnTo>
                  <a:close/>
                </a:path>
              </a:pathLst>
            </a:custGeom>
            <a:solidFill>
              <a:srgbClr val="5DB7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>
              <a:extLst>
                <a:ext uri="{FF2B5EF4-FFF2-40B4-BE49-F238E27FC236}">
                  <a16:creationId xmlns:a16="http://schemas.microsoft.com/office/drawing/2014/main" id="{1F1BFE1F-654C-44B7-A903-E58304F23DAC}"/>
                </a:ext>
              </a:extLst>
            </p:cNvPr>
            <p:cNvSpPr/>
            <p:nvPr/>
          </p:nvSpPr>
          <p:spPr>
            <a:xfrm>
              <a:off x="6796277" y="3112768"/>
              <a:ext cx="1527175" cy="1221105"/>
            </a:xfrm>
            <a:custGeom>
              <a:avLst/>
              <a:gdLst/>
              <a:ahLst/>
              <a:cxnLst/>
              <a:rect l="l" t="t" r="r" b="b"/>
              <a:pathLst>
                <a:path w="1527175" h="1221104">
                  <a:moveTo>
                    <a:pt x="1404975" y="0"/>
                  </a:moveTo>
                  <a:lnTo>
                    <a:pt x="122072" y="0"/>
                  </a:lnTo>
                  <a:lnTo>
                    <a:pt x="74553" y="9592"/>
                  </a:lnTo>
                  <a:lnTo>
                    <a:pt x="35752" y="35752"/>
                  </a:lnTo>
                  <a:lnTo>
                    <a:pt x="9592" y="74553"/>
                  </a:lnTo>
                  <a:lnTo>
                    <a:pt x="0" y="122072"/>
                  </a:lnTo>
                  <a:lnTo>
                    <a:pt x="0" y="1098651"/>
                  </a:lnTo>
                  <a:lnTo>
                    <a:pt x="9592" y="1146170"/>
                  </a:lnTo>
                  <a:lnTo>
                    <a:pt x="35752" y="1184971"/>
                  </a:lnTo>
                  <a:lnTo>
                    <a:pt x="74553" y="1211131"/>
                  </a:lnTo>
                  <a:lnTo>
                    <a:pt x="122072" y="1220724"/>
                  </a:lnTo>
                  <a:lnTo>
                    <a:pt x="1404975" y="1220724"/>
                  </a:lnTo>
                  <a:lnTo>
                    <a:pt x="1452494" y="1211131"/>
                  </a:lnTo>
                  <a:lnTo>
                    <a:pt x="1491295" y="1184971"/>
                  </a:lnTo>
                  <a:lnTo>
                    <a:pt x="1517455" y="1146170"/>
                  </a:lnTo>
                  <a:lnTo>
                    <a:pt x="1527048" y="1098651"/>
                  </a:lnTo>
                  <a:lnTo>
                    <a:pt x="1527048" y="122072"/>
                  </a:lnTo>
                  <a:lnTo>
                    <a:pt x="1517455" y="74553"/>
                  </a:lnTo>
                  <a:lnTo>
                    <a:pt x="1491295" y="35752"/>
                  </a:lnTo>
                  <a:lnTo>
                    <a:pt x="1452494" y="9592"/>
                  </a:lnTo>
                  <a:lnTo>
                    <a:pt x="1404975" y="0"/>
                  </a:lnTo>
                  <a:close/>
                </a:path>
              </a:pathLst>
            </a:custGeom>
            <a:solidFill>
              <a:srgbClr val="5DB7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>
              <a:extLst>
                <a:ext uri="{FF2B5EF4-FFF2-40B4-BE49-F238E27FC236}">
                  <a16:creationId xmlns:a16="http://schemas.microsoft.com/office/drawing/2014/main" id="{891A51BE-D6AE-4DAA-964D-F55D2BFFF707}"/>
                </a:ext>
              </a:extLst>
            </p:cNvPr>
            <p:cNvSpPr/>
            <p:nvPr/>
          </p:nvSpPr>
          <p:spPr>
            <a:xfrm>
              <a:off x="6796277" y="3112768"/>
              <a:ext cx="1527175" cy="1221105"/>
            </a:xfrm>
            <a:custGeom>
              <a:avLst/>
              <a:gdLst/>
              <a:ahLst/>
              <a:cxnLst/>
              <a:rect l="l" t="t" r="r" b="b"/>
              <a:pathLst>
                <a:path w="1527175" h="1221104">
                  <a:moveTo>
                    <a:pt x="0" y="122072"/>
                  </a:moveTo>
                  <a:lnTo>
                    <a:pt x="9592" y="74553"/>
                  </a:lnTo>
                  <a:lnTo>
                    <a:pt x="35752" y="35752"/>
                  </a:lnTo>
                  <a:lnTo>
                    <a:pt x="74553" y="9592"/>
                  </a:lnTo>
                  <a:lnTo>
                    <a:pt x="122072" y="0"/>
                  </a:lnTo>
                  <a:lnTo>
                    <a:pt x="1404975" y="0"/>
                  </a:lnTo>
                  <a:lnTo>
                    <a:pt x="1452494" y="9592"/>
                  </a:lnTo>
                  <a:lnTo>
                    <a:pt x="1491295" y="35752"/>
                  </a:lnTo>
                  <a:lnTo>
                    <a:pt x="1517455" y="74553"/>
                  </a:lnTo>
                  <a:lnTo>
                    <a:pt x="1527048" y="122072"/>
                  </a:lnTo>
                  <a:lnTo>
                    <a:pt x="1527048" y="1098651"/>
                  </a:lnTo>
                  <a:lnTo>
                    <a:pt x="1517455" y="1146170"/>
                  </a:lnTo>
                  <a:lnTo>
                    <a:pt x="1491295" y="1184971"/>
                  </a:lnTo>
                  <a:lnTo>
                    <a:pt x="1452494" y="1211131"/>
                  </a:lnTo>
                  <a:lnTo>
                    <a:pt x="1404975" y="1220724"/>
                  </a:lnTo>
                  <a:lnTo>
                    <a:pt x="122072" y="1220724"/>
                  </a:lnTo>
                  <a:lnTo>
                    <a:pt x="74553" y="1211131"/>
                  </a:lnTo>
                  <a:lnTo>
                    <a:pt x="35752" y="1184971"/>
                  </a:lnTo>
                  <a:lnTo>
                    <a:pt x="9592" y="1146170"/>
                  </a:lnTo>
                  <a:lnTo>
                    <a:pt x="0" y="1098651"/>
                  </a:lnTo>
                  <a:lnTo>
                    <a:pt x="0" y="122072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>
              <a:extLst>
                <a:ext uri="{FF2B5EF4-FFF2-40B4-BE49-F238E27FC236}">
                  <a16:creationId xmlns:a16="http://schemas.microsoft.com/office/drawing/2014/main" id="{26642CDF-BCB9-4A44-97E1-D40ECBCC6F0B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806183" y="3502151"/>
              <a:ext cx="1523999" cy="498347"/>
            </a:xfrm>
            <a:prstGeom prst="rect">
              <a:avLst/>
            </a:prstGeom>
          </p:spPr>
        </p:pic>
      </p:grpSp>
      <p:grpSp>
        <p:nvGrpSpPr>
          <p:cNvPr id="44" name="object 44">
            <a:extLst>
              <a:ext uri="{FF2B5EF4-FFF2-40B4-BE49-F238E27FC236}">
                <a16:creationId xmlns:a16="http://schemas.microsoft.com/office/drawing/2014/main" id="{9085C161-CA88-42B8-9653-9130F47C15A3}"/>
              </a:ext>
            </a:extLst>
          </p:cNvPr>
          <p:cNvGrpSpPr/>
          <p:nvPr/>
        </p:nvGrpSpPr>
        <p:grpSpPr>
          <a:xfrm>
            <a:off x="8120361" y="4835574"/>
            <a:ext cx="3619771" cy="2201395"/>
            <a:chOff x="5196404" y="4577008"/>
            <a:chExt cx="3365500" cy="1642745"/>
          </a:xfrm>
        </p:grpSpPr>
        <p:sp>
          <p:nvSpPr>
            <p:cNvPr id="45" name="object 45">
              <a:extLst>
                <a:ext uri="{FF2B5EF4-FFF2-40B4-BE49-F238E27FC236}">
                  <a16:creationId xmlns:a16="http://schemas.microsoft.com/office/drawing/2014/main" id="{B0DC6EB7-E4B5-4F56-AFAE-F29033F3510A}"/>
                </a:ext>
              </a:extLst>
            </p:cNvPr>
            <p:cNvSpPr/>
            <p:nvPr/>
          </p:nvSpPr>
          <p:spPr>
            <a:xfrm>
              <a:off x="5196404" y="4577008"/>
              <a:ext cx="2580005" cy="1199515"/>
            </a:xfrm>
            <a:custGeom>
              <a:avLst/>
              <a:gdLst/>
              <a:ahLst/>
              <a:cxnLst/>
              <a:rect l="l" t="t" r="r" b="b"/>
              <a:pathLst>
                <a:path w="2580004" h="1199514">
                  <a:moveTo>
                    <a:pt x="391744" y="0"/>
                  </a:moveTo>
                  <a:lnTo>
                    <a:pt x="0" y="198996"/>
                  </a:lnTo>
                  <a:lnTo>
                    <a:pt x="198996" y="590740"/>
                  </a:lnTo>
                  <a:lnTo>
                    <a:pt x="237540" y="472592"/>
                  </a:lnTo>
                  <a:lnTo>
                    <a:pt x="2463812" y="1198994"/>
                  </a:lnTo>
                  <a:lnTo>
                    <a:pt x="2579458" y="844549"/>
                  </a:lnTo>
                  <a:lnTo>
                    <a:pt x="353199" y="118148"/>
                  </a:lnTo>
                  <a:lnTo>
                    <a:pt x="391744" y="0"/>
                  </a:lnTo>
                  <a:close/>
                </a:path>
              </a:pathLst>
            </a:custGeom>
            <a:solidFill>
              <a:srgbClr val="6AAC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>
              <a:extLst>
                <a:ext uri="{FF2B5EF4-FFF2-40B4-BE49-F238E27FC236}">
                  <a16:creationId xmlns:a16="http://schemas.microsoft.com/office/drawing/2014/main" id="{A3833C44-105E-4B0B-AB76-1C49C23327BA}"/>
                </a:ext>
              </a:extLst>
            </p:cNvPr>
            <p:cNvSpPr/>
            <p:nvPr/>
          </p:nvSpPr>
          <p:spPr>
            <a:xfrm>
              <a:off x="6956298" y="4988812"/>
              <a:ext cx="1525905" cy="1221105"/>
            </a:xfrm>
            <a:custGeom>
              <a:avLst/>
              <a:gdLst/>
              <a:ahLst/>
              <a:cxnLst/>
              <a:rect l="l" t="t" r="r" b="b"/>
              <a:pathLst>
                <a:path w="1525904" h="1221104">
                  <a:moveTo>
                    <a:pt x="1403451" y="0"/>
                  </a:moveTo>
                  <a:lnTo>
                    <a:pt x="122072" y="0"/>
                  </a:lnTo>
                  <a:lnTo>
                    <a:pt x="74553" y="9592"/>
                  </a:lnTo>
                  <a:lnTo>
                    <a:pt x="35752" y="35752"/>
                  </a:lnTo>
                  <a:lnTo>
                    <a:pt x="9592" y="74553"/>
                  </a:lnTo>
                  <a:lnTo>
                    <a:pt x="0" y="122072"/>
                  </a:lnTo>
                  <a:lnTo>
                    <a:pt x="0" y="1098651"/>
                  </a:lnTo>
                  <a:lnTo>
                    <a:pt x="9592" y="1146170"/>
                  </a:lnTo>
                  <a:lnTo>
                    <a:pt x="35752" y="1184971"/>
                  </a:lnTo>
                  <a:lnTo>
                    <a:pt x="74553" y="1211131"/>
                  </a:lnTo>
                  <a:lnTo>
                    <a:pt x="122072" y="1220723"/>
                  </a:lnTo>
                  <a:lnTo>
                    <a:pt x="1403451" y="1220723"/>
                  </a:lnTo>
                  <a:lnTo>
                    <a:pt x="1450970" y="1211131"/>
                  </a:lnTo>
                  <a:lnTo>
                    <a:pt x="1489771" y="1184971"/>
                  </a:lnTo>
                  <a:lnTo>
                    <a:pt x="1515931" y="1146170"/>
                  </a:lnTo>
                  <a:lnTo>
                    <a:pt x="1525524" y="1098651"/>
                  </a:lnTo>
                  <a:lnTo>
                    <a:pt x="1525524" y="122072"/>
                  </a:lnTo>
                  <a:lnTo>
                    <a:pt x="1515931" y="74553"/>
                  </a:lnTo>
                  <a:lnTo>
                    <a:pt x="1489771" y="35752"/>
                  </a:lnTo>
                  <a:lnTo>
                    <a:pt x="1450970" y="9592"/>
                  </a:lnTo>
                  <a:lnTo>
                    <a:pt x="1403451" y="0"/>
                  </a:lnTo>
                  <a:close/>
                </a:path>
              </a:pathLst>
            </a:custGeom>
            <a:solidFill>
              <a:srgbClr val="6AAC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>
              <a:extLst>
                <a:ext uri="{FF2B5EF4-FFF2-40B4-BE49-F238E27FC236}">
                  <a16:creationId xmlns:a16="http://schemas.microsoft.com/office/drawing/2014/main" id="{9F3857D3-443D-47DA-B30B-DC7E245E92BE}"/>
                </a:ext>
              </a:extLst>
            </p:cNvPr>
            <p:cNvSpPr/>
            <p:nvPr/>
          </p:nvSpPr>
          <p:spPr>
            <a:xfrm>
              <a:off x="6956298" y="4988812"/>
              <a:ext cx="1525905" cy="1221105"/>
            </a:xfrm>
            <a:custGeom>
              <a:avLst/>
              <a:gdLst/>
              <a:ahLst/>
              <a:cxnLst/>
              <a:rect l="l" t="t" r="r" b="b"/>
              <a:pathLst>
                <a:path w="1525904" h="1221104">
                  <a:moveTo>
                    <a:pt x="0" y="122072"/>
                  </a:moveTo>
                  <a:lnTo>
                    <a:pt x="9592" y="74553"/>
                  </a:lnTo>
                  <a:lnTo>
                    <a:pt x="35752" y="35752"/>
                  </a:lnTo>
                  <a:lnTo>
                    <a:pt x="74553" y="9592"/>
                  </a:lnTo>
                  <a:lnTo>
                    <a:pt x="122072" y="0"/>
                  </a:lnTo>
                  <a:lnTo>
                    <a:pt x="1403451" y="0"/>
                  </a:lnTo>
                  <a:lnTo>
                    <a:pt x="1450970" y="9592"/>
                  </a:lnTo>
                  <a:lnTo>
                    <a:pt x="1489771" y="35752"/>
                  </a:lnTo>
                  <a:lnTo>
                    <a:pt x="1515931" y="74553"/>
                  </a:lnTo>
                  <a:lnTo>
                    <a:pt x="1525524" y="122072"/>
                  </a:lnTo>
                  <a:lnTo>
                    <a:pt x="1525524" y="1098651"/>
                  </a:lnTo>
                  <a:lnTo>
                    <a:pt x="1515931" y="1146170"/>
                  </a:lnTo>
                  <a:lnTo>
                    <a:pt x="1489771" y="1184971"/>
                  </a:lnTo>
                  <a:lnTo>
                    <a:pt x="1450970" y="1211131"/>
                  </a:lnTo>
                  <a:lnTo>
                    <a:pt x="1403451" y="1220723"/>
                  </a:lnTo>
                  <a:lnTo>
                    <a:pt x="122072" y="1220723"/>
                  </a:lnTo>
                  <a:lnTo>
                    <a:pt x="74553" y="1211131"/>
                  </a:lnTo>
                  <a:lnTo>
                    <a:pt x="35752" y="1184971"/>
                  </a:lnTo>
                  <a:lnTo>
                    <a:pt x="9592" y="1146170"/>
                  </a:lnTo>
                  <a:lnTo>
                    <a:pt x="0" y="1098651"/>
                  </a:lnTo>
                  <a:lnTo>
                    <a:pt x="0" y="122072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>
              <a:extLst>
                <a:ext uri="{FF2B5EF4-FFF2-40B4-BE49-F238E27FC236}">
                  <a16:creationId xmlns:a16="http://schemas.microsoft.com/office/drawing/2014/main" id="{B67C905A-E23D-4854-8AB5-6198428FBB8F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894576" y="5379732"/>
              <a:ext cx="1667255" cy="496810"/>
            </a:xfrm>
            <a:prstGeom prst="rect">
              <a:avLst/>
            </a:prstGeom>
          </p:spPr>
        </p:pic>
      </p:grpSp>
      <p:sp>
        <p:nvSpPr>
          <p:cNvPr id="50" name="object 50">
            <a:extLst>
              <a:ext uri="{FF2B5EF4-FFF2-40B4-BE49-F238E27FC236}">
                <a16:creationId xmlns:a16="http://schemas.microsoft.com/office/drawing/2014/main" id="{FABF6156-69E3-458A-8392-0624E686B19C}"/>
              </a:ext>
            </a:extLst>
          </p:cNvPr>
          <p:cNvSpPr txBox="1"/>
          <p:nvPr/>
        </p:nvSpPr>
        <p:spPr>
          <a:xfrm>
            <a:off x="12380360" y="2739363"/>
            <a:ext cx="4562782" cy="6087564"/>
          </a:xfrm>
          <a:prstGeom prst="rect">
            <a:avLst/>
          </a:prstGeom>
          <a:solidFill>
            <a:srgbClr val="EA6312"/>
          </a:solidFill>
          <a:ln w="19811">
            <a:solidFill>
              <a:srgbClr val="AC470A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89535" marR="240029">
              <a:lnSpc>
                <a:spcPct val="100000"/>
              </a:lnSpc>
              <a:spcBef>
                <a:spcPts val="430"/>
              </a:spcBef>
            </a:pPr>
            <a:r>
              <a:rPr sz="2800" spc="-5" dirty="0">
                <a:latin typeface="Verdana"/>
                <a:cs typeface="Verdana"/>
              </a:rPr>
              <a:t>Sebagai</a:t>
            </a:r>
            <a:r>
              <a:rPr sz="2800" spc="5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cabang</a:t>
            </a:r>
            <a:r>
              <a:rPr sz="2800" spc="15" dirty="0">
                <a:latin typeface="Verdana"/>
                <a:cs typeface="Verdana"/>
              </a:rPr>
              <a:t> </a:t>
            </a:r>
            <a:r>
              <a:rPr sz="2800" spc="-10" dirty="0">
                <a:latin typeface="Verdana"/>
                <a:cs typeface="Verdana"/>
              </a:rPr>
              <a:t>keilmuan, </a:t>
            </a:r>
            <a:r>
              <a:rPr sz="2800" spc="-5" dirty="0">
                <a:latin typeface="Verdana"/>
                <a:cs typeface="Verdana"/>
              </a:rPr>
              <a:t> </a:t>
            </a:r>
            <a:r>
              <a:rPr sz="2800" spc="-10" dirty="0">
                <a:latin typeface="Verdana"/>
                <a:cs typeface="Verdana"/>
              </a:rPr>
              <a:t>ilmu-ilmu</a:t>
            </a:r>
            <a:r>
              <a:rPr sz="2800" spc="45" dirty="0">
                <a:latin typeface="Verdana"/>
                <a:cs typeface="Verdana"/>
              </a:rPr>
              <a:t> </a:t>
            </a:r>
            <a:r>
              <a:rPr sz="2800" spc="-10" dirty="0">
                <a:latin typeface="Verdana"/>
                <a:cs typeface="Verdana"/>
              </a:rPr>
              <a:t>desain</a:t>
            </a:r>
            <a:r>
              <a:rPr sz="2800" spc="25" dirty="0">
                <a:latin typeface="Verdana"/>
                <a:cs typeface="Verdana"/>
              </a:rPr>
              <a:t> </a:t>
            </a:r>
            <a:r>
              <a:rPr sz="2800" spc="-10" dirty="0">
                <a:latin typeface="Verdana"/>
                <a:cs typeface="Verdana"/>
              </a:rPr>
              <a:t>tidak</a:t>
            </a:r>
            <a:r>
              <a:rPr sz="2800" spc="5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dapat </a:t>
            </a:r>
            <a:r>
              <a:rPr sz="2800" spc="-545" dirty="0">
                <a:latin typeface="Verdana"/>
                <a:cs typeface="Verdana"/>
              </a:rPr>
              <a:t> </a:t>
            </a:r>
            <a:r>
              <a:rPr sz="2800" spc="-10" dirty="0">
                <a:latin typeface="Verdana"/>
                <a:cs typeface="Verdana"/>
              </a:rPr>
              <a:t>mencukupi</a:t>
            </a:r>
            <a:r>
              <a:rPr sz="2800" spc="30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dalam</a:t>
            </a:r>
            <a:r>
              <a:rPr sz="2800" spc="15" dirty="0">
                <a:latin typeface="Verdana"/>
                <a:cs typeface="Verdana"/>
              </a:rPr>
              <a:t> </a:t>
            </a:r>
            <a:r>
              <a:rPr sz="2800" spc="-15" dirty="0">
                <a:latin typeface="Verdana"/>
                <a:cs typeface="Verdana"/>
              </a:rPr>
              <a:t>dirinya </a:t>
            </a:r>
            <a:r>
              <a:rPr sz="2800" spc="-10" dirty="0">
                <a:latin typeface="Verdana"/>
                <a:cs typeface="Verdana"/>
              </a:rPr>
              <a:t> sendiri.</a:t>
            </a:r>
            <a:r>
              <a:rPr sz="2800" spc="25" dirty="0">
                <a:latin typeface="Verdana"/>
                <a:cs typeface="Verdana"/>
              </a:rPr>
              <a:t> </a:t>
            </a:r>
            <a:r>
              <a:rPr sz="2800" spc="-10" dirty="0">
                <a:latin typeface="Verdana"/>
                <a:cs typeface="Verdana"/>
              </a:rPr>
              <a:t>Desain</a:t>
            </a:r>
            <a:r>
              <a:rPr sz="2800" spc="20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merupakan </a:t>
            </a:r>
            <a:r>
              <a:rPr sz="2800" dirty="0">
                <a:latin typeface="Verdana"/>
                <a:cs typeface="Verdana"/>
              </a:rPr>
              <a:t> </a:t>
            </a:r>
            <a:r>
              <a:rPr sz="2800" spc="-10" dirty="0">
                <a:latin typeface="Verdana"/>
                <a:cs typeface="Verdana"/>
              </a:rPr>
              <a:t>ilmu</a:t>
            </a:r>
            <a:r>
              <a:rPr sz="2800" spc="5" dirty="0">
                <a:latin typeface="Verdana"/>
                <a:cs typeface="Verdana"/>
              </a:rPr>
              <a:t> </a:t>
            </a:r>
            <a:r>
              <a:rPr sz="2800" spc="-15" dirty="0">
                <a:latin typeface="Verdana"/>
                <a:cs typeface="Verdana"/>
              </a:rPr>
              <a:t>yang</a:t>
            </a:r>
            <a:r>
              <a:rPr sz="2800" spc="10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dibangun</a:t>
            </a:r>
            <a:r>
              <a:rPr sz="2800" spc="5" dirty="0">
                <a:latin typeface="Verdana"/>
                <a:cs typeface="Verdana"/>
              </a:rPr>
              <a:t> </a:t>
            </a:r>
            <a:r>
              <a:rPr sz="2800" spc="-10" dirty="0">
                <a:latin typeface="Verdana"/>
                <a:cs typeface="Verdana"/>
              </a:rPr>
              <a:t>melalui </a:t>
            </a:r>
            <a:r>
              <a:rPr sz="2800" spc="-5" dirty="0">
                <a:latin typeface="Verdana"/>
                <a:cs typeface="Verdana"/>
              </a:rPr>
              <a:t> </a:t>
            </a:r>
            <a:r>
              <a:rPr sz="2800" spc="-10" dirty="0">
                <a:latin typeface="Verdana"/>
                <a:cs typeface="Verdana"/>
              </a:rPr>
              <a:t>peminjaman,</a:t>
            </a:r>
            <a:r>
              <a:rPr sz="2800" spc="45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baik</a:t>
            </a:r>
            <a:r>
              <a:rPr sz="2800" spc="10" dirty="0">
                <a:latin typeface="Verdana"/>
                <a:cs typeface="Verdana"/>
              </a:rPr>
              <a:t> </a:t>
            </a:r>
            <a:r>
              <a:rPr sz="2800" spc="-10" dirty="0">
                <a:latin typeface="Verdana"/>
                <a:cs typeface="Verdana"/>
              </a:rPr>
              <a:t>secara </a:t>
            </a:r>
            <a:r>
              <a:rPr sz="2800" spc="-5" dirty="0">
                <a:latin typeface="Verdana"/>
                <a:cs typeface="Verdana"/>
              </a:rPr>
              <a:t> </a:t>
            </a:r>
            <a:r>
              <a:rPr sz="2800" spc="-10" dirty="0">
                <a:latin typeface="Verdana"/>
                <a:cs typeface="Verdana"/>
              </a:rPr>
              <a:t>langsung</a:t>
            </a:r>
            <a:r>
              <a:rPr sz="2800" spc="30" dirty="0">
                <a:latin typeface="Verdana"/>
                <a:cs typeface="Verdana"/>
              </a:rPr>
              <a:t> </a:t>
            </a:r>
            <a:r>
              <a:rPr sz="2800" spc="-10" dirty="0">
                <a:latin typeface="Verdana"/>
                <a:cs typeface="Verdana"/>
              </a:rPr>
              <a:t>maupun</a:t>
            </a:r>
            <a:r>
              <a:rPr sz="2800" spc="35" dirty="0">
                <a:latin typeface="Verdana"/>
                <a:cs typeface="Verdana"/>
              </a:rPr>
              <a:t> </a:t>
            </a:r>
            <a:r>
              <a:rPr sz="2800" spc="-10" dirty="0">
                <a:latin typeface="Verdana"/>
                <a:cs typeface="Verdana"/>
              </a:rPr>
              <a:t>tidak </a:t>
            </a:r>
            <a:r>
              <a:rPr sz="2800" spc="-5" dirty="0">
                <a:latin typeface="Verdana"/>
                <a:cs typeface="Verdana"/>
              </a:rPr>
              <a:t> </a:t>
            </a:r>
            <a:r>
              <a:rPr sz="2800" spc="-10" dirty="0">
                <a:latin typeface="Verdana"/>
                <a:cs typeface="Verdana"/>
              </a:rPr>
              <a:t>langsung</a:t>
            </a:r>
            <a:r>
              <a:rPr sz="2800" spc="30" dirty="0">
                <a:latin typeface="Verdana"/>
                <a:cs typeface="Verdana"/>
              </a:rPr>
              <a:t> </a:t>
            </a:r>
            <a:r>
              <a:rPr sz="2800" spc="-10" dirty="0">
                <a:latin typeface="Verdana"/>
                <a:cs typeface="Verdana"/>
              </a:rPr>
              <a:t>(melalui </a:t>
            </a:r>
            <a:r>
              <a:rPr sz="2800" spc="-5" dirty="0">
                <a:latin typeface="Verdana"/>
                <a:cs typeface="Verdana"/>
              </a:rPr>
              <a:t> </a:t>
            </a:r>
            <a:r>
              <a:rPr sz="2800" spc="-10" dirty="0">
                <a:latin typeface="Verdana"/>
                <a:cs typeface="Verdana"/>
              </a:rPr>
              <a:t>konsultasi),</a:t>
            </a:r>
            <a:r>
              <a:rPr sz="2800" spc="45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dari</a:t>
            </a:r>
            <a:r>
              <a:rPr sz="2800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berbagai </a:t>
            </a:r>
            <a:r>
              <a:rPr sz="2800" dirty="0">
                <a:latin typeface="Verdana"/>
                <a:cs typeface="Verdana"/>
              </a:rPr>
              <a:t> </a:t>
            </a:r>
            <a:r>
              <a:rPr sz="2800" spc="-10" dirty="0">
                <a:latin typeface="Verdana"/>
                <a:cs typeface="Verdana"/>
              </a:rPr>
              <a:t>keilmuan</a:t>
            </a:r>
            <a:r>
              <a:rPr sz="2800" spc="30" dirty="0">
                <a:latin typeface="Verdana"/>
                <a:cs typeface="Verdana"/>
              </a:rPr>
              <a:t> </a:t>
            </a:r>
            <a:r>
              <a:rPr sz="2800" spc="-15" dirty="0">
                <a:latin typeface="Verdana"/>
                <a:cs typeface="Verdana"/>
              </a:rPr>
              <a:t>lainnya.</a:t>
            </a:r>
            <a:endParaRPr sz="2800" dirty="0">
              <a:latin typeface="Verdana"/>
              <a:cs typeface="Verdana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2DCEBC4-437A-41DD-ADBB-73B3E83B3B1B}"/>
                  </a:ext>
                </a:extLst>
              </p14:cNvPr>
              <p14:cNvContentPartPr/>
              <p14:nvPr/>
            </p14:nvContentPartPr>
            <p14:xfrm>
              <a:off x="9616041" y="8952143"/>
              <a:ext cx="360" cy="3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2DCEBC4-437A-41DD-ADBB-73B3E83B3B1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607041" y="894314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ECFCA335-B79D-4B13-942C-693AF356DE4B}"/>
                  </a:ext>
                </a:extLst>
              </p14:cNvPr>
              <p14:cNvContentPartPr/>
              <p14:nvPr/>
            </p14:nvContentPartPr>
            <p14:xfrm>
              <a:off x="10176201" y="3878663"/>
              <a:ext cx="360" cy="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ECFCA335-B79D-4B13-942C-693AF356DE4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167561" y="387002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B3168353-EC2D-4C0A-AC54-9A9CCF1F189B}"/>
                  </a:ext>
                </a:extLst>
              </p14:cNvPr>
              <p14:cNvContentPartPr/>
              <p14:nvPr/>
            </p14:nvContentPartPr>
            <p14:xfrm>
              <a:off x="9173601" y="4675343"/>
              <a:ext cx="360" cy="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B3168353-EC2D-4C0A-AC54-9A9CCF1F189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164601" y="466634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3531EAE7-0043-4C92-BCD2-69A8148CC45E}"/>
                  </a:ext>
                </a:extLst>
              </p14:cNvPr>
              <p14:cNvContentPartPr/>
              <p14:nvPr/>
            </p14:nvContentPartPr>
            <p14:xfrm>
              <a:off x="8982081" y="4380503"/>
              <a:ext cx="360" cy="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3531EAE7-0043-4C92-BCD2-69A8148CC45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973081" y="437150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A2DA9C5A-6C15-44B1-966C-DA556DBD1107}"/>
                  </a:ext>
                </a:extLst>
              </p14:cNvPr>
              <p14:cNvContentPartPr/>
              <p14:nvPr/>
            </p14:nvContentPartPr>
            <p14:xfrm>
              <a:off x="9881361" y="5736983"/>
              <a:ext cx="2880" cy="28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A2DA9C5A-6C15-44B1-966C-DA556DBD110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872721" y="5728343"/>
                <a:ext cx="2052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47C4A957-E08D-4085-B751-40DFF00EA5B6}"/>
                  </a:ext>
                </a:extLst>
              </p14:cNvPr>
              <p14:cNvContentPartPr/>
              <p14:nvPr/>
            </p14:nvContentPartPr>
            <p14:xfrm>
              <a:off x="10147041" y="7462103"/>
              <a:ext cx="360" cy="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47C4A957-E08D-4085-B751-40DFF00EA5B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138041" y="745346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39EB5097-B6E5-430F-8873-46A5766A5924}"/>
                  </a:ext>
                </a:extLst>
              </p14:cNvPr>
              <p14:cNvContentPartPr/>
              <p14:nvPr/>
            </p14:nvContentPartPr>
            <p14:xfrm>
              <a:off x="19659321" y="7492343"/>
              <a:ext cx="2880" cy="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39EB5097-B6E5-430F-8873-46A5766A592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9650321" y="7483343"/>
                <a:ext cx="205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8B45A2D6-9DAB-4CD4-B698-BB0CD9675205}"/>
                  </a:ext>
                </a:extLst>
              </p14:cNvPr>
              <p14:cNvContentPartPr/>
              <p14:nvPr/>
            </p14:nvContentPartPr>
            <p14:xfrm>
              <a:off x="11621241" y="6430343"/>
              <a:ext cx="360" cy="3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8B45A2D6-9DAB-4CD4-B698-BB0CD967520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612601" y="642170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CDA63321-AD18-4A4E-9846-A2DA06840B78}"/>
                  </a:ext>
                </a:extLst>
              </p14:cNvPr>
              <p14:cNvContentPartPr/>
              <p14:nvPr/>
            </p14:nvContentPartPr>
            <p14:xfrm>
              <a:off x="11075841" y="6651383"/>
              <a:ext cx="360" cy="3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CDA63321-AD18-4A4E-9846-A2DA06840B7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066841" y="664238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D5DDECE6-64A7-49E0-B1F7-D59D4AB468C7}"/>
                  </a:ext>
                </a:extLst>
              </p14:cNvPr>
              <p14:cNvContentPartPr/>
              <p14:nvPr/>
            </p14:nvContentPartPr>
            <p14:xfrm>
              <a:off x="18346761" y="6716543"/>
              <a:ext cx="15480" cy="381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D5DDECE6-64A7-49E0-B1F7-D59D4AB468C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8337761" y="6707903"/>
                <a:ext cx="33120" cy="55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359572"/>
            <a:ext cx="2857622" cy="511522"/>
          </a:xfrm>
          <a:custGeom>
            <a:avLst/>
            <a:gdLst/>
            <a:ahLst/>
            <a:cxnLst/>
            <a:rect l="l" t="t" r="r" b="b"/>
            <a:pathLst>
              <a:path w="2857622" h="511522">
                <a:moveTo>
                  <a:pt x="0" y="0"/>
                </a:moveTo>
                <a:lnTo>
                  <a:pt x="2857622" y="0"/>
                </a:lnTo>
                <a:lnTo>
                  <a:pt x="2857622" y="511522"/>
                </a:lnTo>
                <a:lnTo>
                  <a:pt x="0" y="5115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" b="-20621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230617" y="8793622"/>
            <a:ext cx="2595926" cy="464678"/>
          </a:xfrm>
          <a:custGeom>
            <a:avLst/>
            <a:gdLst/>
            <a:ahLst/>
            <a:cxnLst/>
            <a:rect l="l" t="t" r="r" b="b"/>
            <a:pathLst>
              <a:path w="2595926" h="464678">
                <a:moveTo>
                  <a:pt x="0" y="0"/>
                </a:moveTo>
                <a:lnTo>
                  <a:pt x="2595926" y="0"/>
                </a:lnTo>
                <a:lnTo>
                  <a:pt x="2595926" y="464678"/>
                </a:lnTo>
                <a:lnTo>
                  <a:pt x="0" y="4646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" b="-206214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54137" y="6803680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0" y="0"/>
                </a:moveTo>
                <a:lnTo>
                  <a:pt x="4562782" y="0"/>
                </a:lnTo>
                <a:lnTo>
                  <a:pt x="45627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 flipV="1">
            <a:off x="14027861" y="-442067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4562782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562782" y="0"/>
                </a:lnTo>
                <a:lnTo>
                  <a:pt x="4562782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object 8">
            <a:extLst>
              <a:ext uri="{FF2B5EF4-FFF2-40B4-BE49-F238E27FC236}">
                <a16:creationId xmlns:a16="http://schemas.microsoft.com/office/drawing/2014/main" id="{DAD854B7-AFF2-4817-9A82-B15DC4B3FB97}"/>
              </a:ext>
            </a:extLst>
          </p:cNvPr>
          <p:cNvGrpSpPr/>
          <p:nvPr/>
        </p:nvGrpSpPr>
        <p:grpSpPr>
          <a:xfrm>
            <a:off x="5204631" y="3811383"/>
            <a:ext cx="2756109" cy="2604267"/>
            <a:chOff x="2921254" y="3312921"/>
            <a:chExt cx="2092960" cy="2012314"/>
          </a:xfrm>
        </p:grpSpPr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2792AB22-ED00-47E1-A281-A7D1CD98493F}"/>
                </a:ext>
              </a:extLst>
            </p:cNvPr>
            <p:cNvSpPr/>
            <p:nvPr/>
          </p:nvSpPr>
          <p:spPr>
            <a:xfrm>
              <a:off x="2931414" y="3323081"/>
              <a:ext cx="2072639" cy="1991995"/>
            </a:xfrm>
            <a:custGeom>
              <a:avLst/>
              <a:gdLst/>
              <a:ahLst/>
              <a:cxnLst/>
              <a:rect l="l" t="t" r="r" b="b"/>
              <a:pathLst>
                <a:path w="2072639" h="1991995">
                  <a:moveTo>
                    <a:pt x="1036319" y="0"/>
                  </a:moveTo>
                  <a:lnTo>
                    <a:pt x="987536" y="1084"/>
                  </a:lnTo>
                  <a:lnTo>
                    <a:pt x="939332" y="4304"/>
                  </a:lnTo>
                  <a:lnTo>
                    <a:pt x="891759" y="9612"/>
                  </a:lnTo>
                  <a:lnTo>
                    <a:pt x="844866" y="16961"/>
                  </a:lnTo>
                  <a:lnTo>
                    <a:pt x="798703" y="26303"/>
                  </a:lnTo>
                  <a:lnTo>
                    <a:pt x="753319" y="37589"/>
                  </a:lnTo>
                  <a:lnTo>
                    <a:pt x="708764" y="50773"/>
                  </a:lnTo>
                  <a:lnTo>
                    <a:pt x="665089" y="65806"/>
                  </a:lnTo>
                  <a:lnTo>
                    <a:pt x="622343" y="82640"/>
                  </a:lnTo>
                  <a:lnTo>
                    <a:pt x="580575" y="101228"/>
                  </a:lnTo>
                  <a:lnTo>
                    <a:pt x="539835" y="121521"/>
                  </a:lnTo>
                  <a:lnTo>
                    <a:pt x="500174" y="143473"/>
                  </a:lnTo>
                  <a:lnTo>
                    <a:pt x="461640" y="167034"/>
                  </a:lnTo>
                  <a:lnTo>
                    <a:pt x="424285" y="192158"/>
                  </a:lnTo>
                  <a:lnTo>
                    <a:pt x="388157" y="218796"/>
                  </a:lnTo>
                  <a:lnTo>
                    <a:pt x="353306" y="246900"/>
                  </a:lnTo>
                  <a:lnTo>
                    <a:pt x="319782" y="276424"/>
                  </a:lnTo>
                  <a:lnTo>
                    <a:pt x="287634" y="307318"/>
                  </a:lnTo>
                  <a:lnTo>
                    <a:pt x="256914" y="339536"/>
                  </a:lnTo>
                  <a:lnTo>
                    <a:pt x="227669" y="373028"/>
                  </a:lnTo>
                  <a:lnTo>
                    <a:pt x="199951" y="407749"/>
                  </a:lnTo>
                  <a:lnTo>
                    <a:pt x="173808" y="443649"/>
                  </a:lnTo>
                  <a:lnTo>
                    <a:pt x="149291" y="480680"/>
                  </a:lnTo>
                  <a:lnTo>
                    <a:pt x="126450" y="518796"/>
                  </a:lnTo>
                  <a:lnTo>
                    <a:pt x="105333" y="557948"/>
                  </a:lnTo>
                  <a:lnTo>
                    <a:pt x="85992" y="598088"/>
                  </a:lnTo>
                  <a:lnTo>
                    <a:pt x="68475" y="639169"/>
                  </a:lnTo>
                  <a:lnTo>
                    <a:pt x="52832" y="681142"/>
                  </a:lnTo>
                  <a:lnTo>
                    <a:pt x="39114" y="723960"/>
                  </a:lnTo>
                  <a:lnTo>
                    <a:pt x="27370" y="767576"/>
                  </a:lnTo>
                  <a:lnTo>
                    <a:pt x="17649" y="811940"/>
                  </a:lnTo>
                  <a:lnTo>
                    <a:pt x="10002" y="857006"/>
                  </a:lnTo>
                  <a:lnTo>
                    <a:pt x="4478" y="902725"/>
                  </a:lnTo>
                  <a:lnTo>
                    <a:pt x="1127" y="949050"/>
                  </a:lnTo>
                  <a:lnTo>
                    <a:pt x="0" y="995933"/>
                  </a:lnTo>
                  <a:lnTo>
                    <a:pt x="1127" y="1042817"/>
                  </a:lnTo>
                  <a:lnTo>
                    <a:pt x="4478" y="1089142"/>
                  </a:lnTo>
                  <a:lnTo>
                    <a:pt x="10002" y="1134861"/>
                  </a:lnTo>
                  <a:lnTo>
                    <a:pt x="17649" y="1179927"/>
                  </a:lnTo>
                  <a:lnTo>
                    <a:pt x="27370" y="1224291"/>
                  </a:lnTo>
                  <a:lnTo>
                    <a:pt x="39114" y="1267907"/>
                  </a:lnTo>
                  <a:lnTo>
                    <a:pt x="52832" y="1310725"/>
                  </a:lnTo>
                  <a:lnTo>
                    <a:pt x="68475" y="1352698"/>
                  </a:lnTo>
                  <a:lnTo>
                    <a:pt x="85992" y="1393779"/>
                  </a:lnTo>
                  <a:lnTo>
                    <a:pt x="105333" y="1433919"/>
                  </a:lnTo>
                  <a:lnTo>
                    <a:pt x="126450" y="1473071"/>
                  </a:lnTo>
                  <a:lnTo>
                    <a:pt x="149291" y="1511187"/>
                  </a:lnTo>
                  <a:lnTo>
                    <a:pt x="173808" y="1548218"/>
                  </a:lnTo>
                  <a:lnTo>
                    <a:pt x="199951" y="1584118"/>
                  </a:lnTo>
                  <a:lnTo>
                    <a:pt x="227669" y="1618839"/>
                  </a:lnTo>
                  <a:lnTo>
                    <a:pt x="256914" y="1652331"/>
                  </a:lnTo>
                  <a:lnTo>
                    <a:pt x="287634" y="1684549"/>
                  </a:lnTo>
                  <a:lnTo>
                    <a:pt x="319782" y="1715443"/>
                  </a:lnTo>
                  <a:lnTo>
                    <a:pt x="353306" y="1744967"/>
                  </a:lnTo>
                  <a:lnTo>
                    <a:pt x="388157" y="1773071"/>
                  </a:lnTo>
                  <a:lnTo>
                    <a:pt x="424285" y="1799709"/>
                  </a:lnTo>
                  <a:lnTo>
                    <a:pt x="461640" y="1824833"/>
                  </a:lnTo>
                  <a:lnTo>
                    <a:pt x="500174" y="1848394"/>
                  </a:lnTo>
                  <a:lnTo>
                    <a:pt x="539835" y="1870346"/>
                  </a:lnTo>
                  <a:lnTo>
                    <a:pt x="580575" y="1890639"/>
                  </a:lnTo>
                  <a:lnTo>
                    <a:pt x="622343" y="1909227"/>
                  </a:lnTo>
                  <a:lnTo>
                    <a:pt x="665089" y="1926061"/>
                  </a:lnTo>
                  <a:lnTo>
                    <a:pt x="708764" y="1941094"/>
                  </a:lnTo>
                  <a:lnTo>
                    <a:pt x="753319" y="1954278"/>
                  </a:lnTo>
                  <a:lnTo>
                    <a:pt x="798703" y="1965564"/>
                  </a:lnTo>
                  <a:lnTo>
                    <a:pt x="844866" y="1974906"/>
                  </a:lnTo>
                  <a:lnTo>
                    <a:pt x="891759" y="1982255"/>
                  </a:lnTo>
                  <a:lnTo>
                    <a:pt x="939332" y="1987563"/>
                  </a:lnTo>
                  <a:lnTo>
                    <a:pt x="987536" y="1990783"/>
                  </a:lnTo>
                  <a:lnTo>
                    <a:pt x="1036319" y="1991867"/>
                  </a:lnTo>
                  <a:lnTo>
                    <a:pt x="1085103" y="1990783"/>
                  </a:lnTo>
                  <a:lnTo>
                    <a:pt x="1133307" y="1987563"/>
                  </a:lnTo>
                  <a:lnTo>
                    <a:pt x="1180880" y="1982255"/>
                  </a:lnTo>
                  <a:lnTo>
                    <a:pt x="1227773" y="1974906"/>
                  </a:lnTo>
                  <a:lnTo>
                    <a:pt x="1273936" y="1965564"/>
                  </a:lnTo>
                  <a:lnTo>
                    <a:pt x="1319320" y="1954278"/>
                  </a:lnTo>
                  <a:lnTo>
                    <a:pt x="1363875" y="1941094"/>
                  </a:lnTo>
                  <a:lnTo>
                    <a:pt x="1407550" y="1926061"/>
                  </a:lnTo>
                  <a:lnTo>
                    <a:pt x="1450296" y="1909227"/>
                  </a:lnTo>
                  <a:lnTo>
                    <a:pt x="1492064" y="1890639"/>
                  </a:lnTo>
                  <a:lnTo>
                    <a:pt x="1532804" y="1870346"/>
                  </a:lnTo>
                  <a:lnTo>
                    <a:pt x="1572465" y="1848394"/>
                  </a:lnTo>
                  <a:lnTo>
                    <a:pt x="1610999" y="1824833"/>
                  </a:lnTo>
                  <a:lnTo>
                    <a:pt x="1648354" y="1799709"/>
                  </a:lnTo>
                  <a:lnTo>
                    <a:pt x="1684482" y="1773071"/>
                  </a:lnTo>
                  <a:lnTo>
                    <a:pt x="1719333" y="1744967"/>
                  </a:lnTo>
                  <a:lnTo>
                    <a:pt x="1752857" y="1715443"/>
                  </a:lnTo>
                  <a:lnTo>
                    <a:pt x="1785005" y="1684549"/>
                  </a:lnTo>
                  <a:lnTo>
                    <a:pt x="1815725" y="1652331"/>
                  </a:lnTo>
                  <a:lnTo>
                    <a:pt x="1844970" y="1618839"/>
                  </a:lnTo>
                  <a:lnTo>
                    <a:pt x="1872688" y="1584118"/>
                  </a:lnTo>
                  <a:lnTo>
                    <a:pt x="1898831" y="1548218"/>
                  </a:lnTo>
                  <a:lnTo>
                    <a:pt x="1923348" y="1511187"/>
                  </a:lnTo>
                  <a:lnTo>
                    <a:pt x="1946189" y="1473071"/>
                  </a:lnTo>
                  <a:lnTo>
                    <a:pt x="1967306" y="1433919"/>
                  </a:lnTo>
                  <a:lnTo>
                    <a:pt x="1986647" y="1393779"/>
                  </a:lnTo>
                  <a:lnTo>
                    <a:pt x="2004164" y="1352698"/>
                  </a:lnTo>
                  <a:lnTo>
                    <a:pt x="2019807" y="1310725"/>
                  </a:lnTo>
                  <a:lnTo>
                    <a:pt x="2033525" y="1267907"/>
                  </a:lnTo>
                  <a:lnTo>
                    <a:pt x="2045269" y="1224291"/>
                  </a:lnTo>
                  <a:lnTo>
                    <a:pt x="2054990" y="1179927"/>
                  </a:lnTo>
                  <a:lnTo>
                    <a:pt x="2062637" y="1134861"/>
                  </a:lnTo>
                  <a:lnTo>
                    <a:pt x="2068161" y="1089142"/>
                  </a:lnTo>
                  <a:lnTo>
                    <a:pt x="2071512" y="1042817"/>
                  </a:lnTo>
                  <a:lnTo>
                    <a:pt x="2072639" y="995933"/>
                  </a:lnTo>
                  <a:lnTo>
                    <a:pt x="2071512" y="949050"/>
                  </a:lnTo>
                  <a:lnTo>
                    <a:pt x="2068161" y="902725"/>
                  </a:lnTo>
                  <a:lnTo>
                    <a:pt x="2062637" y="857006"/>
                  </a:lnTo>
                  <a:lnTo>
                    <a:pt x="2054990" y="811940"/>
                  </a:lnTo>
                  <a:lnTo>
                    <a:pt x="2045269" y="767576"/>
                  </a:lnTo>
                  <a:lnTo>
                    <a:pt x="2033525" y="723960"/>
                  </a:lnTo>
                  <a:lnTo>
                    <a:pt x="2019807" y="681142"/>
                  </a:lnTo>
                  <a:lnTo>
                    <a:pt x="2004164" y="639169"/>
                  </a:lnTo>
                  <a:lnTo>
                    <a:pt x="1986647" y="598088"/>
                  </a:lnTo>
                  <a:lnTo>
                    <a:pt x="1967306" y="557948"/>
                  </a:lnTo>
                  <a:lnTo>
                    <a:pt x="1946189" y="518796"/>
                  </a:lnTo>
                  <a:lnTo>
                    <a:pt x="1923348" y="480680"/>
                  </a:lnTo>
                  <a:lnTo>
                    <a:pt x="1898831" y="443649"/>
                  </a:lnTo>
                  <a:lnTo>
                    <a:pt x="1872688" y="407749"/>
                  </a:lnTo>
                  <a:lnTo>
                    <a:pt x="1844970" y="373028"/>
                  </a:lnTo>
                  <a:lnTo>
                    <a:pt x="1815725" y="339536"/>
                  </a:lnTo>
                  <a:lnTo>
                    <a:pt x="1785005" y="307318"/>
                  </a:lnTo>
                  <a:lnTo>
                    <a:pt x="1752857" y="276424"/>
                  </a:lnTo>
                  <a:lnTo>
                    <a:pt x="1719333" y="246900"/>
                  </a:lnTo>
                  <a:lnTo>
                    <a:pt x="1684482" y="218796"/>
                  </a:lnTo>
                  <a:lnTo>
                    <a:pt x="1648354" y="192158"/>
                  </a:lnTo>
                  <a:lnTo>
                    <a:pt x="1610999" y="167034"/>
                  </a:lnTo>
                  <a:lnTo>
                    <a:pt x="1572465" y="143473"/>
                  </a:lnTo>
                  <a:lnTo>
                    <a:pt x="1532804" y="121521"/>
                  </a:lnTo>
                  <a:lnTo>
                    <a:pt x="1492064" y="101228"/>
                  </a:lnTo>
                  <a:lnTo>
                    <a:pt x="1450296" y="82640"/>
                  </a:lnTo>
                  <a:lnTo>
                    <a:pt x="1407550" y="65806"/>
                  </a:lnTo>
                  <a:lnTo>
                    <a:pt x="1363875" y="50773"/>
                  </a:lnTo>
                  <a:lnTo>
                    <a:pt x="1319320" y="37589"/>
                  </a:lnTo>
                  <a:lnTo>
                    <a:pt x="1273936" y="26303"/>
                  </a:lnTo>
                  <a:lnTo>
                    <a:pt x="1227773" y="16961"/>
                  </a:lnTo>
                  <a:lnTo>
                    <a:pt x="1180880" y="9612"/>
                  </a:lnTo>
                  <a:lnTo>
                    <a:pt x="1133307" y="4304"/>
                  </a:lnTo>
                  <a:lnTo>
                    <a:pt x="1085103" y="1084"/>
                  </a:lnTo>
                  <a:lnTo>
                    <a:pt x="1036319" y="0"/>
                  </a:lnTo>
                  <a:close/>
                </a:path>
              </a:pathLst>
            </a:custGeom>
            <a:solidFill>
              <a:srgbClr val="EA6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4CF3B239-54B5-496B-BDF4-20672AE4973A}"/>
                </a:ext>
              </a:extLst>
            </p:cNvPr>
            <p:cNvSpPr/>
            <p:nvPr/>
          </p:nvSpPr>
          <p:spPr>
            <a:xfrm>
              <a:off x="2931414" y="3323081"/>
              <a:ext cx="2072639" cy="1991995"/>
            </a:xfrm>
            <a:custGeom>
              <a:avLst/>
              <a:gdLst/>
              <a:ahLst/>
              <a:cxnLst/>
              <a:rect l="l" t="t" r="r" b="b"/>
              <a:pathLst>
                <a:path w="2072639" h="1991995">
                  <a:moveTo>
                    <a:pt x="0" y="995933"/>
                  </a:moveTo>
                  <a:lnTo>
                    <a:pt x="1127" y="949050"/>
                  </a:lnTo>
                  <a:lnTo>
                    <a:pt x="4478" y="902725"/>
                  </a:lnTo>
                  <a:lnTo>
                    <a:pt x="10002" y="857006"/>
                  </a:lnTo>
                  <a:lnTo>
                    <a:pt x="17649" y="811940"/>
                  </a:lnTo>
                  <a:lnTo>
                    <a:pt x="27370" y="767576"/>
                  </a:lnTo>
                  <a:lnTo>
                    <a:pt x="39114" y="723960"/>
                  </a:lnTo>
                  <a:lnTo>
                    <a:pt x="52832" y="681142"/>
                  </a:lnTo>
                  <a:lnTo>
                    <a:pt x="68475" y="639169"/>
                  </a:lnTo>
                  <a:lnTo>
                    <a:pt x="85992" y="598088"/>
                  </a:lnTo>
                  <a:lnTo>
                    <a:pt x="105333" y="557948"/>
                  </a:lnTo>
                  <a:lnTo>
                    <a:pt x="126450" y="518796"/>
                  </a:lnTo>
                  <a:lnTo>
                    <a:pt x="149291" y="480680"/>
                  </a:lnTo>
                  <a:lnTo>
                    <a:pt x="173808" y="443649"/>
                  </a:lnTo>
                  <a:lnTo>
                    <a:pt x="199951" y="407749"/>
                  </a:lnTo>
                  <a:lnTo>
                    <a:pt x="227669" y="373028"/>
                  </a:lnTo>
                  <a:lnTo>
                    <a:pt x="256914" y="339536"/>
                  </a:lnTo>
                  <a:lnTo>
                    <a:pt x="287634" y="307318"/>
                  </a:lnTo>
                  <a:lnTo>
                    <a:pt x="319782" y="276424"/>
                  </a:lnTo>
                  <a:lnTo>
                    <a:pt x="353306" y="246900"/>
                  </a:lnTo>
                  <a:lnTo>
                    <a:pt x="388157" y="218796"/>
                  </a:lnTo>
                  <a:lnTo>
                    <a:pt x="424285" y="192158"/>
                  </a:lnTo>
                  <a:lnTo>
                    <a:pt x="461640" y="167034"/>
                  </a:lnTo>
                  <a:lnTo>
                    <a:pt x="500174" y="143473"/>
                  </a:lnTo>
                  <a:lnTo>
                    <a:pt x="539835" y="121521"/>
                  </a:lnTo>
                  <a:lnTo>
                    <a:pt x="580575" y="101228"/>
                  </a:lnTo>
                  <a:lnTo>
                    <a:pt x="622343" y="82640"/>
                  </a:lnTo>
                  <a:lnTo>
                    <a:pt x="665089" y="65806"/>
                  </a:lnTo>
                  <a:lnTo>
                    <a:pt x="708764" y="50773"/>
                  </a:lnTo>
                  <a:lnTo>
                    <a:pt x="753319" y="37589"/>
                  </a:lnTo>
                  <a:lnTo>
                    <a:pt x="798703" y="26303"/>
                  </a:lnTo>
                  <a:lnTo>
                    <a:pt x="844866" y="16961"/>
                  </a:lnTo>
                  <a:lnTo>
                    <a:pt x="891759" y="9612"/>
                  </a:lnTo>
                  <a:lnTo>
                    <a:pt x="939332" y="4304"/>
                  </a:lnTo>
                  <a:lnTo>
                    <a:pt x="987536" y="1084"/>
                  </a:lnTo>
                  <a:lnTo>
                    <a:pt x="1036319" y="0"/>
                  </a:lnTo>
                  <a:lnTo>
                    <a:pt x="1085103" y="1084"/>
                  </a:lnTo>
                  <a:lnTo>
                    <a:pt x="1133307" y="4304"/>
                  </a:lnTo>
                  <a:lnTo>
                    <a:pt x="1180880" y="9612"/>
                  </a:lnTo>
                  <a:lnTo>
                    <a:pt x="1227773" y="16961"/>
                  </a:lnTo>
                  <a:lnTo>
                    <a:pt x="1273936" y="26303"/>
                  </a:lnTo>
                  <a:lnTo>
                    <a:pt x="1319320" y="37589"/>
                  </a:lnTo>
                  <a:lnTo>
                    <a:pt x="1363875" y="50773"/>
                  </a:lnTo>
                  <a:lnTo>
                    <a:pt x="1407550" y="65806"/>
                  </a:lnTo>
                  <a:lnTo>
                    <a:pt x="1450296" y="82640"/>
                  </a:lnTo>
                  <a:lnTo>
                    <a:pt x="1492064" y="101228"/>
                  </a:lnTo>
                  <a:lnTo>
                    <a:pt x="1532804" y="121521"/>
                  </a:lnTo>
                  <a:lnTo>
                    <a:pt x="1572465" y="143473"/>
                  </a:lnTo>
                  <a:lnTo>
                    <a:pt x="1610999" y="167034"/>
                  </a:lnTo>
                  <a:lnTo>
                    <a:pt x="1648354" y="192158"/>
                  </a:lnTo>
                  <a:lnTo>
                    <a:pt x="1684482" y="218796"/>
                  </a:lnTo>
                  <a:lnTo>
                    <a:pt x="1719333" y="246900"/>
                  </a:lnTo>
                  <a:lnTo>
                    <a:pt x="1752857" y="276424"/>
                  </a:lnTo>
                  <a:lnTo>
                    <a:pt x="1785005" y="307318"/>
                  </a:lnTo>
                  <a:lnTo>
                    <a:pt x="1815725" y="339536"/>
                  </a:lnTo>
                  <a:lnTo>
                    <a:pt x="1844970" y="373028"/>
                  </a:lnTo>
                  <a:lnTo>
                    <a:pt x="1872688" y="407749"/>
                  </a:lnTo>
                  <a:lnTo>
                    <a:pt x="1898831" y="443649"/>
                  </a:lnTo>
                  <a:lnTo>
                    <a:pt x="1923348" y="480680"/>
                  </a:lnTo>
                  <a:lnTo>
                    <a:pt x="1946189" y="518796"/>
                  </a:lnTo>
                  <a:lnTo>
                    <a:pt x="1967306" y="557948"/>
                  </a:lnTo>
                  <a:lnTo>
                    <a:pt x="1986647" y="598088"/>
                  </a:lnTo>
                  <a:lnTo>
                    <a:pt x="2004164" y="639169"/>
                  </a:lnTo>
                  <a:lnTo>
                    <a:pt x="2019807" y="681142"/>
                  </a:lnTo>
                  <a:lnTo>
                    <a:pt x="2033525" y="723960"/>
                  </a:lnTo>
                  <a:lnTo>
                    <a:pt x="2045269" y="767576"/>
                  </a:lnTo>
                  <a:lnTo>
                    <a:pt x="2054990" y="811940"/>
                  </a:lnTo>
                  <a:lnTo>
                    <a:pt x="2062637" y="857006"/>
                  </a:lnTo>
                  <a:lnTo>
                    <a:pt x="2068161" y="902725"/>
                  </a:lnTo>
                  <a:lnTo>
                    <a:pt x="2071512" y="949050"/>
                  </a:lnTo>
                  <a:lnTo>
                    <a:pt x="2072639" y="995933"/>
                  </a:lnTo>
                  <a:lnTo>
                    <a:pt x="2071512" y="1042817"/>
                  </a:lnTo>
                  <a:lnTo>
                    <a:pt x="2068161" y="1089142"/>
                  </a:lnTo>
                  <a:lnTo>
                    <a:pt x="2062637" y="1134861"/>
                  </a:lnTo>
                  <a:lnTo>
                    <a:pt x="2054990" y="1179927"/>
                  </a:lnTo>
                  <a:lnTo>
                    <a:pt x="2045269" y="1224291"/>
                  </a:lnTo>
                  <a:lnTo>
                    <a:pt x="2033525" y="1267907"/>
                  </a:lnTo>
                  <a:lnTo>
                    <a:pt x="2019807" y="1310725"/>
                  </a:lnTo>
                  <a:lnTo>
                    <a:pt x="2004164" y="1352698"/>
                  </a:lnTo>
                  <a:lnTo>
                    <a:pt x="1986647" y="1393779"/>
                  </a:lnTo>
                  <a:lnTo>
                    <a:pt x="1967306" y="1433919"/>
                  </a:lnTo>
                  <a:lnTo>
                    <a:pt x="1946189" y="1473071"/>
                  </a:lnTo>
                  <a:lnTo>
                    <a:pt x="1923348" y="1511187"/>
                  </a:lnTo>
                  <a:lnTo>
                    <a:pt x="1898831" y="1548218"/>
                  </a:lnTo>
                  <a:lnTo>
                    <a:pt x="1872688" y="1584118"/>
                  </a:lnTo>
                  <a:lnTo>
                    <a:pt x="1844970" y="1618839"/>
                  </a:lnTo>
                  <a:lnTo>
                    <a:pt x="1815725" y="1652331"/>
                  </a:lnTo>
                  <a:lnTo>
                    <a:pt x="1785005" y="1684549"/>
                  </a:lnTo>
                  <a:lnTo>
                    <a:pt x="1752857" y="1715443"/>
                  </a:lnTo>
                  <a:lnTo>
                    <a:pt x="1719333" y="1744967"/>
                  </a:lnTo>
                  <a:lnTo>
                    <a:pt x="1684482" y="1773071"/>
                  </a:lnTo>
                  <a:lnTo>
                    <a:pt x="1648354" y="1799709"/>
                  </a:lnTo>
                  <a:lnTo>
                    <a:pt x="1610999" y="1824833"/>
                  </a:lnTo>
                  <a:lnTo>
                    <a:pt x="1572465" y="1848394"/>
                  </a:lnTo>
                  <a:lnTo>
                    <a:pt x="1532804" y="1870346"/>
                  </a:lnTo>
                  <a:lnTo>
                    <a:pt x="1492064" y="1890639"/>
                  </a:lnTo>
                  <a:lnTo>
                    <a:pt x="1450296" y="1909227"/>
                  </a:lnTo>
                  <a:lnTo>
                    <a:pt x="1407550" y="1926061"/>
                  </a:lnTo>
                  <a:lnTo>
                    <a:pt x="1363875" y="1941094"/>
                  </a:lnTo>
                  <a:lnTo>
                    <a:pt x="1319320" y="1954278"/>
                  </a:lnTo>
                  <a:lnTo>
                    <a:pt x="1273936" y="1965564"/>
                  </a:lnTo>
                  <a:lnTo>
                    <a:pt x="1227773" y="1974906"/>
                  </a:lnTo>
                  <a:lnTo>
                    <a:pt x="1180880" y="1982255"/>
                  </a:lnTo>
                  <a:lnTo>
                    <a:pt x="1133307" y="1987563"/>
                  </a:lnTo>
                  <a:lnTo>
                    <a:pt x="1085103" y="1990783"/>
                  </a:lnTo>
                  <a:lnTo>
                    <a:pt x="1036319" y="1991867"/>
                  </a:lnTo>
                  <a:lnTo>
                    <a:pt x="987536" y="1990783"/>
                  </a:lnTo>
                  <a:lnTo>
                    <a:pt x="939332" y="1987563"/>
                  </a:lnTo>
                  <a:lnTo>
                    <a:pt x="891759" y="1982255"/>
                  </a:lnTo>
                  <a:lnTo>
                    <a:pt x="844866" y="1974906"/>
                  </a:lnTo>
                  <a:lnTo>
                    <a:pt x="798703" y="1965564"/>
                  </a:lnTo>
                  <a:lnTo>
                    <a:pt x="753319" y="1954278"/>
                  </a:lnTo>
                  <a:lnTo>
                    <a:pt x="708764" y="1941094"/>
                  </a:lnTo>
                  <a:lnTo>
                    <a:pt x="665089" y="1926061"/>
                  </a:lnTo>
                  <a:lnTo>
                    <a:pt x="622343" y="1909227"/>
                  </a:lnTo>
                  <a:lnTo>
                    <a:pt x="580575" y="1890639"/>
                  </a:lnTo>
                  <a:lnTo>
                    <a:pt x="539835" y="1870346"/>
                  </a:lnTo>
                  <a:lnTo>
                    <a:pt x="500174" y="1848394"/>
                  </a:lnTo>
                  <a:lnTo>
                    <a:pt x="461640" y="1824833"/>
                  </a:lnTo>
                  <a:lnTo>
                    <a:pt x="424285" y="1799709"/>
                  </a:lnTo>
                  <a:lnTo>
                    <a:pt x="388157" y="1773071"/>
                  </a:lnTo>
                  <a:lnTo>
                    <a:pt x="353306" y="1744967"/>
                  </a:lnTo>
                  <a:lnTo>
                    <a:pt x="319782" y="1715443"/>
                  </a:lnTo>
                  <a:lnTo>
                    <a:pt x="287634" y="1684549"/>
                  </a:lnTo>
                  <a:lnTo>
                    <a:pt x="256914" y="1652331"/>
                  </a:lnTo>
                  <a:lnTo>
                    <a:pt x="227669" y="1618839"/>
                  </a:lnTo>
                  <a:lnTo>
                    <a:pt x="199951" y="1584118"/>
                  </a:lnTo>
                  <a:lnTo>
                    <a:pt x="173808" y="1548218"/>
                  </a:lnTo>
                  <a:lnTo>
                    <a:pt x="149291" y="1511187"/>
                  </a:lnTo>
                  <a:lnTo>
                    <a:pt x="126450" y="1473071"/>
                  </a:lnTo>
                  <a:lnTo>
                    <a:pt x="105333" y="1433919"/>
                  </a:lnTo>
                  <a:lnTo>
                    <a:pt x="85992" y="1393779"/>
                  </a:lnTo>
                  <a:lnTo>
                    <a:pt x="68475" y="1352698"/>
                  </a:lnTo>
                  <a:lnTo>
                    <a:pt x="52832" y="1310725"/>
                  </a:lnTo>
                  <a:lnTo>
                    <a:pt x="39114" y="1267907"/>
                  </a:lnTo>
                  <a:lnTo>
                    <a:pt x="27370" y="1224291"/>
                  </a:lnTo>
                  <a:lnTo>
                    <a:pt x="17649" y="1179927"/>
                  </a:lnTo>
                  <a:lnTo>
                    <a:pt x="10002" y="1134861"/>
                  </a:lnTo>
                  <a:lnTo>
                    <a:pt x="4478" y="1089142"/>
                  </a:lnTo>
                  <a:lnTo>
                    <a:pt x="1127" y="1042817"/>
                  </a:lnTo>
                  <a:lnTo>
                    <a:pt x="0" y="995933"/>
                  </a:lnTo>
                  <a:close/>
                </a:path>
              </a:pathLst>
            </a:custGeom>
            <a:ln w="198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>
              <a:extLst>
                <a:ext uri="{FF2B5EF4-FFF2-40B4-BE49-F238E27FC236}">
                  <a16:creationId xmlns:a16="http://schemas.microsoft.com/office/drawing/2014/main" id="{1B65E843-3C2C-4112-8744-E4CBBE149B26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87852" y="3921264"/>
              <a:ext cx="1252727" cy="583678"/>
            </a:xfrm>
            <a:prstGeom prst="rect">
              <a:avLst/>
            </a:prstGeom>
          </p:spPr>
        </p:pic>
        <p:pic>
          <p:nvPicPr>
            <p:cNvPr id="12" name="object 12">
              <a:extLst>
                <a:ext uri="{FF2B5EF4-FFF2-40B4-BE49-F238E27FC236}">
                  <a16:creationId xmlns:a16="http://schemas.microsoft.com/office/drawing/2014/main" id="{1D1068D0-D7FC-41E9-BA0F-2BF8BA939254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04387" y="4201667"/>
              <a:ext cx="1749551" cy="583691"/>
            </a:xfrm>
            <a:prstGeom prst="rect">
              <a:avLst/>
            </a:prstGeom>
          </p:spPr>
        </p:pic>
      </p:grp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3C9AE1BD-1216-4569-B8C5-DF5A37E69322}"/>
              </a:ext>
            </a:extLst>
          </p:cNvPr>
          <p:cNvGrpSpPr/>
          <p:nvPr/>
        </p:nvGrpSpPr>
        <p:grpSpPr>
          <a:xfrm>
            <a:off x="2920154" y="5312280"/>
            <a:ext cx="3129053" cy="2250075"/>
            <a:chOff x="636777" y="4813818"/>
            <a:chExt cx="2376170" cy="1738630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B5B7C7D4-4AED-42F2-B5B7-EB482DC3F36D}"/>
                </a:ext>
              </a:extLst>
            </p:cNvPr>
            <p:cNvSpPr/>
            <p:nvPr/>
          </p:nvSpPr>
          <p:spPr>
            <a:xfrm>
              <a:off x="646938" y="4813820"/>
              <a:ext cx="2366010" cy="1728470"/>
            </a:xfrm>
            <a:custGeom>
              <a:avLst/>
              <a:gdLst/>
              <a:ahLst/>
              <a:cxnLst/>
              <a:rect l="l" t="t" r="r" b="b"/>
              <a:pathLst>
                <a:path w="2366010" h="1728470">
                  <a:moveTo>
                    <a:pt x="2365921" y="93205"/>
                  </a:moveTo>
                  <a:lnTo>
                    <a:pt x="1972602" y="0"/>
                  </a:lnTo>
                  <a:lnTo>
                    <a:pt x="2032622" y="97307"/>
                  </a:lnTo>
                  <a:lnTo>
                    <a:pt x="1825980" y="224777"/>
                  </a:lnTo>
                  <a:lnTo>
                    <a:pt x="1800758" y="211721"/>
                  </a:lnTo>
                  <a:lnTo>
                    <a:pt x="1752600" y="203949"/>
                  </a:lnTo>
                  <a:lnTo>
                    <a:pt x="152400" y="203949"/>
                  </a:lnTo>
                  <a:lnTo>
                    <a:pt x="104228" y="211721"/>
                  </a:lnTo>
                  <a:lnTo>
                    <a:pt x="62395" y="233362"/>
                  </a:lnTo>
                  <a:lnTo>
                    <a:pt x="29400" y="266357"/>
                  </a:lnTo>
                  <a:lnTo>
                    <a:pt x="7759" y="308190"/>
                  </a:lnTo>
                  <a:lnTo>
                    <a:pt x="0" y="356349"/>
                  </a:lnTo>
                  <a:lnTo>
                    <a:pt x="0" y="1575549"/>
                  </a:lnTo>
                  <a:lnTo>
                    <a:pt x="7759" y="1623720"/>
                  </a:lnTo>
                  <a:lnTo>
                    <a:pt x="29400" y="1665554"/>
                  </a:lnTo>
                  <a:lnTo>
                    <a:pt x="62395" y="1698548"/>
                  </a:lnTo>
                  <a:lnTo>
                    <a:pt x="104228" y="1720189"/>
                  </a:lnTo>
                  <a:lnTo>
                    <a:pt x="152400" y="1727949"/>
                  </a:lnTo>
                  <a:lnTo>
                    <a:pt x="1752600" y="1727949"/>
                  </a:lnTo>
                  <a:lnTo>
                    <a:pt x="1800758" y="1720189"/>
                  </a:lnTo>
                  <a:lnTo>
                    <a:pt x="1842592" y="1698548"/>
                  </a:lnTo>
                  <a:lnTo>
                    <a:pt x="1875586" y="1665554"/>
                  </a:lnTo>
                  <a:lnTo>
                    <a:pt x="1897227" y="1623720"/>
                  </a:lnTo>
                  <a:lnTo>
                    <a:pt x="1905000" y="1575549"/>
                  </a:lnTo>
                  <a:lnTo>
                    <a:pt x="1905000" y="579031"/>
                  </a:lnTo>
                  <a:lnTo>
                    <a:pt x="2212695" y="389216"/>
                  </a:lnTo>
                  <a:lnTo>
                    <a:pt x="2272715" y="486524"/>
                  </a:lnTo>
                  <a:lnTo>
                    <a:pt x="2365921" y="93205"/>
                  </a:lnTo>
                  <a:close/>
                </a:path>
              </a:pathLst>
            </a:custGeom>
            <a:solidFill>
              <a:srgbClr val="E6B7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4C6DC877-FE40-48A0-AB79-A17A8AC96920}"/>
                </a:ext>
              </a:extLst>
            </p:cNvPr>
            <p:cNvSpPr/>
            <p:nvPr/>
          </p:nvSpPr>
          <p:spPr>
            <a:xfrm>
              <a:off x="646937" y="5017770"/>
              <a:ext cx="1905000" cy="1524000"/>
            </a:xfrm>
            <a:custGeom>
              <a:avLst/>
              <a:gdLst/>
              <a:ahLst/>
              <a:cxnLst/>
              <a:rect l="l" t="t" r="r" b="b"/>
              <a:pathLst>
                <a:path w="1905000" h="1524000">
                  <a:moveTo>
                    <a:pt x="0" y="152399"/>
                  </a:moveTo>
                  <a:lnTo>
                    <a:pt x="7769" y="104231"/>
                  </a:lnTo>
                  <a:lnTo>
                    <a:pt x="29405" y="62396"/>
                  </a:lnTo>
                  <a:lnTo>
                    <a:pt x="62396" y="29405"/>
                  </a:lnTo>
                  <a:lnTo>
                    <a:pt x="104231" y="7769"/>
                  </a:lnTo>
                  <a:lnTo>
                    <a:pt x="152400" y="0"/>
                  </a:lnTo>
                  <a:lnTo>
                    <a:pt x="1752600" y="0"/>
                  </a:lnTo>
                  <a:lnTo>
                    <a:pt x="1800768" y="7769"/>
                  </a:lnTo>
                  <a:lnTo>
                    <a:pt x="1842603" y="29405"/>
                  </a:lnTo>
                  <a:lnTo>
                    <a:pt x="1875594" y="62396"/>
                  </a:lnTo>
                  <a:lnTo>
                    <a:pt x="1897230" y="104231"/>
                  </a:lnTo>
                  <a:lnTo>
                    <a:pt x="1905000" y="152399"/>
                  </a:lnTo>
                  <a:lnTo>
                    <a:pt x="1905000" y="1371599"/>
                  </a:lnTo>
                  <a:lnTo>
                    <a:pt x="1897230" y="1419768"/>
                  </a:lnTo>
                  <a:lnTo>
                    <a:pt x="1875594" y="1461603"/>
                  </a:lnTo>
                  <a:lnTo>
                    <a:pt x="1842603" y="1494594"/>
                  </a:lnTo>
                  <a:lnTo>
                    <a:pt x="1800768" y="1516230"/>
                  </a:lnTo>
                  <a:lnTo>
                    <a:pt x="1752600" y="1523999"/>
                  </a:lnTo>
                  <a:lnTo>
                    <a:pt x="152400" y="1523999"/>
                  </a:lnTo>
                  <a:lnTo>
                    <a:pt x="104231" y="1516230"/>
                  </a:lnTo>
                  <a:lnTo>
                    <a:pt x="62396" y="1494594"/>
                  </a:lnTo>
                  <a:lnTo>
                    <a:pt x="29405" y="1461603"/>
                  </a:lnTo>
                  <a:lnTo>
                    <a:pt x="7769" y="1419768"/>
                  </a:lnTo>
                  <a:lnTo>
                    <a:pt x="0" y="1371599"/>
                  </a:lnTo>
                  <a:lnTo>
                    <a:pt x="0" y="152399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>
              <a:extLst>
                <a:ext uri="{FF2B5EF4-FFF2-40B4-BE49-F238E27FC236}">
                  <a16:creationId xmlns:a16="http://schemas.microsoft.com/office/drawing/2014/main" id="{E69ABC01-372E-42A1-8C11-93107A113611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26591" y="5381243"/>
              <a:ext cx="1435607" cy="583691"/>
            </a:xfrm>
            <a:prstGeom prst="rect">
              <a:avLst/>
            </a:prstGeom>
          </p:spPr>
        </p:pic>
        <p:pic>
          <p:nvPicPr>
            <p:cNvPr id="18" name="object 18">
              <a:extLst>
                <a:ext uri="{FF2B5EF4-FFF2-40B4-BE49-F238E27FC236}">
                  <a16:creationId xmlns:a16="http://schemas.microsoft.com/office/drawing/2014/main" id="{D3345BB7-F548-49D8-9892-844DEC90B642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4567" y="5661660"/>
              <a:ext cx="1749539" cy="583691"/>
            </a:xfrm>
            <a:prstGeom prst="rect">
              <a:avLst/>
            </a:prstGeom>
          </p:spPr>
        </p:pic>
      </p:grpSp>
      <p:grpSp>
        <p:nvGrpSpPr>
          <p:cNvPr id="20" name="object 20">
            <a:extLst>
              <a:ext uri="{FF2B5EF4-FFF2-40B4-BE49-F238E27FC236}">
                <a16:creationId xmlns:a16="http://schemas.microsoft.com/office/drawing/2014/main" id="{12F32BE7-0BCD-4BE5-B1E5-998DDBCEC546}"/>
              </a:ext>
            </a:extLst>
          </p:cNvPr>
          <p:cNvGrpSpPr/>
          <p:nvPr/>
        </p:nvGrpSpPr>
        <p:grpSpPr>
          <a:xfrm>
            <a:off x="3151802" y="2295004"/>
            <a:ext cx="2945089" cy="2401285"/>
            <a:chOff x="868425" y="1796542"/>
            <a:chExt cx="2236470" cy="1855470"/>
          </a:xfrm>
        </p:grpSpPr>
        <p:sp>
          <p:nvSpPr>
            <p:cNvPr id="21" name="object 21">
              <a:extLst>
                <a:ext uri="{FF2B5EF4-FFF2-40B4-BE49-F238E27FC236}">
                  <a16:creationId xmlns:a16="http://schemas.microsoft.com/office/drawing/2014/main" id="{252312A8-6974-4AD9-83E8-741003BE46B7}"/>
                </a:ext>
              </a:extLst>
            </p:cNvPr>
            <p:cNvSpPr/>
            <p:nvPr/>
          </p:nvSpPr>
          <p:spPr>
            <a:xfrm>
              <a:off x="878586" y="1806701"/>
              <a:ext cx="2226310" cy="1845310"/>
            </a:xfrm>
            <a:custGeom>
              <a:avLst/>
              <a:gdLst/>
              <a:ahLst/>
              <a:cxnLst/>
              <a:rect l="l" t="t" r="r" b="b"/>
              <a:pathLst>
                <a:path w="2226310" h="1845310">
                  <a:moveTo>
                    <a:pt x="2225852" y="1805089"/>
                  </a:moveTo>
                  <a:lnTo>
                    <a:pt x="2185886" y="1402854"/>
                  </a:lnTo>
                  <a:lnTo>
                    <a:pt x="2113432" y="1491297"/>
                  </a:lnTo>
                  <a:lnTo>
                    <a:pt x="1905000" y="1320546"/>
                  </a:lnTo>
                  <a:lnTo>
                    <a:pt x="1905000" y="152400"/>
                  </a:lnTo>
                  <a:lnTo>
                    <a:pt x="1897227" y="104241"/>
                  </a:lnTo>
                  <a:lnTo>
                    <a:pt x="1875586" y="62407"/>
                  </a:lnTo>
                  <a:lnTo>
                    <a:pt x="1842592" y="29413"/>
                  </a:lnTo>
                  <a:lnTo>
                    <a:pt x="1800758" y="7772"/>
                  </a:lnTo>
                  <a:lnTo>
                    <a:pt x="1752600" y="0"/>
                  </a:lnTo>
                  <a:lnTo>
                    <a:pt x="152400" y="0"/>
                  </a:lnTo>
                  <a:lnTo>
                    <a:pt x="104228" y="7772"/>
                  </a:lnTo>
                  <a:lnTo>
                    <a:pt x="62395" y="29413"/>
                  </a:lnTo>
                  <a:lnTo>
                    <a:pt x="29400" y="62407"/>
                  </a:lnTo>
                  <a:lnTo>
                    <a:pt x="7759" y="104241"/>
                  </a:lnTo>
                  <a:lnTo>
                    <a:pt x="0" y="152400"/>
                  </a:lnTo>
                  <a:lnTo>
                    <a:pt x="0" y="1371600"/>
                  </a:lnTo>
                  <a:lnTo>
                    <a:pt x="7759" y="1419771"/>
                  </a:lnTo>
                  <a:lnTo>
                    <a:pt x="29400" y="1461604"/>
                  </a:lnTo>
                  <a:lnTo>
                    <a:pt x="62395" y="1494599"/>
                  </a:lnTo>
                  <a:lnTo>
                    <a:pt x="104228" y="1516240"/>
                  </a:lnTo>
                  <a:lnTo>
                    <a:pt x="152400" y="1524000"/>
                  </a:lnTo>
                  <a:lnTo>
                    <a:pt x="1612125" y="1524000"/>
                  </a:lnTo>
                  <a:lnTo>
                    <a:pt x="1896071" y="1756613"/>
                  </a:lnTo>
                  <a:lnTo>
                    <a:pt x="1823618" y="1845056"/>
                  </a:lnTo>
                  <a:lnTo>
                    <a:pt x="2225852" y="1805089"/>
                  </a:lnTo>
                  <a:close/>
                </a:path>
              </a:pathLst>
            </a:custGeom>
            <a:solidFill>
              <a:srgbClr val="9DD2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>
              <a:extLst>
                <a:ext uri="{FF2B5EF4-FFF2-40B4-BE49-F238E27FC236}">
                  <a16:creationId xmlns:a16="http://schemas.microsoft.com/office/drawing/2014/main" id="{88473B89-F164-47AD-95C7-5695D94311BC}"/>
                </a:ext>
              </a:extLst>
            </p:cNvPr>
            <p:cNvSpPr/>
            <p:nvPr/>
          </p:nvSpPr>
          <p:spPr>
            <a:xfrm>
              <a:off x="878585" y="1806702"/>
              <a:ext cx="1905000" cy="1524000"/>
            </a:xfrm>
            <a:custGeom>
              <a:avLst/>
              <a:gdLst/>
              <a:ahLst/>
              <a:cxnLst/>
              <a:rect l="l" t="t" r="r" b="b"/>
              <a:pathLst>
                <a:path w="1905000" h="1524000">
                  <a:moveTo>
                    <a:pt x="0" y="152400"/>
                  </a:moveTo>
                  <a:lnTo>
                    <a:pt x="7769" y="104231"/>
                  </a:lnTo>
                  <a:lnTo>
                    <a:pt x="29405" y="62396"/>
                  </a:lnTo>
                  <a:lnTo>
                    <a:pt x="62396" y="29405"/>
                  </a:lnTo>
                  <a:lnTo>
                    <a:pt x="104231" y="7769"/>
                  </a:lnTo>
                  <a:lnTo>
                    <a:pt x="152400" y="0"/>
                  </a:lnTo>
                  <a:lnTo>
                    <a:pt x="1752600" y="0"/>
                  </a:lnTo>
                  <a:lnTo>
                    <a:pt x="1800768" y="7769"/>
                  </a:lnTo>
                  <a:lnTo>
                    <a:pt x="1842603" y="29405"/>
                  </a:lnTo>
                  <a:lnTo>
                    <a:pt x="1875594" y="62396"/>
                  </a:lnTo>
                  <a:lnTo>
                    <a:pt x="1897230" y="104231"/>
                  </a:lnTo>
                  <a:lnTo>
                    <a:pt x="1905000" y="152400"/>
                  </a:lnTo>
                  <a:lnTo>
                    <a:pt x="1905000" y="1371600"/>
                  </a:lnTo>
                  <a:lnTo>
                    <a:pt x="1897230" y="1419768"/>
                  </a:lnTo>
                  <a:lnTo>
                    <a:pt x="1875594" y="1461603"/>
                  </a:lnTo>
                  <a:lnTo>
                    <a:pt x="1842603" y="1494594"/>
                  </a:lnTo>
                  <a:lnTo>
                    <a:pt x="1800768" y="1516230"/>
                  </a:lnTo>
                  <a:lnTo>
                    <a:pt x="1752600" y="1524000"/>
                  </a:lnTo>
                  <a:lnTo>
                    <a:pt x="152400" y="1524000"/>
                  </a:lnTo>
                  <a:lnTo>
                    <a:pt x="104231" y="1516230"/>
                  </a:lnTo>
                  <a:lnTo>
                    <a:pt x="62396" y="1494594"/>
                  </a:lnTo>
                  <a:lnTo>
                    <a:pt x="29405" y="1461603"/>
                  </a:lnTo>
                  <a:lnTo>
                    <a:pt x="7769" y="1419768"/>
                  </a:lnTo>
                  <a:lnTo>
                    <a:pt x="0" y="1371600"/>
                  </a:lnTo>
                  <a:lnTo>
                    <a:pt x="0" y="152400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>
              <a:extLst>
                <a:ext uri="{FF2B5EF4-FFF2-40B4-BE49-F238E27FC236}">
                  <a16:creationId xmlns:a16="http://schemas.microsoft.com/office/drawing/2014/main" id="{A1256A3C-7069-4267-BB21-8D7CFF1C890B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42059" y="2170188"/>
              <a:ext cx="1267967" cy="583678"/>
            </a:xfrm>
            <a:prstGeom prst="rect">
              <a:avLst/>
            </a:prstGeom>
          </p:spPr>
        </p:pic>
        <p:pic>
          <p:nvPicPr>
            <p:cNvPr id="24" name="object 24">
              <a:extLst>
                <a:ext uri="{FF2B5EF4-FFF2-40B4-BE49-F238E27FC236}">
                  <a16:creationId xmlns:a16="http://schemas.microsoft.com/office/drawing/2014/main" id="{8C4FDC87-BA1D-4E79-BE11-CA4005B7D916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66215" y="2450591"/>
              <a:ext cx="1749551" cy="583691"/>
            </a:xfrm>
            <a:prstGeom prst="rect">
              <a:avLst/>
            </a:prstGeom>
          </p:spPr>
        </p:pic>
      </p:grpSp>
      <p:grpSp>
        <p:nvGrpSpPr>
          <p:cNvPr id="26" name="object 26">
            <a:extLst>
              <a:ext uri="{FF2B5EF4-FFF2-40B4-BE49-F238E27FC236}">
                <a16:creationId xmlns:a16="http://schemas.microsoft.com/office/drawing/2014/main" id="{2CF6E2D9-4988-4A2C-9DA8-CB0B02AA7963}"/>
              </a:ext>
            </a:extLst>
          </p:cNvPr>
          <p:cNvGrpSpPr/>
          <p:nvPr/>
        </p:nvGrpSpPr>
        <p:grpSpPr>
          <a:xfrm>
            <a:off x="7097844" y="2295004"/>
            <a:ext cx="2870668" cy="2376631"/>
            <a:chOff x="4814466" y="1796542"/>
            <a:chExt cx="2179955" cy="1836420"/>
          </a:xfrm>
        </p:grpSpPr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D92ACEFA-91A8-44CE-8ED9-56A7B5FA9732}"/>
                </a:ext>
              </a:extLst>
            </p:cNvPr>
            <p:cNvSpPr/>
            <p:nvPr/>
          </p:nvSpPr>
          <p:spPr>
            <a:xfrm>
              <a:off x="4814455" y="1806701"/>
              <a:ext cx="2169795" cy="1826260"/>
            </a:xfrm>
            <a:custGeom>
              <a:avLst/>
              <a:gdLst/>
              <a:ahLst/>
              <a:cxnLst/>
              <a:rect l="l" t="t" r="r" b="b"/>
              <a:pathLst>
                <a:path w="2169795" h="1826260">
                  <a:moveTo>
                    <a:pt x="2169274" y="152400"/>
                  </a:moveTo>
                  <a:lnTo>
                    <a:pt x="2161502" y="104241"/>
                  </a:lnTo>
                  <a:lnTo>
                    <a:pt x="2139861" y="62407"/>
                  </a:lnTo>
                  <a:lnTo>
                    <a:pt x="2106866" y="29413"/>
                  </a:lnTo>
                  <a:lnTo>
                    <a:pt x="2065032" y="7772"/>
                  </a:lnTo>
                  <a:lnTo>
                    <a:pt x="2016874" y="0"/>
                  </a:lnTo>
                  <a:lnTo>
                    <a:pt x="416674" y="0"/>
                  </a:lnTo>
                  <a:lnTo>
                    <a:pt x="368503" y="7772"/>
                  </a:lnTo>
                  <a:lnTo>
                    <a:pt x="326669" y="29413"/>
                  </a:lnTo>
                  <a:lnTo>
                    <a:pt x="293674" y="62407"/>
                  </a:lnTo>
                  <a:lnTo>
                    <a:pt x="272034" y="104241"/>
                  </a:lnTo>
                  <a:lnTo>
                    <a:pt x="264274" y="152400"/>
                  </a:lnTo>
                  <a:lnTo>
                    <a:pt x="264274" y="1343710"/>
                  </a:lnTo>
                  <a:lnTo>
                    <a:pt x="107010" y="1477124"/>
                  </a:lnTo>
                  <a:lnTo>
                    <a:pt x="33045" y="1389938"/>
                  </a:lnTo>
                  <a:lnTo>
                    <a:pt x="0" y="1792795"/>
                  </a:lnTo>
                  <a:lnTo>
                    <a:pt x="402856" y="1825840"/>
                  </a:lnTo>
                  <a:lnTo>
                    <a:pt x="328891" y="1738668"/>
                  </a:lnTo>
                  <a:lnTo>
                    <a:pt x="581926" y="1524000"/>
                  </a:lnTo>
                  <a:lnTo>
                    <a:pt x="2016874" y="1524000"/>
                  </a:lnTo>
                  <a:lnTo>
                    <a:pt x="2065032" y="1516240"/>
                  </a:lnTo>
                  <a:lnTo>
                    <a:pt x="2106866" y="1494599"/>
                  </a:lnTo>
                  <a:lnTo>
                    <a:pt x="2139861" y="1461604"/>
                  </a:lnTo>
                  <a:lnTo>
                    <a:pt x="2161502" y="1419771"/>
                  </a:lnTo>
                  <a:lnTo>
                    <a:pt x="2169274" y="1371600"/>
                  </a:lnTo>
                  <a:lnTo>
                    <a:pt x="2169274" y="152400"/>
                  </a:lnTo>
                  <a:close/>
                </a:path>
              </a:pathLst>
            </a:custGeom>
            <a:solidFill>
              <a:srgbClr val="58BF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>
              <a:extLst>
                <a:ext uri="{FF2B5EF4-FFF2-40B4-BE49-F238E27FC236}">
                  <a16:creationId xmlns:a16="http://schemas.microsoft.com/office/drawing/2014/main" id="{B49D9848-CE48-455C-B152-6968CF27202F}"/>
                </a:ext>
              </a:extLst>
            </p:cNvPr>
            <p:cNvSpPr/>
            <p:nvPr/>
          </p:nvSpPr>
          <p:spPr>
            <a:xfrm>
              <a:off x="5078729" y="1806702"/>
              <a:ext cx="1905000" cy="1524000"/>
            </a:xfrm>
            <a:custGeom>
              <a:avLst/>
              <a:gdLst/>
              <a:ahLst/>
              <a:cxnLst/>
              <a:rect l="l" t="t" r="r" b="b"/>
              <a:pathLst>
                <a:path w="1905000" h="1524000">
                  <a:moveTo>
                    <a:pt x="0" y="152400"/>
                  </a:moveTo>
                  <a:lnTo>
                    <a:pt x="7769" y="104231"/>
                  </a:lnTo>
                  <a:lnTo>
                    <a:pt x="29405" y="62396"/>
                  </a:lnTo>
                  <a:lnTo>
                    <a:pt x="62396" y="29405"/>
                  </a:lnTo>
                  <a:lnTo>
                    <a:pt x="104231" y="7769"/>
                  </a:lnTo>
                  <a:lnTo>
                    <a:pt x="152400" y="0"/>
                  </a:lnTo>
                  <a:lnTo>
                    <a:pt x="1752600" y="0"/>
                  </a:lnTo>
                  <a:lnTo>
                    <a:pt x="1800768" y="7769"/>
                  </a:lnTo>
                  <a:lnTo>
                    <a:pt x="1842603" y="29405"/>
                  </a:lnTo>
                  <a:lnTo>
                    <a:pt x="1875594" y="62396"/>
                  </a:lnTo>
                  <a:lnTo>
                    <a:pt x="1897230" y="104231"/>
                  </a:lnTo>
                  <a:lnTo>
                    <a:pt x="1905000" y="152400"/>
                  </a:lnTo>
                  <a:lnTo>
                    <a:pt x="1905000" y="1371600"/>
                  </a:lnTo>
                  <a:lnTo>
                    <a:pt x="1897230" y="1419768"/>
                  </a:lnTo>
                  <a:lnTo>
                    <a:pt x="1875594" y="1461603"/>
                  </a:lnTo>
                  <a:lnTo>
                    <a:pt x="1842603" y="1494594"/>
                  </a:lnTo>
                  <a:lnTo>
                    <a:pt x="1800768" y="1516230"/>
                  </a:lnTo>
                  <a:lnTo>
                    <a:pt x="1752600" y="1524000"/>
                  </a:lnTo>
                  <a:lnTo>
                    <a:pt x="152400" y="1524000"/>
                  </a:lnTo>
                  <a:lnTo>
                    <a:pt x="104231" y="1516230"/>
                  </a:lnTo>
                  <a:lnTo>
                    <a:pt x="62396" y="1494594"/>
                  </a:lnTo>
                  <a:lnTo>
                    <a:pt x="29405" y="1461603"/>
                  </a:lnTo>
                  <a:lnTo>
                    <a:pt x="7769" y="1419768"/>
                  </a:lnTo>
                  <a:lnTo>
                    <a:pt x="0" y="1371600"/>
                  </a:lnTo>
                  <a:lnTo>
                    <a:pt x="0" y="152400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>
              <a:extLst>
                <a:ext uri="{FF2B5EF4-FFF2-40B4-BE49-F238E27FC236}">
                  <a16:creationId xmlns:a16="http://schemas.microsoft.com/office/drawing/2014/main" id="{EB8F923E-97EA-4156-AE4B-BA5258FE121F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187695" y="2170188"/>
              <a:ext cx="1776971" cy="583678"/>
            </a:xfrm>
            <a:prstGeom prst="rect">
              <a:avLst/>
            </a:prstGeom>
          </p:spPr>
        </p:pic>
        <p:pic>
          <p:nvPicPr>
            <p:cNvPr id="30" name="object 30">
              <a:extLst>
                <a:ext uri="{FF2B5EF4-FFF2-40B4-BE49-F238E27FC236}">
                  <a16:creationId xmlns:a16="http://schemas.microsoft.com/office/drawing/2014/main" id="{5262E10C-4D4D-4AC6-9921-6AE07DDEF0FF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166359" y="2450591"/>
              <a:ext cx="1749551" cy="583691"/>
            </a:xfrm>
            <a:prstGeom prst="rect">
              <a:avLst/>
            </a:prstGeom>
          </p:spPr>
        </p:pic>
      </p:grpSp>
      <p:grpSp>
        <p:nvGrpSpPr>
          <p:cNvPr id="32" name="object 32">
            <a:extLst>
              <a:ext uri="{FF2B5EF4-FFF2-40B4-BE49-F238E27FC236}">
                <a16:creationId xmlns:a16="http://schemas.microsoft.com/office/drawing/2014/main" id="{698B1C8F-E52C-40DF-968C-AEE30DFB1C53}"/>
              </a:ext>
            </a:extLst>
          </p:cNvPr>
          <p:cNvGrpSpPr/>
          <p:nvPr/>
        </p:nvGrpSpPr>
        <p:grpSpPr>
          <a:xfrm>
            <a:off x="7238493" y="5093323"/>
            <a:ext cx="2769488" cy="2000249"/>
            <a:chOff x="4955115" y="4594861"/>
            <a:chExt cx="2103120" cy="1545590"/>
          </a:xfrm>
        </p:grpSpPr>
        <p:sp>
          <p:nvSpPr>
            <p:cNvPr id="33" name="object 33">
              <a:extLst>
                <a:ext uri="{FF2B5EF4-FFF2-40B4-BE49-F238E27FC236}">
                  <a16:creationId xmlns:a16="http://schemas.microsoft.com/office/drawing/2014/main" id="{9D08FC02-BF3D-4043-8BFF-5D412C808994}"/>
                </a:ext>
              </a:extLst>
            </p:cNvPr>
            <p:cNvSpPr/>
            <p:nvPr/>
          </p:nvSpPr>
          <p:spPr>
            <a:xfrm>
              <a:off x="4955108" y="4604778"/>
              <a:ext cx="2092960" cy="1525905"/>
            </a:xfrm>
            <a:custGeom>
              <a:avLst/>
              <a:gdLst/>
              <a:ahLst/>
              <a:cxnLst/>
              <a:rect l="l" t="t" r="r" b="b"/>
              <a:pathLst>
                <a:path w="2092959" h="1525904">
                  <a:moveTo>
                    <a:pt x="2092629" y="152552"/>
                  </a:moveTo>
                  <a:lnTo>
                    <a:pt x="2084844" y="104330"/>
                  </a:lnTo>
                  <a:lnTo>
                    <a:pt x="2063191" y="62445"/>
                  </a:lnTo>
                  <a:lnTo>
                    <a:pt x="2030171" y="29425"/>
                  </a:lnTo>
                  <a:lnTo>
                    <a:pt x="1988286" y="7772"/>
                  </a:lnTo>
                  <a:lnTo>
                    <a:pt x="1940077" y="0"/>
                  </a:lnTo>
                  <a:lnTo>
                    <a:pt x="338658" y="0"/>
                  </a:lnTo>
                  <a:lnTo>
                    <a:pt x="290436" y="7772"/>
                  </a:lnTo>
                  <a:lnTo>
                    <a:pt x="248551" y="29425"/>
                  </a:lnTo>
                  <a:lnTo>
                    <a:pt x="215531" y="62445"/>
                  </a:lnTo>
                  <a:lnTo>
                    <a:pt x="193878" y="104330"/>
                  </a:lnTo>
                  <a:lnTo>
                    <a:pt x="188658" y="136677"/>
                  </a:lnTo>
                  <a:lnTo>
                    <a:pt x="0" y="200748"/>
                  </a:lnTo>
                  <a:lnTo>
                    <a:pt x="129984" y="583488"/>
                  </a:lnTo>
                  <a:lnTo>
                    <a:pt x="180543" y="480936"/>
                  </a:lnTo>
                  <a:lnTo>
                    <a:pt x="186105" y="483679"/>
                  </a:lnTo>
                  <a:lnTo>
                    <a:pt x="186105" y="1372971"/>
                  </a:lnTo>
                  <a:lnTo>
                    <a:pt x="193878" y="1421180"/>
                  </a:lnTo>
                  <a:lnTo>
                    <a:pt x="215531" y="1463065"/>
                  </a:lnTo>
                  <a:lnTo>
                    <a:pt x="248551" y="1496085"/>
                  </a:lnTo>
                  <a:lnTo>
                    <a:pt x="290436" y="1517738"/>
                  </a:lnTo>
                  <a:lnTo>
                    <a:pt x="338658" y="1525524"/>
                  </a:lnTo>
                  <a:lnTo>
                    <a:pt x="1940077" y="1525524"/>
                  </a:lnTo>
                  <a:lnTo>
                    <a:pt x="1988286" y="1517738"/>
                  </a:lnTo>
                  <a:lnTo>
                    <a:pt x="2030171" y="1496085"/>
                  </a:lnTo>
                  <a:lnTo>
                    <a:pt x="2063191" y="1463065"/>
                  </a:lnTo>
                  <a:lnTo>
                    <a:pt x="2084844" y="1421180"/>
                  </a:lnTo>
                  <a:lnTo>
                    <a:pt x="2092629" y="1372971"/>
                  </a:lnTo>
                  <a:lnTo>
                    <a:pt x="2092629" y="152552"/>
                  </a:lnTo>
                  <a:close/>
                </a:path>
              </a:pathLst>
            </a:custGeom>
            <a:solidFill>
              <a:srgbClr val="6AAC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>
              <a:extLst>
                <a:ext uri="{FF2B5EF4-FFF2-40B4-BE49-F238E27FC236}">
                  <a16:creationId xmlns:a16="http://schemas.microsoft.com/office/drawing/2014/main" id="{DD057D2D-FA57-4914-B0EF-59B2A35213A7}"/>
                </a:ext>
              </a:extLst>
            </p:cNvPr>
            <p:cNvSpPr/>
            <p:nvPr/>
          </p:nvSpPr>
          <p:spPr>
            <a:xfrm>
              <a:off x="5141213" y="4604767"/>
              <a:ext cx="1906905" cy="1525905"/>
            </a:xfrm>
            <a:custGeom>
              <a:avLst/>
              <a:gdLst/>
              <a:ahLst/>
              <a:cxnLst/>
              <a:rect l="l" t="t" r="r" b="b"/>
              <a:pathLst>
                <a:path w="1906904" h="1525904">
                  <a:moveTo>
                    <a:pt x="0" y="152552"/>
                  </a:moveTo>
                  <a:lnTo>
                    <a:pt x="7777" y="104334"/>
                  </a:lnTo>
                  <a:lnTo>
                    <a:pt x="29433" y="62457"/>
                  </a:lnTo>
                  <a:lnTo>
                    <a:pt x="62457" y="29433"/>
                  </a:lnTo>
                  <a:lnTo>
                    <a:pt x="104334" y="7777"/>
                  </a:lnTo>
                  <a:lnTo>
                    <a:pt x="152552" y="0"/>
                  </a:lnTo>
                  <a:lnTo>
                    <a:pt x="1753971" y="0"/>
                  </a:lnTo>
                  <a:lnTo>
                    <a:pt x="1802189" y="7777"/>
                  </a:lnTo>
                  <a:lnTo>
                    <a:pt x="1844066" y="29433"/>
                  </a:lnTo>
                  <a:lnTo>
                    <a:pt x="1877090" y="62457"/>
                  </a:lnTo>
                  <a:lnTo>
                    <a:pt x="1898746" y="104334"/>
                  </a:lnTo>
                  <a:lnTo>
                    <a:pt x="1906524" y="152552"/>
                  </a:lnTo>
                  <a:lnTo>
                    <a:pt x="1906524" y="1372971"/>
                  </a:lnTo>
                  <a:lnTo>
                    <a:pt x="1898746" y="1421189"/>
                  </a:lnTo>
                  <a:lnTo>
                    <a:pt x="1877090" y="1463066"/>
                  </a:lnTo>
                  <a:lnTo>
                    <a:pt x="1844066" y="1496090"/>
                  </a:lnTo>
                  <a:lnTo>
                    <a:pt x="1802189" y="1517746"/>
                  </a:lnTo>
                  <a:lnTo>
                    <a:pt x="1753971" y="1525523"/>
                  </a:lnTo>
                  <a:lnTo>
                    <a:pt x="152552" y="1525523"/>
                  </a:lnTo>
                  <a:lnTo>
                    <a:pt x="104334" y="1517746"/>
                  </a:lnTo>
                  <a:lnTo>
                    <a:pt x="62457" y="1496090"/>
                  </a:lnTo>
                  <a:lnTo>
                    <a:pt x="29433" y="1463066"/>
                  </a:lnTo>
                  <a:lnTo>
                    <a:pt x="7777" y="1421189"/>
                  </a:lnTo>
                  <a:lnTo>
                    <a:pt x="0" y="1372971"/>
                  </a:lnTo>
                  <a:lnTo>
                    <a:pt x="0" y="152552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>
              <a:extLst>
                <a:ext uri="{FF2B5EF4-FFF2-40B4-BE49-F238E27FC236}">
                  <a16:creationId xmlns:a16="http://schemas.microsoft.com/office/drawing/2014/main" id="{DF1F4028-7FB8-45CD-9AB2-F35752DDD483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463539" y="4969763"/>
              <a:ext cx="1354835" cy="582167"/>
            </a:xfrm>
            <a:prstGeom prst="rect">
              <a:avLst/>
            </a:prstGeom>
          </p:spPr>
        </p:pic>
        <p:pic>
          <p:nvPicPr>
            <p:cNvPr id="36" name="object 36">
              <a:extLst>
                <a:ext uri="{FF2B5EF4-FFF2-40B4-BE49-F238E27FC236}">
                  <a16:creationId xmlns:a16="http://schemas.microsoft.com/office/drawing/2014/main" id="{94B2BB48-395C-40FA-826D-D75D1B5D1DD8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230367" y="5250180"/>
              <a:ext cx="1749551" cy="582167"/>
            </a:xfrm>
            <a:prstGeom prst="rect">
              <a:avLst/>
            </a:prstGeom>
          </p:spPr>
        </p:pic>
      </p:grpSp>
      <p:sp>
        <p:nvSpPr>
          <p:cNvPr id="44" name="object 43">
            <a:extLst>
              <a:ext uri="{FF2B5EF4-FFF2-40B4-BE49-F238E27FC236}">
                <a16:creationId xmlns:a16="http://schemas.microsoft.com/office/drawing/2014/main" id="{63CD6807-ECAB-4801-991D-C975322B8585}"/>
              </a:ext>
            </a:extLst>
          </p:cNvPr>
          <p:cNvSpPr txBox="1"/>
          <p:nvPr/>
        </p:nvSpPr>
        <p:spPr>
          <a:xfrm>
            <a:off x="11270143" y="2274967"/>
            <a:ext cx="5265257" cy="6161943"/>
          </a:xfrm>
          <a:prstGeom prst="rect">
            <a:avLst/>
          </a:prstGeom>
          <a:ln w="19811">
            <a:solidFill>
              <a:srgbClr val="A9861B"/>
            </a:solidFill>
          </a:ln>
        </p:spPr>
        <p:txBody>
          <a:bodyPr vert="horz" wrap="square" lIns="0" tIns="67310" rIns="0" bIns="0" rtlCol="0">
            <a:spAutoFit/>
          </a:bodyPr>
          <a:lstStyle/>
          <a:p>
            <a:pPr marL="95250" marR="408940" indent="-4445">
              <a:lnSpc>
                <a:spcPct val="100000"/>
              </a:lnSpc>
              <a:spcBef>
                <a:spcPts val="530"/>
              </a:spcBef>
            </a:pPr>
            <a:r>
              <a:rPr b="1" spc="20" dirty="0">
                <a:latin typeface="Arial"/>
                <a:cs typeface="Arial"/>
              </a:rPr>
              <a:t>Pengetahuan</a:t>
            </a:r>
            <a:r>
              <a:rPr b="1" spc="-1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desain</a:t>
            </a:r>
            <a:r>
              <a:rPr b="1" spc="-15" dirty="0">
                <a:latin typeface="Arial"/>
                <a:cs typeface="Arial"/>
              </a:rPr>
              <a:t> </a:t>
            </a:r>
            <a:r>
              <a:rPr b="1" spc="50" dirty="0">
                <a:latin typeface="Arial"/>
                <a:cs typeface="Arial"/>
              </a:rPr>
              <a:t>dibedakan </a:t>
            </a:r>
            <a:r>
              <a:rPr b="1" spc="-375" dirty="0">
                <a:latin typeface="Arial"/>
                <a:cs typeface="Arial"/>
              </a:rPr>
              <a:t> </a:t>
            </a:r>
            <a:r>
              <a:rPr b="1" spc="20" dirty="0">
                <a:latin typeface="Arial"/>
                <a:cs typeface="Arial"/>
              </a:rPr>
              <a:t>menjadi </a:t>
            </a:r>
            <a:r>
              <a:rPr b="1" spc="40" dirty="0">
                <a:latin typeface="Arial"/>
                <a:cs typeface="Arial"/>
              </a:rPr>
              <a:t>empat </a:t>
            </a:r>
            <a:r>
              <a:rPr b="1" spc="10" dirty="0">
                <a:latin typeface="Arial"/>
                <a:cs typeface="Arial"/>
              </a:rPr>
              <a:t>kategori </a:t>
            </a:r>
            <a:r>
              <a:rPr b="1" spc="15" dirty="0">
                <a:latin typeface="Arial"/>
                <a:cs typeface="Arial"/>
              </a:rPr>
              <a:t> </a:t>
            </a:r>
            <a:r>
              <a:rPr b="1" spc="25" dirty="0">
                <a:latin typeface="Arial"/>
                <a:cs typeface="Arial"/>
              </a:rPr>
              <a:t>pengetahuan:</a:t>
            </a:r>
            <a:endParaRPr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dirty="0">
              <a:latin typeface="Arial"/>
              <a:cs typeface="Arial"/>
            </a:endParaRPr>
          </a:p>
          <a:p>
            <a:pPr marL="433705" marR="138430" indent="-3429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36880" algn="l"/>
                <a:tab pos="437515" algn="l"/>
              </a:tabLst>
            </a:pPr>
            <a:r>
              <a:rPr spc="20" dirty="0">
                <a:latin typeface="Lucida Sans Unicode"/>
                <a:cs typeface="Lucida Sans Unicode"/>
              </a:rPr>
              <a:t>Pengetahuan</a:t>
            </a:r>
            <a:r>
              <a:rPr spc="229" dirty="0">
                <a:latin typeface="Lucida Sans Unicode"/>
                <a:cs typeface="Lucida Sans Unicode"/>
              </a:rPr>
              <a:t> </a:t>
            </a:r>
            <a:r>
              <a:rPr spc="10" dirty="0">
                <a:latin typeface="Lucida Sans Unicode"/>
                <a:cs typeface="Lucida Sans Unicode"/>
              </a:rPr>
              <a:t>tentang</a:t>
            </a:r>
            <a:r>
              <a:rPr spc="70" dirty="0">
                <a:latin typeface="Lucida Sans Unicode"/>
                <a:cs typeface="Lucida Sans Unicode"/>
              </a:rPr>
              <a:t> </a:t>
            </a:r>
            <a:r>
              <a:rPr spc="-35" dirty="0">
                <a:latin typeface="Lucida Sans Unicode"/>
                <a:cs typeface="Lucida Sans Unicode"/>
              </a:rPr>
              <a:t>objek</a:t>
            </a:r>
            <a:r>
              <a:rPr spc="-5" dirty="0">
                <a:latin typeface="Lucida Sans Unicode"/>
                <a:cs typeface="Lucida Sans Unicode"/>
              </a:rPr>
              <a:t> </a:t>
            </a:r>
            <a:r>
              <a:rPr dirty="0">
                <a:latin typeface="Lucida Sans Unicode"/>
                <a:cs typeface="Lucida Sans Unicode"/>
              </a:rPr>
              <a:t>(</a:t>
            </a:r>
            <a:r>
              <a:rPr spc="-130" dirty="0">
                <a:latin typeface="Lucida Sans Unicode"/>
                <a:cs typeface="Lucida Sans Unicode"/>
              </a:rPr>
              <a:t> </a:t>
            </a:r>
            <a:r>
              <a:rPr i="1" spc="5" dirty="0">
                <a:latin typeface="Arial"/>
                <a:cs typeface="Arial"/>
              </a:rPr>
              <a:t>design </a:t>
            </a:r>
            <a:r>
              <a:rPr i="1" spc="-320" dirty="0">
                <a:latin typeface="Arial"/>
                <a:cs typeface="Arial"/>
              </a:rPr>
              <a:t> </a:t>
            </a:r>
            <a:r>
              <a:rPr i="1" spc="25" dirty="0">
                <a:latin typeface="Arial"/>
                <a:cs typeface="Arial"/>
              </a:rPr>
              <a:t>object), </a:t>
            </a:r>
            <a:r>
              <a:rPr i="1" spc="45" dirty="0">
                <a:latin typeface="Arial"/>
                <a:cs typeface="Arial"/>
              </a:rPr>
              <a:t>mencakup </a:t>
            </a:r>
            <a:r>
              <a:rPr i="1" spc="-20" dirty="0">
                <a:latin typeface="Arial"/>
                <a:cs typeface="Arial"/>
              </a:rPr>
              <a:t>sistem, </a:t>
            </a:r>
            <a:r>
              <a:rPr i="1" spc="-10" dirty="0">
                <a:latin typeface="Arial"/>
                <a:cs typeface="Arial"/>
              </a:rPr>
              <a:t>susunan, </a:t>
            </a:r>
            <a:r>
              <a:rPr i="1" spc="-5" dirty="0">
                <a:latin typeface="Arial"/>
                <a:cs typeface="Arial"/>
              </a:rPr>
              <a:t> struktur,</a:t>
            </a:r>
            <a:r>
              <a:rPr i="1" spc="-25" dirty="0">
                <a:latin typeface="Arial"/>
                <a:cs typeface="Arial"/>
              </a:rPr>
              <a:t> </a:t>
            </a:r>
            <a:r>
              <a:rPr i="1" spc="5" dirty="0">
                <a:latin typeface="Arial"/>
                <a:cs typeface="Arial"/>
              </a:rPr>
              <a:t>kualitas</a:t>
            </a:r>
            <a:r>
              <a:rPr i="1" spc="-10" dirty="0">
                <a:latin typeface="Arial"/>
                <a:cs typeface="Arial"/>
              </a:rPr>
              <a:t> </a:t>
            </a:r>
            <a:r>
              <a:rPr i="1" spc="-30" dirty="0">
                <a:latin typeface="Arial"/>
                <a:cs typeface="Arial"/>
              </a:rPr>
              <a:t>fisik,</a:t>
            </a:r>
            <a:r>
              <a:rPr i="1" spc="45" dirty="0">
                <a:latin typeface="Arial"/>
                <a:cs typeface="Arial"/>
              </a:rPr>
              <a:t> </a:t>
            </a:r>
            <a:r>
              <a:rPr i="1" spc="35" dirty="0">
                <a:latin typeface="Arial"/>
                <a:cs typeface="Arial"/>
              </a:rPr>
              <a:t>dan</a:t>
            </a:r>
            <a:r>
              <a:rPr i="1" spc="85" dirty="0">
                <a:latin typeface="Arial"/>
                <a:cs typeface="Arial"/>
              </a:rPr>
              <a:t> </a:t>
            </a:r>
            <a:r>
              <a:rPr i="1" spc="30" dirty="0">
                <a:latin typeface="Arial"/>
                <a:cs typeface="Arial"/>
              </a:rPr>
              <a:t>bentuk </a:t>
            </a:r>
            <a:r>
              <a:rPr i="1" spc="35" dirty="0">
                <a:latin typeface="Arial"/>
                <a:cs typeface="Arial"/>
              </a:rPr>
              <a:t> </a:t>
            </a:r>
            <a:r>
              <a:rPr i="1" spc="25" dirty="0">
                <a:latin typeface="Arial"/>
                <a:cs typeface="Arial"/>
              </a:rPr>
              <a:t>objek.</a:t>
            </a:r>
            <a:endParaRPr dirty="0">
              <a:latin typeface="Arial"/>
              <a:cs typeface="Arial"/>
            </a:endParaRPr>
          </a:p>
          <a:p>
            <a:pPr marL="436880" marR="547370" indent="-346710">
              <a:lnSpc>
                <a:spcPct val="100000"/>
              </a:lnSpc>
              <a:buAutoNum type="arabicPeriod"/>
              <a:tabLst>
                <a:tab pos="436880" algn="l"/>
                <a:tab pos="437515" algn="l"/>
              </a:tabLst>
            </a:pPr>
            <a:r>
              <a:rPr spc="20" dirty="0">
                <a:latin typeface="Lucida Sans Unicode"/>
                <a:cs typeface="Lucida Sans Unicode"/>
              </a:rPr>
              <a:t>Pengetahuan</a:t>
            </a:r>
            <a:r>
              <a:rPr spc="25" dirty="0">
                <a:latin typeface="Lucida Sans Unicode"/>
                <a:cs typeface="Lucida Sans Unicode"/>
              </a:rPr>
              <a:t> </a:t>
            </a:r>
            <a:r>
              <a:rPr spc="10" dirty="0">
                <a:latin typeface="Lucida Sans Unicode"/>
                <a:cs typeface="Lucida Sans Unicode"/>
              </a:rPr>
              <a:t>tentang </a:t>
            </a:r>
            <a:r>
              <a:rPr spc="-55" dirty="0">
                <a:latin typeface="Lucida Sans Unicode"/>
                <a:cs typeface="Lucida Sans Unicode"/>
              </a:rPr>
              <a:t>praktik </a:t>
            </a:r>
            <a:r>
              <a:rPr spc="-50" dirty="0">
                <a:latin typeface="Lucida Sans Unicode"/>
                <a:cs typeface="Lucida Sans Unicode"/>
              </a:rPr>
              <a:t> </a:t>
            </a:r>
            <a:r>
              <a:rPr spc="15" dirty="0">
                <a:latin typeface="Lucida Sans Unicode"/>
                <a:cs typeface="Lucida Sans Unicode"/>
              </a:rPr>
              <a:t>(</a:t>
            </a:r>
            <a:r>
              <a:rPr i="1" spc="15" dirty="0">
                <a:latin typeface="Arial"/>
                <a:cs typeface="Arial"/>
              </a:rPr>
              <a:t>design</a:t>
            </a:r>
            <a:r>
              <a:rPr i="1" spc="95" dirty="0">
                <a:latin typeface="Arial"/>
                <a:cs typeface="Arial"/>
              </a:rPr>
              <a:t> </a:t>
            </a:r>
            <a:r>
              <a:rPr i="1" spc="30" dirty="0">
                <a:latin typeface="Arial"/>
                <a:cs typeface="Arial"/>
              </a:rPr>
              <a:t>practice),</a:t>
            </a:r>
            <a:r>
              <a:rPr i="1" spc="75" dirty="0">
                <a:latin typeface="Arial"/>
                <a:cs typeface="Arial"/>
              </a:rPr>
              <a:t> </a:t>
            </a:r>
            <a:r>
              <a:rPr i="1" spc="55" dirty="0">
                <a:latin typeface="Arial"/>
                <a:cs typeface="Arial"/>
              </a:rPr>
              <a:t>pengetahuan </a:t>
            </a:r>
            <a:r>
              <a:rPr i="1" spc="-320" dirty="0">
                <a:latin typeface="Arial"/>
                <a:cs typeface="Arial"/>
              </a:rPr>
              <a:t> </a:t>
            </a:r>
            <a:r>
              <a:rPr i="1" spc="55" dirty="0">
                <a:latin typeface="Arial"/>
                <a:cs typeface="Arial"/>
              </a:rPr>
              <a:t>tentang </a:t>
            </a:r>
            <a:r>
              <a:rPr i="1" spc="50" dirty="0">
                <a:latin typeface="Arial"/>
                <a:cs typeface="Arial"/>
              </a:rPr>
              <a:t>kegunaan, </a:t>
            </a:r>
            <a:r>
              <a:rPr i="1" dirty="0">
                <a:latin typeface="Arial"/>
                <a:cs typeface="Arial"/>
              </a:rPr>
              <a:t>fungsi, </a:t>
            </a:r>
            <a:r>
              <a:rPr i="1" spc="35" dirty="0">
                <a:latin typeface="Arial"/>
                <a:cs typeface="Arial"/>
              </a:rPr>
              <a:t>dan </a:t>
            </a:r>
            <a:r>
              <a:rPr i="1" spc="40" dirty="0">
                <a:latin typeface="Arial"/>
                <a:cs typeface="Arial"/>
              </a:rPr>
              <a:t> </a:t>
            </a:r>
            <a:r>
              <a:rPr i="1" spc="-10" dirty="0">
                <a:latin typeface="Arial"/>
                <a:cs typeface="Arial"/>
              </a:rPr>
              <a:t>utilitas</a:t>
            </a:r>
            <a:r>
              <a:rPr i="1" spc="20" dirty="0">
                <a:latin typeface="Arial"/>
                <a:cs typeface="Arial"/>
              </a:rPr>
              <a:t> objek.</a:t>
            </a:r>
            <a:endParaRPr dirty="0">
              <a:latin typeface="Arial"/>
              <a:cs typeface="Arial"/>
            </a:endParaRPr>
          </a:p>
          <a:p>
            <a:pPr marL="436880" marR="598170" indent="-346710">
              <a:lnSpc>
                <a:spcPct val="100000"/>
              </a:lnSpc>
              <a:buAutoNum type="arabicPeriod"/>
              <a:tabLst>
                <a:tab pos="436880" algn="l"/>
                <a:tab pos="437515" algn="l"/>
              </a:tabLst>
            </a:pPr>
            <a:r>
              <a:rPr spc="20" dirty="0">
                <a:latin typeface="Lucida Sans Unicode"/>
                <a:cs typeface="Lucida Sans Unicode"/>
              </a:rPr>
              <a:t>Pengetahuan</a:t>
            </a:r>
            <a:r>
              <a:rPr spc="25" dirty="0">
                <a:latin typeface="Lucida Sans Unicode"/>
                <a:cs typeface="Lucida Sans Unicode"/>
              </a:rPr>
              <a:t> </a:t>
            </a:r>
            <a:r>
              <a:rPr spc="10" dirty="0">
                <a:latin typeface="Lucida Sans Unicode"/>
                <a:cs typeface="Lucida Sans Unicode"/>
              </a:rPr>
              <a:t>tentang </a:t>
            </a:r>
            <a:r>
              <a:rPr spc="-55" dirty="0">
                <a:latin typeface="Lucida Sans Unicode"/>
                <a:cs typeface="Lucida Sans Unicode"/>
              </a:rPr>
              <a:t>proses </a:t>
            </a:r>
            <a:r>
              <a:rPr spc="-50" dirty="0">
                <a:latin typeface="Lucida Sans Unicode"/>
                <a:cs typeface="Lucida Sans Unicode"/>
              </a:rPr>
              <a:t> </a:t>
            </a:r>
            <a:r>
              <a:rPr spc="15" dirty="0">
                <a:latin typeface="Lucida Sans Unicode"/>
                <a:cs typeface="Lucida Sans Unicode"/>
              </a:rPr>
              <a:t>(</a:t>
            </a:r>
            <a:r>
              <a:rPr i="1" spc="15" dirty="0">
                <a:latin typeface="Arial"/>
                <a:cs typeface="Arial"/>
              </a:rPr>
              <a:t>design</a:t>
            </a:r>
            <a:r>
              <a:rPr i="1" spc="90" dirty="0">
                <a:latin typeface="Arial"/>
                <a:cs typeface="Arial"/>
              </a:rPr>
              <a:t> </a:t>
            </a:r>
            <a:r>
              <a:rPr i="1" spc="-10" dirty="0">
                <a:latin typeface="Arial"/>
                <a:cs typeface="Arial"/>
              </a:rPr>
              <a:t>process),</a:t>
            </a:r>
            <a:r>
              <a:rPr i="1" spc="70" dirty="0">
                <a:latin typeface="Arial"/>
                <a:cs typeface="Arial"/>
              </a:rPr>
              <a:t> </a:t>
            </a:r>
            <a:r>
              <a:rPr i="1" spc="55" dirty="0">
                <a:latin typeface="Arial"/>
                <a:cs typeface="Arial"/>
              </a:rPr>
              <a:t>pengetahuan</a:t>
            </a:r>
            <a:endParaRPr dirty="0">
              <a:latin typeface="Arial"/>
              <a:cs typeface="Arial"/>
            </a:endParaRPr>
          </a:p>
          <a:p>
            <a:pPr marL="443230" marR="356870" indent="-5715">
              <a:lnSpc>
                <a:spcPct val="100000"/>
              </a:lnSpc>
            </a:pPr>
            <a:r>
              <a:rPr i="1" spc="55" dirty="0">
                <a:latin typeface="Arial"/>
                <a:cs typeface="Arial"/>
              </a:rPr>
              <a:t>tentang </a:t>
            </a:r>
            <a:r>
              <a:rPr i="1" spc="40" dirty="0">
                <a:latin typeface="Arial"/>
                <a:cs typeface="Arial"/>
              </a:rPr>
              <a:t>metodologi</a:t>
            </a:r>
            <a:r>
              <a:rPr i="1" spc="65" dirty="0">
                <a:latin typeface="Arial"/>
                <a:cs typeface="Arial"/>
              </a:rPr>
              <a:t> </a:t>
            </a:r>
            <a:r>
              <a:rPr i="1" spc="10" dirty="0">
                <a:latin typeface="Arial"/>
                <a:cs typeface="Arial"/>
              </a:rPr>
              <a:t>desain,</a:t>
            </a:r>
            <a:r>
              <a:rPr i="1" spc="55" dirty="0">
                <a:latin typeface="Arial"/>
                <a:cs typeface="Arial"/>
              </a:rPr>
              <a:t> </a:t>
            </a:r>
            <a:r>
              <a:rPr i="1" spc="-30" dirty="0">
                <a:latin typeface="Arial"/>
                <a:cs typeface="Arial"/>
              </a:rPr>
              <a:t>proses </a:t>
            </a:r>
            <a:r>
              <a:rPr i="1" spc="-320" dirty="0">
                <a:latin typeface="Arial"/>
                <a:cs typeface="Arial"/>
              </a:rPr>
              <a:t> </a:t>
            </a:r>
            <a:r>
              <a:rPr i="1" dirty="0">
                <a:latin typeface="Arial"/>
                <a:cs typeface="Arial"/>
              </a:rPr>
              <a:t>desain,</a:t>
            </a:r>
            <a:r>
              <a:rPr i="1" spc="60" dirty="0">
                <a:latin typeface="Arial"/>
                <a:cs typeface="Arial"/>
              </a:rPr>
              <a:t> </a:t>
            </a:r>
            <a:r>
              <a:rPr i="1" spc="-40" dirty="0">
                <a:latin typeface="Arial"/>
                <a:cs typeface="Arial"/>
              </a:rPr>
              <a:t>proses</a:t>
            </a:r>
            <a:r>
              <a:rPr i="1" spc="65" dirty="0">
                <a:latin typeface="Arial"/>
                <a:cs typeface="Arial"/>
              </a:rPr>
              <a:t> </a:t>
            </a:r>
            <a:r>
              <a:rPr i="1" spc="-5" dirty="0">
                <a:latin typeface="Arial"/>
                <a:cs typeface="Arial"/>
              </a:rPr>
              <a:t>produksi,</a:t>
            </a:r>
            <a:r>
              <a:rPr i="1" spc="65" dirty="0">
                <a:latin typeface="Arial"/>
                <a:cs typeface="Arial"/>
              </a:rPr>
              <a:t> </a:t>
            </a:r>
            <a:r>
              <a:rPr i="1" spc="35" dirty="0">
                <a:latin typeface="Arial"/>
                <a:cs typeface="Arial"/>
              </a:rPr>
              <a:t>dan</a:t>
            </a:r>
            <a:endParaRPr dirty="0">
              <a:latin typeface="Arial"/>
              <a:cs typeface="Arial"/>
            </a:endParaRPr>
          </a:p>
          <a:p>
            <a:pPr marL="433705">
              <a:lnSpc>
                <a:spcPct val="100000"/>
              </a:lnSpc>
            </a:pPr>
            <a:r>
              <a:rPr i="1" spc="-5" dirty="0">
                <a:latin typeface="Arial"/>
                <a:cs typeface="Arial"/>
              </a:rPr>
              <a:t>konsumsi.</a:t>
            </a:r>
            <a:endParaRPr dirty="0">
              <a:latin typeface="Arial"/>
              <a:cs typeface="Arial"/>
            </a:endParaRPr>
          </a:p>
          <a:p>
            <a:pPr marL="436245" marR="220979" indent="-346075">
              <a:lnSpc>
                <a:spcPct val="100000"/>
              </a:lnSpc>
              <a:buAutoNum type="arabicPeriod" startAt="4"/>
              <a:tabLst>
                <a:tab pos="436880" algn="l"/>
                <a:tab pos="437515" algn="l"/>
              </a:tabLst>
            </a:pPr>
            <a:r>
              <a:rPr spc="50" dirty="0">
                <a:latin typeface="Lucida Sans Unicode"/>
                <a:cs typeface="Lucida Sans Unicode"/>
              </a:rPr>
              <a:t>P</a:t>
            </a:r>
            <a:r>
              <a:rPr spc="55" dirty="0">
                <a:latin typeface="Lucida Sans Unicode"/>
                <a:cs typeface="Lucida Sans Unicode"/>
              </a:rPr>
              <a:t>e</a:t>
            </a:r>
            <a:r>
              <a:rPr spc="10" dirty="0">
                <a:latin typeface="Lucida Sans Unicode"/>
                <a:cs typeface="Lucida Sans Unicode"/>
              </a:rPr>
              <a:t>n</a:t>
            </a:r>
            <a:r>
              <a:rPr spc="50" dirty="0">
                <a:latin typeface="Lucida Sans Unicode"/>
                <a:cs typeface="Lucida Sans Unicode"/>
              </a:rPr>
              <a:t>g</a:t>
            </a:r>
            <a:r>
              <a:rPr spc="55" dirty="0">
                <a:latin typeface="Lucida Sans Unicode"/>
                <a:cs typeface="Lucida Sans Unicode"/>
              </a:rPr>
              <a:t>e</a:t>
            </a:r>
            <a:r>
              <a:rPr spc="10" dirty="0">
                <a:latin typeface="Lucida Sans Unicode"/>
                <a:cs typeface="Lucida Sans Unicode"/>
              </a:rPr>
              <a:t>t</a:t>
            </a:r>
            <a:r>
              <a:rPr spc="-5" dirty="0">
                <a:latin typeface="Lucida Sans Unicode"/>
                <a:cs typeface="Lucida Sans Unicode"/>
              </a:rPr>
              <a:t>a</a:t>
            </a:r>
            <a:r>
              <a:rPr spc="-15" dirty="0">
                <a:latin typeface="Lucida Sans Unicode"/>
                <a:cs typeface="Lucida Sans Unicode"/>
              </a:rPr>
              <a:t>h</a:t>
            </a:r>
            <a:r>
              <a:rPr spc="65" dirty="0">
                <a:latin typeface="Lucida Sans Unicode"/>
                <a:cs typeface="Lucida Sans Unicode"/>
              </a:rPr>
              <a:t>u</a:t>
            </a:r>
            <a:r>
              <a:rPr spc="-5" dirty="0">
                <a:latin typeface="Lucida Sans Unicode"/>
                <a:cs typeface="Lucida Sans Unicode"/>
              </a:rPr>
              <a:t>a</a:t>
            </a:r>
            <a:r>
              <a:rPr spc="-15" dirty="0">
                <a:latin typeface="Lucida Sans Unicode"/>
                <a:cs typeface="Lucida Sans Unicode"/>
              </a:rPr>
              <a:t>n</a:t>
            </a:r>
            <a:r>
              <a:rPr dirty="0">
                <a:latin typeface="Lucida Sans Unicode"/>
                <a:cs typeface="Lucida Sans Unicode"/>
              </a:rPr>
              <a:t> </a:t>
            </a:r>
            <a:r>
              <a:rPr spc="-155" dirty="0">
                <a:latin typeface="Lucida Sans Unicode"/>
                <a:cs typeface="Lucida Sans Unicode"/>
              </a:rPr>
              <a:t> </a:t>
            </a:r>
            <a:r>
              <a:rPr spc="-15" dirty="0">
                <a:latin typeface="Lucida Sans Unicode"/>
                <a:cs typeface="Lucida Sans Unicode"/>
              </a:rPr>
              <a:t>t</a:t>
            </a:r>
            <a:r>
              <a:rPr spc="55" dirty="0">
                <a:latin typeface="Lucida Sans Unicode"/>
                <a:cs typeface="Lucida Sans Unicode"/>
              </a:rPr>
              <a:t>e</a:t>
            </a:r>
            <a:r>
              <a:rPr spc="-35" dirty="0">
                <a:latin typeface="Lucida Sans Unicode"/>
                <a:cs typeface="Lucida Sans Unicode"/>
              </a:rPr>
              <a:t>n</a:t>
            </a:r>
            <a:r>
              <a:rPr spc="40" dirty="0">
                <a:latin typeface="Lucida Sans Unicode"/>
                <a:cs typeface="Lucida Sans Unicode"/>
              </a:rPr>
              <a:t>t</a:t>
            </a:r>
            <a:r>
              <a:rPr spc="-5" dirty="0">
                <a:latin typeface="Lucida Sans Unicode"/>
                <a:cs typeface="Lucida Sans Unicode"/>
              </a:rPr>
              <a:t>a</a:t>
            </a:r>
            <a:r>
              <a:rPr spc="25" dirty="0">
                <a:latin typeface="Lucida Sans Unicode"/>
                <a:cs typeface="Lucida Sans Unicode"/>
              </a:rPr>
              <a:t>n</a:t>
            </a:r>
            <a:r>
              <a:rPr dirty="0">
                <a:latin typeface="Lucida Sans Unicode"/>
                <a:cs typeface="Lucida Sans Unicode"/>
              </a:rPr>
              <a:t>g</a:t>
            </a:r>
            <a:r>
              <a:rPr spc="10" dirty="0">
                <a:latin typeface="Lucida Sans Unicode"/>
                <a:cs typeface="Lucida Sans Unicode"/>
              </a:rPr>
              <a:t> </a:t>
            </a:r>
            <a:r>
              <a:rPr spc="-15" dirty="0">
                <a:latin typeface="Lucida Sans Unicode"/>
                <a:cs typeface="Lucida Sans Unicode"/>
              </a:rPr>
              <a:t>t</a:t>
            </a:r>
            <a:r>
              <a:rPr spc="80" dirty="0">
                <a:latin typeface="Lucida Sans Unicode"/>
                <a:cs typeface="Lucida Sans Unicode"/>
              </a:rPr>
              <a:t>e</a:t>
            </a:r>
            <a:r>
              <a:rPr spc="-10" dirty="0">
                <a:latin typeface="Lucida Sans Unicode"/>
                <a:cs typeface="Lucida Sans Unicode"/>
              </a:rPr>
              <a:t>o</a:t>
            </a:r>
            <a:r>
              <a:rPr spc="-135" dirty="0">
                <a:latin typeface="Lucida Sans Unicode"/>
                <a:cs typeface="Lucida Sans Unicode"/>
              </a:rPr>
              <a:t>r</a:t>
            </a:r>
            <a:r>
              <a:rPr spc="-110" dirty="0">
                <a:latin typeface="Lucida Sans Unicode"/>
                <a:cs typeface="Lucida Sans Unicode"/>
              </a:rPr>
              <a:t>i</a:t>
            </a:r>
            <a:r>
              <a:rPr spc="15" dirty="0">
                <a:latin typeface="Lucida Sans Unicode"/>
                <a:cs typeface="Lucida Sans Unicode"/>
              </a:rPr>
              <a:t> </a:t>
            </a:r>
            <a:r>
              <a:rPr dirty="0">
                <a:latin typeface="Lucida Sans Unicode"/>
                <a:cs typeface="Lucida Sans Unicode"/>
              </a:rPr>
              <a:t>(</a:t>
            </a:r>
            <a:r>
              <a:rPr spc="-170" dirty="0">
                <a:latin typeface="Lucida Sans Unicode"/>
                <a:cs typeface="Lucida Sans Unicode"/>
              </a:rPr>
              <a:t> </a:t>
            </a:r>
            <a:r>
              <a:rPr i="1" spc="60" dirty="0">
                <a:latin typeface="Arial"/>
                <a:cs typeface="Arial"/>
              </a:rPr>
              <a:t>d</a:t>
            </a:r>
            <a:r>
              <a:rPr i="1" spc="55" dirty="0">
                <a:latin typeface="Arial"/>
                <a:cs typeface="Arial"/>
              </a:rPr>
              <a:t>e</a:t>
            </a:r>
            <a:r>
              <a:rPr i="1" spc="-135" dirty="0">
                <a:latin typeface="Arial"/>
                <a:cs typeface="Arial"/>
              </a:rPr>
              <a:t>s</a:t>
            </a:r>
            <a:r>
              <a:rPr i="1" spc="50" dirty="0">
                <a:latin typeface="Arial"/>
                <a:cs typeface="Arial"/>
              </a:rPr>
              <a:t>i</a:t>
            </a:r>
            <a:r>
              <a:rPr i="1" spc="25" dirty="0">
                <a:latin typeface="Arial"/>
                <a:cs typeface="Arial"/>
              </a:rPr>
              <a:t>g</a:t>
            </a:r>
            <a:r>
              <a:rPr i="1" dirty="0">
                <a:latin typeface="Arial"/>
                <a:cs typeface="Arial"/>
              </a:rPr>
              <a:t>n  </a:t>
            </a:r>
            <a:r>
              <a:rPr i="1" spc="15" dirty="0">
                <a:latin typeface="Arial"/>
                <a:cs typeface="Arial"/>
              </a:rPr>
              <a:t>theory),</a:t>
            </a:r>
            <a:r>
              <a:rPr i="1" spc="85" dirty="0">
                <a:latin typeface="Arial"/>
                <a:cs typeface="Arial"/>
              </a:rPr>
              <a:t> </a:t>
            </a:r>
            <a:r>
              <a:rPr i="1" spc="55" dirty="0">
                <a:latin typeface="Arial"/>
                <a:cs typeface="Arial"/>
              </a:rPr>
              <a:t>pengetahuan</a:t>
            </a:r>
            <a:r>
              <a:rPr i="1" spc="75" dirty="0">
                <a:latin typeface="Arial"/>
                <a:cs typeface="Arial"/>
              </a:rPr>
              <a:t> </a:t>
            </a:r>
            <a:r>
              <a:rPr i="1" spc="55" dirty="0">
                <a:latin typeface="Arial"/>
                <a:cs typeface="Arial"/>
              </a:rPr>
              <a:t>tentang </a:t>
            </a:r>
            <a:r>
              <a:rPr i="1" spc="60" dirty="0">
                <a:latin typeface="Arial"/>
                <a:cs typeface="Arial"/>
              </a:rPr>
              <a:t> </a:t>
            </a:r>
            <a:r>
              <a:rPr i="1" spc="40" dirty="0">
                <a:latin typeface="Arial"/>
                <a:cs typeface="Arial"/>
              </a:rPr>
              <a:t>berbagai</a:t>
            </a:r>
            <a:r>
              <a:rPr i="1" spc="80" dirty="0">
                <a:latin typeface="Arial"/>
                <a:cs typeface="Arial"/>
              </a:rPr>
              <a:t> </a:t>
            </a:r>
            <a:r>
              <a:rPr i="1" spc="10" dirty="0">
                <a:latin typeface="Arial"/>
                <a:cs typeface="Arial"/>
              </a:rPr>
              <a:t>aspek</a:t>
            </a:r>
            <a:r>
              <a:rPr i="1" spc="30" dirty="0">
                <a:latin typeface="Arial"/>
                <a:cs typeface="Arial"/>
              </a:rPr>
              <a:t> </a:t>
            </a:r>
            <a:r>
              <a:rPr i="1" dirty="0">
                <a:latin typeface="Arial"/>
                <a:cs typeface="Arial"/>
              </a:rPr>
              <a:t>teoretis</a:t>
            </a:r>
            <a:r>
              <a:rPr i="1" spc="35" dirty="0">
                <a:latin typeface="Arial"/>
                <a:cs typeface="Arial"/>
              </a:rPr>
              <a:t> </a:t>
            </a:r>
            <a:r>
              <a:rPr i="1" spc="20" dirty="0">
                <a:latin typeface="Arial"/>
                <a:cs typeface="Arial"/>
              </a:rPr>
              <a:t>dari</a:t>
            </a:r>
            <a:r>
              <a:rPr i="1" spc="85" dirty="0">
                <a:latin typeface="Arial"/>
                <a:cs typeface="Arial"/>
              </a:rPr>
              <a:t> </a:t>
            </a:r>
            <a:r>
              <a:rPr i="1" spc="10" dirty="0">
                <a:latin typeface="Arial"/>
                <a:cs typeface="Arial"/>
              </a:rPr>
              <a:t>desain, </a:t>
            </a:r>
            <a:r>
              <a:rPr i="1" spc="15" dirty="0">
                <a:latin typeface="Arial"/>
                <a:cs typeface="Arial"/>
              </a:rPr>
              <a:t> </a:t>
            </a:r>
            <a:r>
              <a:rPr i="1" spc="10" dirty="0">
                <a:latin typeface="Arial"/>
                <a:cs typeface="Arial"/>
              </a:rPr>
              <a:t>baik </a:t>
            </a:r>
            <a:r>
              <a:rPr i="1" spc="5" dirty="0">
                <a:latin typeface="Arial"/>
                <a:cs typeface="Arial"/>
              </a:rPr>
              <a:t>teori </a:t>
            </a:r>
            <a:r>
              <a:rPr i="1" spc="55" dirty="0">
                <a:latin typeface="Arial"/>
                <a:cs typeface="Arial"/>
              </a:rPr>
              <a:t>tentang </a:t>
            </a:r>
            <a:r>
              <a:rPr i="1" spc="30" dirty="0">
                <a:latin typeface="Arial"/>
                <a:cs typeface="Arial"/>
              </a:rPr>
              <a:t>objek </a:t>
            </a:r>
            <a:r>
              <a:rPr i="1" spc="15" dirty="0">
                <a:latin typeface="Arial"/>
                <a:cs typeface="Arial"/>
              </a:rPr>
              <a:t>itu </a:t>
            </a:r>
            <a:r>
              <a:rPr i="1" dirty="0">
                <a:latin typeface="Arial"/>
                <a:cs typeface="Arial"/>
              </a:rPr>
              <a:t>sendiri </a:t>
            </a:r>
            <a:r>
              <a:rPr i="1" spc="5" dirty="0">
                <a:latin typeface="Arial"/>
                <a:cs typeface="Arial"/>
              </a:rPr>
              <a:t> </a:t>
            </a:r>
            <a:r>
              <a:rPr i="1" dirty="0">
                <a:latin typeface="Arial"/>
                <a:cs typeface="Arial"/>
              </a:rPr>
              <a:t>(filsafat</a:t>
            </a:r>
            <a:r>
              <a:rPr i="1" spc="65" dirty="0">
                <a:latin typeface="Arial"/>
                <a:cs typeface="Arial"/>
              </a:rPr>
              <a:t> </a:t>
            </a:r>
            <a:r>
              <a:rPr i="1" spc="5" dirty="0">
                <a:latin typeface="Arial"/>
                <a:cs typeface="Arial"/>
              </a:rPr>
              <a:t>desain),</a:t>
            </a:r>
            <a:r>
              <a:rPr i="1" spc="95" dirty="0">
                <a:latin typeface="Arial"/>
                <a:cs typeface="Arial"/>
              </a:rPr>
              <a:t> </a:t>
            </a:r>
            <a:r>
              <a:rPr i="1" spc="5" dirty="0">
                <a:latin typeface="Arial"/>
                <a:cs typeface="Arial"/>
              </a:rPr>
              <a:t>dimensi</a:t>
            </a:r>
            <a:r>
              <a:rPr i="1" spc="25" dirty="0">
                <a:latin typeface="Arial"/>
                <a:cs typeface="Arial"/>
              </a:rPr>
              <a:t> </a:t>
            </a:r>
            <a:r>
              <a:rPr i="1" spc="35" dirty="0">
                <a:latin typeface="Arial"/>
                <a:cs typeface="Arial"/>
              </a:rPr>
              <a:t>mental </a:t>
            </a:r>
            <a:r>
              <a:rPr i="1" spc="40" dirty="0">
                <a:latin typeface="Arial"/>
                <a:cs typeface="Arial"/>
              </a:rPr>
              <a:t> </a:t>
            </a:r>
            <a:r>
              <a:rPr i="1" dirty="0">
                <a:latin typeface="Arial"/>
                <a:cs typeface="Arial"/>
              </a:rPr>
              <a:t>(psikologi </a:t>
            </a:r>
            <a:r>
              <a:rPr i="1" spc="5" dirty="0">
                <a:latin typeface="Arial"/>
                <a:cs typeface="Arial"/>
              </a:rPr>
              <a:t>desain),  dimensi </a:t>
            </a:r>
            <a:r>
              <a:rPr i="1" spc="10" dirty="0">
                <a:latin typeface="Arial"/>
                <a:cs typeface="Arial"/>
              </a:rPr>
              <a:t> </a:t>
            </a:r>
            <a:r>
              <a:rPr i="1" spc="25" dirty="0">
                <a:latin typeface="Arial"/>
                <a:cs typeface="Arial"/>
              </a:rPr>
              <a:t>pertukaran </a:t>
            </a:r>
            <a:r>
              <a:rPr i="1" spc="35" dirty="0">
                <a:latin typeface="Arial"/>
                <a:cs typeface="Arial"/>
              </a:rPr>
              <a:t>(ekonomi  </a:t>
            </a:r>
            <a:r>
              <a:rPr i="1" spc="5" dirty="0">
                <a:latin typeface="Arial"/>
                <a:cs typeface="Arial"/>
              </a:rPr>
              <a:t>desain), </a:t>
            </a:r>
            <a:r>
              <a:rPr i="1" spc="10" dirty="0">
                <a:latin typeface="Arial"/>
                <a:cs typeface="Arial"/>
              </a:rPr>
              <a:t> </a:t>
            </a:r>
            <a:r>
              <a:rPr i="1" spc="-5" dirty="0">
                <a:latin typeface="Arial"/>
                <a:cs typeface="Arial"/>
              </a:rPr>
              <a:t>dimensi </a:t>
            </a:r>
            <a:r>
              <a:rPr i="1" spc="-35" dirty="0">
                <a:latin typeface="Arial"/>
                <a:cs typeface="Arial"/>
              </a:rPr>
              <a:t>sosial </a:t>
            </a:r>
            <a:r>
              <a:rPr i="1" spc="-15" dirty="0">
                <a:latin typeface="Arial"/>
                <a:cs typeface="Arial"/>
              </a:rPr>
              <a:t>(sosiologi</a:t>
            </a:r>
            <a:r>
              <a:rPr i="1" spc="-10" dirty="0">
                <a:latin typeface="Arial"/>
                <a:cs typeface="Arial"/>
              </a:rPr>
              <a:t> </a:t>
            </a:r>
            <a:r>
              <a:rPr i="1" dirty="0">
                <a:latin typeface="Arial"/>
                <a:cs typeface="Arial"/>
              </a:rPr>
              <a:t>desain) </a:t>
            </a:r>
            <a:r>
              <a:rPr i="1" spc="35" dirty="0">
                <a:latin typeface="Arial"/>
                <a:cs typeface="Arial"/>
              </a:rPr>
              <a:t>dan </a:t>
            </a:r>
            <a:r>
              <a:rPr i="1" spc="40" dirty="0">
                <a:latin typeface="Arial"/>
                <a:cs typeface="Arial"/>
              </a:rPr>
              <a:t> </a:t>
            </a:r>
            <a:r>
              <a:rPr i="1" spc="5" dirty="0">
                <a:latin typeface="Arial"/>
                <a:cs typeface="Arial"/>
              </a:rPr>
              <a:t>dimensi</a:t>
            </a:r>
            <a:r>
              <a:rPr i="1" spc="30" dirty="0">
                <a:latin typeface="Arial"/>
                <a:cs typeface="Arial"/>
              </a:rPr>
              <a:t> </a:t>
            </a:r>
            <a:r>
              <a:rPr i="1" spc="10" dirty="0">
                <a:latin typeface="Arial"/>
                <a:cs typeface="Arial"/>
              </a:rPr>
              <a:t>estetik</a:t>
            </a:r>
            <a:r>
              <a:rPr i="1" spc="-15" dirty="0">
                <a:latin typeface="Arial"/>
                <a:cs typeface="Arial"/>
              </a:rPr>
              <a:t> </a:t>
            </a:r>
            <a:r>
              <a:rPr i="1" spc="20" dirty="0">
                <a:latin typeface="Arial"/>
                <a:cs typeface="Arial"/>
              </a:rPr>
              <a:t>(estetika</a:t>
            </a:r>
            <a:r>
              <a:rPr i="1" spc="60" dirty="0">
                <a:latin typeface="Arial"/>
                <a:cs typeface="Arial"/>
              </a:rPr>
              <a:t> </a:t>
            </a:r>
            <a:r>
              <a:rPr i="1" spc="5" dirty="0">
                <a:latin typeface="Arial"/>
                <a:cs typeface="Arial"/>
              </a:rPr>
              <a:t>desain).</a:t>
            </a:r>
            <a:endParaRPr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33014" y="6745405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0" y="0"/>
                </a:moveTo>
                <a:lnTo>
                  <a:pt x="4562782" y="0"/>
                </a:lnTo>
                <a:lnTo>
                  <a:pt x="45627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4977909" y="6308808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4562782" y="0"/>
                </a:moveTo>
                <a:lnTo>
                  <a:pt x="0" y="0"/>
                </a:lnTo>
                <a:lnTo>
                  <a:pt x="0" y="4114800"/>
                </a:lnTo>
                <a:lnTo>
                  <a:pt x="4562782" y="4114800"/>
                </a:lnTo>
                <a:lnTo>
                  <a:pt x="456278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028700" y="-50771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15201900" y="-50771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4114800" y="0"/>
                </a:moveTo>
                <a:lnTo>
                  <a:pt x="0" y="0"/>
                </a:lnTo>
                <a:lnTo>
                  <a:pt x="0" y="4114800"/>
                </a:lnTo>
                <a:lnTo>
                  <a:pt x="4114800" y="4114800"/>
                </a:lnTo>
                <a:lnTo>
                  <a:pt x="41148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F28A1A61-FCCF-4D6B-B8A3-E9614C4F9042}"/>
              </a:ext>
            </a:extLst>
          </p:cNvPr>
          <p:cNvSpPr txBox="1">
            <a:spLocks/>
          </p:cNvSpPr>
          <p:nvPr/>
        </p:nvSpPr>
        <p:spPr>
          <a:xfrm>
            <a:off x="4800600" y="1311889"/>
            <a:ext cx="8602299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5400" spc="-100" dirty="0" err="1"/>
              <a:t>Tujuan</a:t>
            </a:r>
            <a:r>
              <a:rPr lang="en-US" sz="5400" spc="145" dirty="0"/>
              <a:t> </a:t>
            </a:r>
            <a:r>
              <a:rPr lang="en-US" sz="5400" spc="55" dirty="0" err="1"/>
              <a:t>Metodologi</a:t>
            </a:r>
            <a:r>
              <a:rPr lang="en-US" sz="5400" spc="10" dirty="0"/>
              <a:t> </a:t>
            </a:r>
            <a:r>
              <a:rPr lang="en-US" sz="5400" spc="-5" dirty="0"/>
              <a:t>Desain</a:t>
            </a:r>
            <a:endParaRPr lang="en-US" sz="5400" dirty="0"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216C7CA0-5E3E-4559-B4C5-5355AE0CB59A}"/>
              </a:ext>
            </a:extLst>
          </p:cNvPr>
          <p:cNvSpPr txBox="1"/>
          <p:nvPr/>
        </p:nvSpPr>
        <p:spPr>
          <a:xfrm>
            <a:off x="4800600" y="6943977"/>
            <a:ext cx="11277600" cy="1609223"/>
          </a:xfrm>
          <a:prstGeom prst="rect">
            <a:avLst/>
          </a:prstGeom>
          <a:solidFill>
            <a:srgbClr val="6AAC90"/>
          </a:solidFill>
          <a:ln w="19811">
            <a:solidFill>
              <a:srgbClr val="4C7D68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 marL="89535" marR="125730">
              <a:lnSpc>
                <a:spcPct val="150000"/>
              </a:lnSpc>
            </a:pPr>
            <a:r>
              <a:rPr sz="2400" spc="-5" dirty="0" err="1">
                <a:latin typeface="Calibri Light"/>
                <a:cs typeface="Calibri Light"/>
              </a:rPr>
              <a:t>Mendapatkan</a:t>
            </a:r>
            <a:r>
              <a:rPr sz="2400" spc="-45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wawasan</a:t>
            </a:r>
            <a:r>
              <a:rPr sz="2400" spc="-40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atau</a:t>
            </a:r>
            <a:r>
              <a:rPr sz="2400" spc="-20" dirty="0">
                <a:latin typeface="Calibri Light"/>
                <a:cs typeface="Calibri Light"/>
              </a:rPr>
              <a:t> </a:t>
            </a:r>
            <a:r>
              <a:rPr sz="2400" spc="-15" dirty="0">
                <a:latin typeface="Calibri Light"/>
                <a:cs typeface="Calibri Light"/>
              </a:rPr>
              <a:t>kebenaran</a:t>
            </a:r>
            <a:r>
              <a:rPr sz="2400" spc="-40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esensial</a:t>
            </a:r>
            <a:r>
              <a:rPr sz="2400" spc="-40" dirty="0">
                <a:latin typeface="Calibri Light"/>
                <a:cs typeface="Calibri Light"/>
              </a:rPr>
              <a:t> </a:t>
            </a:r>
            <a:r>
              <a:rPr sz="2400" spc="-5" dirty="0">
                <a:latin typeface="Calibri Light"/>
                <a:cs typeface="Calibri Light"/>
              </a:rPr>
              <a:t>yang</a:t>
            </a:r>
            <a:r>
              <a:rPr sz="2400" spc="-25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unik</a:t>
            </a:r>
            <a:r>
              <a:rPr sz="2400" spc="-15" dirty="0">
                <a:latin typeface="Calibri Light"/>
                <a:cs typeface="Calibri Light"/>
              </a:rPr>
              <a:t> </a:t>
            </a:r>
            <a:r>
              <a:rPr sz="2400" spc="-5" dirty="0">
                <a:latin typeface="Calibri Light"/>
                <a:cs typeface="Calibri Light"/>
              </a:rPr>
              <a:t>menghasilkan</a:t>
            </a:r>
            <a:r>
              <a:rPr sz="2400" spc="-40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lebih</a:t>
            </a:r>
            <a:r>
              <a:rPr sz="2400" spc="-30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banyak </a:t>
            </a:r>
            <a:r>
              <a:rPr sz="2400" spc="-434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solusi </a:t>
            </a:r>
            <a:r>
              <a:rPr sz="2400" spc="-5" dirty="0">
                <a:latin typeface="Calibri Light"/>
                <a:cs typeface="Calibri Light"/>
              </a:rPr>
              <a:t>holistik untuk mencapai pengalaman yang </a:t>
            </a:r>
            <a:r>
              <a:rPr sz="2400" dirty="0">
                <a:latin typeface="Calibri Light"/>
                <a:cs typeface="Calibri Light"/>
              </a:rPr>
              <a:t>lebih baik </a:t>
            </a:r>
            <a:r>
              <a:rPr sz="2400" spc="-5" dirty="0">
                <a:latin typeface="Calibri Light"/>
                <a:cs typeface="Calibri Light"/>
              </a:rPr>
              <a:t>untuk </a:t>
            </a:r>
            <a:r>
              <a:rPr sz="2400" dirty="0">
                <a:latin typeface="Calibri Light"/>
                <a:cs typeface="Calibri Light"/>
              </a:rPr>
              <a:t>pengguna </a:t>
            </a:r>
            <a:r>
              <a:rPr sz="2400" spc="-5" dirty="0">
                <a:latin typeface="Calibri Light"/>
                <a:cs typeface="Calibri Light"/>
              </a:rPr>
              <a:t>dengan </a:t>
            </a:r>
            <a:r>
              <a:rPr sz="2400" dirty="0">
                <a:latin typeface="Calibri Light"/>
                <a:cs typeface="Calibri Light"/>
              </a:rPr>
              <a:t> </a:t>
            </a:r>
            <a:r>
              <a:rPr sz="2400" spc="-5" dirty="0">
                <a:latin typeface="Calibri Light"/>
                <a:cs typeface="Calibri Light"/>
              </a:rPr>
              <a:t>produk,</a:t>
            </a:r>
            <a:r>
              <a:rPr sz="2400" spc="-45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jasa,</a:t>
            </a:r>
            <a:r>
              <a:rPr sz="2400" spc="-35" dirty="0">
                <a:latin typeface="Calibri Light"/>
                <a:cs typeface="Calibri Light"/>
              </a:rPr>
              <a:t> </a:t>
            </a:r>
            <a:r>
              <a:rPr sz="2400" spc="-5" dirty="0">
                <a:latin typeface="Calibri Light"/>
                <a:cs typeface="Calibri Light"/>
              </a:rPr>
              <a:t>lingkungan</a:t>
            </a:r>
            <a:r>
              <a:rPr sz="2400" spc="-45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dan</a:t>
            </a:r>
            <a:r>
              <a:rPr sz="2400" spc="-30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mengandalkan</a:t>
            </a:r>
            <a:r>
              <a:rPr sz="2400" spc="-45" dirty="0">
                <a:latin typeface="Calibri Light"/>
                <a:cs typeface="Calibri Light"/>
              </a:rPr>
              <a:t> </a:t>
            </a:r>
            <a:r>
              <a:rPr sz="2400" spc="-5" dirty="0">
                <a:latin typeface="Calibri Light"/>
                <a:cs typeface="Calibri Light"/>
              </a:rPr>
              <a:t>sistem</a:t>
            </a:r>
            <a:r>
              <a:rPr sz="2400" spc="-25" dirty="0">
                <a:latin typeface="Calibri Light"/>
                <a:cs typeface="Calibri Light"/>
              </a:rPr>
              <a:t> </a:t>
            </a:r>
            <a:r>
              <a:rPr sz="2400" spc="-10" dirty="0" err="1">
                <a:latin typeface="Calibri Light"/>
                <a:cs typeface="Calibri Light"/>
              </a:rPr>
              <a:t>mereka</a:t>
            </a:r>
            <a:r>
              <a:rPr sz="2400" spc="-10" dirty="0">
                <a:latin typeface="Calibri Light"/>
                <a:cs typeface="Calibri Light"/>
              </a:rPr>
              <a:t>.</a:t>
            </a:r>
            <a:endParaRPr lang="en-US" sz="2400" spc="-10" dirty="0">
              <a:latin typeface="Calibri Light"/>
              <a:cs typeface="Calibri Light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63E70AD2-7FC2-4DB4-AFFC-8354A493E4EC}"/>
              </a:ext>
            </a:extLst>
          </p:cNvPr>
          <p:cNvSpPr txBox="1"/>
          <p:nvPr/>
        </p:nvSpPr>
        <p:spPr>
          <a:xfrm>
            <a:off x="3761723" y="3017519"/>
            <a:ext cx="10716277" cy="2746073"/>
          </a:xfrm>
          <a:prstGeom prst="rect">
            <a:avLst/>
          </a:prstGeom>
          <a:solidFill>
            <a:srgbClr val="54849A"/>
          </a:solidFill>
          <a:ln w="19811">
            <a:solidFill>
              <a:srgbClr val="3B5F7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90805" marR="164465">
              <a:lnSpc>
                <a:spcPct val="150000"/>
              </a:lnSpc>
            </a:pPr>
            <a:r>
              <a:rPr sz="2400" spc="-10" dirty="0" err="1">
                <a:latin typeface="Calibri Light"/>
                <a:cs typeface="Calibri Light"/>
              </a:rPr>
              <a:t>Mempelajari</a:t>
            </a:r>
            <a:r>
              <a:rPr sz="2400" spc="60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landasan</a:t>
            </a:r>
            <a:r>
              <a:rPr sz="2400" spc="60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teoritis</a:t>
            </a:r>
            <a:r>
              <a:rPr sz="2400" spc="40" dirty="0">
                <a:latin typeface="Calibri Light"/>
                <a:cs typeface="Calibri Light"/>
              </a:rPr>
              <a:t> </a:t>
            </a:r>
            <a:r>
              <a:rPr sz="2400" spc="-20" dirty="0">
                <a:latin typeface="Calibri Light"/>
                <a:cs typeface="Calibri Light"/>
              </a:rPr>
              <a:t>tentang</a:t>
            </a:r>
            <a:r>
              <a:rPr sz="2400" spc="40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desain</a:t>
            </a:r>
            <a:r>
              <a:rPr sz="2400" spc="40" dirty="0">
                <a:latin typeface="Calibri Light"/>
                <a:cs typeface="Calibri Light"/>
              </a:rPr>
              <a:t> </a:t>
            </a:r>
            <a:r>
              <a:rPr sz="2400" spc="-15" dirty="0">
                <a:latin typeface="Calibri Light"/>
                <a:cs typeface="Calibri Light"/>
              </a:rPr>
              <a:t>serta</a:t>
            </a:r>
            <a:r>
              <a:rPr sz="2400" spc="15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bagaimana</a:t>
            </a:r>
            <a:r>
              <a:rPr sz="2400" spc="60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mencapai</a:t>
            </a:r>
            <a:r>
              <a:rPr sz="2400" spc="65" dirty="0">
                <a:latin typeface="Calibri Light"/>
                <a:cs typeface="Calibri Light"/>
              </a:rPr>
              <a:t> </a:t>
            </a:r>
            <a:r>
              <a:rPr sz="2400" spc="-15" dirty="0">
                <a:latin typeface="Calibri Light"/>
                <a:cs typeface="Calibri Light"/>
              </a:rPr>
              <a:t>sasaran</a:t>
            </a:r>
            <a:r>
              <a:rPr sz="2400" spc="50" dirty="0">
                <a:latin typeface="Calibri Light"/>
                <a:cs typeface="Calibri Light"/>
              </a:rPr>
              <a:t> </a:t>
            </a:r>
            <a:r>
              <a:rPr sz="2400" spc="-15" dirty="0">
                <a:latin typeface="Calibri Light"/>
                <a:cs typeface="Calibri Light"/>
              </a:rPr>
              <a:t>tersebut </a:t>
            </a:r>
            <a:r>
              <a:rPr sz="2400" spc="-415" dirty="0">
                <a:latin typeface="Calibri Light"/>
                <a:cs typeface="Calibri Light"/>
              </a:rPr>
              <a:t> </a:t>
            </a:r>
            <a:r>
              <a:rPr sz="2400" spc="-20" dirty="0">
                <a:latin typeface="Calibri Light"/>
                <a:cs typeface="Calibri Light"/>
              </a:rPr>
              <a:t>secara</a:t>
            </a:r>
            <a:r>
              <a:rPr sz="2400" spc="35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metodologis.</a:t>
            </a:r>
            <a:r>
              <a:rPr sz="2400" spc="50" dirty="0">
                <a:latin typeface="Calibri Light"/>
                <a:cs typeface="Calibri Light"/>
              </a:rPr>
              <a:t> </a:t>
            </a:r>
            <a:r>
              <a:rPr sz="2400" spc="-15" dirty="0">
                <a:latin typeface="Calibri Light"/>
                <a:cs typeface="Calibri Light"/>
              </a:rPr>
              <a:t>Pengenalan</a:t>
            </a:r>
            <a:r>
              <a:rPr sz="2400" spc="30" dirty="0">
                <a:latin typeface="Calibri Light"/>
                <a:cs typeface="Calibri Light"/>
              </a:rPr>
              <a:t> </a:t>
            </a:r>
            <a:r>
              <a:rPr sz="2400" spc="-25" dirty="0">
                <a:latin typeface="Calibri Light"/>
                <a:cs typeface="Calibri Light"/>
              </a:rPr>
              <a:t>cara</a:t>
            </a:r>
            <a:r>
              <a:rPr sz="2400" spc="40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dan</a:t>
            </a:r>
            <a:r>
              <a:rPr sz="2400" spc="15" dirty="0">
                <a:latin typeface="Calibri Light"/>
                <a:cs typeface="Calibri Light"/>
              </a:rPr>
              <a:t> </a:t>
            </a:r>
            <a:r>
              <a:rPr sz="2400" spc="-15" dirty="0">
                <a:latin typeface="Calibri Light"/>
                <a:cs typeface="Calibri Light"/>
              </a:rPr>
              <a:t>urutan</a:t>
            </a:r>
            <a:r>
              <a:rPr sz="2400" spc="20" dirty="0">
                <a:latin typeface="Calibri Light"/>
                <a:cs typeface="Calibri Light"/>
              </a:rPr>
              <a:t> </a:t>
            </a:r>
            <a:r>
              <a:rPr sz="2400" spc="-5" dirty="0">
                <a:latin typeface="Calibri Light"/>
                <a:cs typeface="Calibri Light"/>
              </a:rPr>
              <a:t>mendesain</a:t>
            </a:r>
            <a:r>
              <a:rPr sz="2400" spc="30" dirty="0">
                <a:latin typeface="Calibri Light"/>
                <a:cs typeface="Calibri Light"/>
              </a:rPr>
              <a:t> </a:t>
            </a:r>
            <a:r>
              <a:rPr sz="2400" spc="-15" dirty="0">
                <a:latin typeface="Calibri Light"/>
                <a:cs typeface="Calibri Light"/>
              </a:rPr>
              <a:t>serta</a:t>
            </a:r>
            <a:r>
              <a:rPr sz="2400" spc="15" dirty="0">
                <a:latin typeface="Calibri Light"/>
                <a:cs typeface="Calibri Light"/>
              </a:rPr>
              <a:t> </a:t>
            </a:r>
            <a:r>
              <a:rPr sz="2400" spc="-5" dirty="0">
                <a:latin typeface="Calibri Light"/>
                <a:cs typeface="Calibri Light"/>
              </a:rPr>
              <a:t>membangun</a:t>
            </a:r>
            <a:r>
              <a:rPr sz="2400" spc="30" dirty="0">
                <a:latin typeface="Calibri Light"/>
                <a:cs typeface="Calibri Light"/>
              </a:rPr>
              <a:t> </a:t>
            </a:r>
            <a:r>
              <a:rPr sz="2400" spc="-15" dirty="0">
                <a:latin typeface="Calibri Light"/>
                <a:cs typeface="Calibri Light"/>
              </a:rPr>
              <a:t>metode </a:t>
            </a:r>
            <a:r>
              <a:rPr sz="2400" spc="-10" dirty="0">
                <a:latin typeface="Calibri Light"/>
                <a:cs typeface="Calibri Light"/>
              </a:rPr>
              <a:t> </a:t>
            </a:r>
            <a:r>
              <a:rPr sz="2400" spc="-5" dirty="0">
                <a:latin typeface="Calibri Light"/>
                <a:cs typeface="Calibri Light"/>
              </a:rPr>
              <a:t>berpikir</a:t>
            </a:r>
            <a:r>
              <a:rPr sz="2400" spc="5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yang</a:t>
            </a:r>
            <a:r>
              <a:rPr sz="2400" spc="5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sesuai</a:t>
            </a:r>
            <a:r>
              <a:rPr sz="2400" spc="30" dirty="0">
                <a:latin typeface="Calibri Light"/>
                <a:cs typeface="Calibri Light"/>
              </a:rPr>
              <a:t> </a:t>
            </a:r>
            <a:r>
              <a:rPr sz="2400" spc="-15" dirty="0">
                <a:latin typeface="Calibri Light"/>
                <a:cs typeface="Calibri Light"/>
              </a:rPr>
              <a:t>dengan</a:t>
            </a:r>
            <a:r>
              <a:rPr sz="2400" spc="30" dirty="0">
                <a:latin typeface="Calibri Light"/>
                <a:cs typeface="Calibri Light"/>
              </a:rPr>
              <a:t> </a:t>
            </a:r>
            <a:r>
              <a:rPr sz="2400" spc="-15" dirty="0">
                <a:latin typeface="Calibri Light"/>
                <a:cs typeface="Calibri Light"/>
              </a:rPr>
              <a:t>proses</a:t>
            </a:r>
            <a:r>
              <a:rPr sz="2400" spc="15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permasalahan</a:t>
            </a:r>
            <a:r>
              <a:rPr sz="2400" spc="45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desain,</a:t>
            </a:r>
            <a:r>
              <a:rPr sz="2400" spc="35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yakni</a:t>
            </a:r>
            <a:r>
              <a:rPr sz="2400" spc="5" dirty="0">
                <a:latin typeface="Calibri Light"/>
                <a:cs typeface="Calibri Light"/>
              </a:rPr>
              <a:t> </a:t>
            </a:r>
            <a:r>
              <a:rPr sz="2400" spc="-15" dirty="0">
                <a:latin typeface="Calibri Light"/>
                <a:cs typeface="Calibri Light"/>
              </a:rPr>
              <a:t>dengan</a:t>
            </a:r>
            <a:r>
              <a:rPr sz="2400" spc="15" dirty="0">
                <a:latin typeface="Calibri Light"/>
                <a:cs typeface="Calibri Light"/>
              </a:rPr>
              <a:t> </a:t>
            </a:r>
            <a:r>
              <a:rPr sz="2400" spc="-15" dirty="0">
                <a:latin typeface="Calibri Light"/>
                <a:cs typeface="Calibri Light"/>
              </a:rPr>
              <a:t>metode </a:t>
            </a:r>
            <a:r>
              <a:rPr sz="2400" spc="-10" dirty="0">
                <a:latin typeface="Calibri Light"/>
                <a:cs typeface="Calibri Light"/>
              </a:rPr>
              <a:t> pemecahan</a:t>
            </a:r>
            <a:r>
              <a:rPr sz="2400" spc="45" dirty="0">
                <a:latin typeface="Calibri Light"/>
                <a:cs typeface="Calibri Light"/>
              </a:rPr>
              <a:t> </a:t>
            </a:r>
            <a:r>
              <a:rPr sz="2400" spc="-5" dirty="0">
                <a:latin typeface="Calibri Light"/>
                <a:cs typeface="Calibri Light"/>
              </a:rPr>
              <a:t>masalah.</a:t>
            </a:r>
            <a:r>
              <a:rPr sz="2400" spc="40" dirty="0">
                <a:latin typeface="Calibri Light"/>
                <a:cs typeface="Calibri Light"/>
              </a:rPr>
              <a:t> </a:t>
            </a:r>
            <a:r>
              <a:rPr sz="2400" spc="-15" dirty="0">
                <a:latin typeface="Calibri Light"/>
                <a:cs typeface="Calibri Light"/>
              </a:rPr>
              <a:t>Pengembangan</a:t>
            </a:r>
            <a:r>
              <a:rPr sz="2400" spc="20" dirty="0">
                <a:latin typeface="Calibri Light"/>
                <a:cs typeface="Calibri Light"/>
              </a:rPr>
              <a:t> </a:t>
            </a:r>
            <a:r>
              <a:rPr sz="2400" spc="-15" dirty="0">
                <a:latin typeface="Calibri Light"/>
                <a:cs typeface="Calibri Light"/>
              </a:rPr>
              <a:t>kemampuan</a:t>
            </a:r>
            <a:r>
              <a:rPr sz="2400" spc="25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menganalisa</a:t>
            </a:r>
            <a:r>
              <a:rPr sz="2400" spc="45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dan</a:t>
            </a:r>
            <a:r>
              <a:rPr sz="2400" spc="10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membaca</a:t>
            </a:r>
            <a:r>
              <a:rPr sz="2400" spc="30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gejala </a:t>
            </a:r>
            <a:r>
              <a:rPr sz="2400" spc="-5" dirty="0">
                <a:latin typeface="Calibri Light"/>
                <a:cs typeface="Calibri Light"/>
              </a:rPr>
              <a:t> </a:t>
            </a:r>
            <a:r>
              <a:rPr sz="2400" spc="-20" dirty="0">
                <a:latin typeface="Calibri Light"/>
                <a:cs typeface="Calibri Light"/>
              </a:rPr>
              <a:t>secara</a:t>
            </a:r>
            <a:r>
              <a:rPr sz="2400" spc="30" dirty="0">
                <a:latin typeface="Calibri Light"/>
                <a:cs typeface="Calibri Light"/>
              </a:rPr>
              <a:t> </a:t>
            </a:r>
            <a:r>
              <a:rPr sz="2400" spc="-5" dirty="0">
                <a:latin typeface="Calibri Light"/>
                <a:cs typeface="Calibri Light"/>
              </a:rPr>
              <a:t>kritis</a:t>
            </a:r>
            <a:r>
              <a:rPr sz="2400" spc="10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setiap</a:t>
            </a:r>
            <a:r>
              <a:rPr sz="2400" spc="25" dirty="0">
                <a:latin typeface="Calibri Light"/>
                <a:cs typeface="Calibri Light"/>
              </a:rPr>
              <a:t> </a:t>
            </a:r>
            <a:r>
              <a:rPr sz="2400" spc="-20" dirty="0">
                <a:latin typeface="Calibri Light"/>
                <a:cs typeface="Calibri Light"/>
              </a:rPr>
              <a:t>pergerakan</a:t>
            </a:r>
            <a:r>
              <a:rPr sz="2400" spc="25" dirty="0">
                <a:latin typeface="Calibri Light"/>
                <a:cs typeface="Calibri Light"/>
              </a:rPr>
              <a:t> </a:t>
            </a:r>
            <a:r>
              <a:rPr sz="2400" spc="-15" dirty="0">
                <a:latin typeface="Calibri Light"/>
                <a:cs typeface="Calibri Light"/>
              </a:rPr>
              <a:t>dengan</a:t>
            </a:r>
            <a:r>
              <a:rPr sz="2400" spc="15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yang</a:t>
            </a:r>
            <a:r>
              <a:rPr sz="2400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terjadi</a:t>
            </a:r>
            <a:r>
              <a:rPr sz="2400" spc="40" dirty="0">
                <a:latin typeface="Calibri Light"/>
                <a:cs typeface="Calibri Light"/>
              </a:rPr>
              <a:t> </a:t>
            </a:r>
            <a:r>
              <a:rPr sz="2400" spc="-5" dirty="0">
                <a:latin typeface="Calibri Light"/>
                <a:cs typeface="Calibri Light"/>
              </a:rPr>
              <a:t>di</a:t>
            </a:r>
            <a:r>
              <a:rPr sz="2400" dirty="0">
                <a:latin typeface="Calibri Light"/>
                <a:cs typeface="Calibri Light"/>
              </a:rPr>
              <a:t> </a:t>
            </a:r>
            <a:r>
              <a:rPr sz="2400" spc="-15" dirty="0" err="1">
                <a:latin typeface="Calibri Light"/>
                <a:cs typeface="Calibri Light"/>
              </a:rPr>
              <a:t>sekeliling</a:t>
            </a:r>
            <a:r>
              <a:rPr sz="2400" spc="-15" dirty="0">
                <a:latin typeface="Calibri Light"/>
                <a:cs typeface="Calibri Light"/>
              </a:rPr>
              <a:t>.</a:t>
            </a:r>
            <a:endParaRPr lang="en-US" sz="2400" spc="-15" dirty="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61999" y="5218394"/>
            <a:ext cx="3981160" cy="5068606"/>
          </a:xfrm>
          <a:custGeom>
            <a:avLst/>
            <a:gdLst/>
            <a:ahLst/>
            <a:cxnLst/>
            <a:rect l="l" t="t" r="r" b="b"/>
            <a:pathLst>
              <a:path w="3981160" h="5068606">
                <a:moveTo>
                  <a:pt x="0" y="0"/>
                </a:moveTo>
                <a:lnTo>
                  <a:pt x="3981160" y="0"/>
                </a:lnTo>
                <a:lnTo>
                  <a:pt x="3981160" y="5068606"/>
                </a:lnTo>
                <a:lnTo>
                  <a:pt x="0" y="50686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5506989" y="5218394"/>
            <a:ext cx="3981160" cy="5068606"/>
          </a:xfrm>
          <a:custGeom>
            <a:avLst/>
            <a:gdLst/>
            <a:ahLst/>
            <a:cxnLst/>
            <a:rect l="l" t="t" r="r" b="b"/>
            <a:pathLst>
              <a:path w="3981160" h="5068606">
                <a:moveTo>
                  <a:pt x="3981160" y="0"/>
                </a:moveTo>
                <a:lnTo>
                  <a:pt x="0" y="0"/>
                </a:lnTo>
                <a:lnTo>
                  <a:pt x="0" y="5068606"/>
                </a:lnTo>
                <a:lnTo>
                  <a:pt x="3981160" y="5068606"/>
                </a:lnTo>
                <a:lnTo>
                  <a:pt x="398116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E4394F79-0C33-424E-A0A5-37F963A00807}"/>
              </a:ext>
            </a:extLst>
          </p:cNvPr>
          <p:cNvSpPr txBox="1">
            <a:spLocks/>
          </p:cNvSpPr>
          <p:nvPr/>
        </p:nvSpPr>
        <p:spPr>
          <a:xfrm>
            <a:off x="4495354" y="664299"/>
            <a:ext cx="922064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3600" b="1" spc="30" dirty="0" err="1"/>
              <a:t>Metodologi</a:t>
            </a:r>
            <a:r>
              <a:rPr lang="en-US" sz="3600" b="1" spc="20" dirty="0"/>
              <a:t> </a:t>
            </a:r>
            <a:r>
              <a:rPr lang="en-US" sz="3600" b="1" spc="-5" dirty="0"/>
              <a:t>Desain.</a:t>
            </a:r>
            <a:r>
              <a:rPr lang="en-US" sz="3600" b="1" spc="80" dirty="0"/>
              <a:t> </a:t>
            </a:r>
            <a:r>
              <a:rPr lang="en-US" sz="3600" b="1" spc="100" dirty="0" err="1"/>
              <a:t>Mengapa</a:t>
            </a:r>
            <a:r>
              <a:rPr lang="en-US" sz="3600" b="1" spc="195" dirty="0"/>
              <a:t> </a:t>
            </a:r>
            <a:r>
              <a:rPr lang="en-US" sz="3600" b="1" spc="-5" dirty="0" err="1"/>
              <a:t>dibutuhkan</a:t>
            </a:r>
            <a:r>
              <a:rPr lang="en-US" sz="3600" b="1" spc="-5" dirty="0"/>
              <a:t>??</a:t>
            </a:r>
            <a:endParaRPr lang="en-US" sz="3600" b="1" dirty="0"/>
          </a:p>
        </p:txBody>
      </p:sp>
      <p:sp>
        <p:nvSpPr>
          <p:cNvPr id="14" name="object 16">
            <a:extLst>
              <a:ext uri="{FF2B5EF4-FFF2-40B4-BE49-F238E27FC236}">
                <a16:creationId xmlns:a16="http://schemas.microsoft.com/office/drawing/2014/main" id="{A99F2BAE-E0C1-4545-971F-83AD8827E00B}"/>
              </a:ext>
            </a:extLst>
          </p:cNvPr>
          <p:cNvSpPr txBox="1"/>
          <p:nvPr/>
        </p:nvSpPr>
        <p:spPr>
          <a:xfrm>
            <a:off x="1743921" y="1882899"/>
            <a:ext cx="13191279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0">
              <a:lnSpc>
                <a:spcPct val="100000"/>
              </a:lnSpc>
              <a:spcBef>
                <a:spcPts val="100"/>
              </a:spcBef>
            </a:pPr>
            <a:r>
              <a:rPr sz="3200" spc="20" dirty="0">
                <a:latin typeface="Lucida Sans Unicode"/>
                <a:cs typeface="Lucida Sans Unicode"/>
              </a:rPr>
              <a:t>Mendesain</a:t>
            </a:r>
            <a:r>
              <a:rPr sz="3200" spc="160" dirty="0">
                <a:latin typeface="Lucida Sans Unicode"/>
                <a:cs typeface="Lucida Sans Unicode"/>
              </a:rPr>
              <a:t> </a:t>
            </a:r>
            <a:r>
              <a:rPr sz="3200" spc="70" dirty="0">
                <a:latin typeface="Lucida Sans Unicode"/>
                <a:cs typeface="Lucida Sans Unicode"/>
              </a:rPr>
              <a:t>adalah</a:t>
            </a:r>
            <a:r>
              <a:rPr sz="3200" spc="-15" dirty="0">
                <a:latin typeface="Lucida Sans Unicode"/>
                <a:cs typeface="Lucida Sans Unicode"/>
              </a:rPr>
              <a:t> </a:t>
            </a:r>
            <a:r>
              <a:rPr sz="3200" spc="30" dirty="0">
                <a:latin typeface="Lucida Sans Unicode"/>
                <a:cs typeface="Lucida Sans Unicode"/>
              </a:rPr>
              <a:t>kegiatan</a:t>
            </a:r>
            <a:r>
              <a:rPr sz="3200" spc="-10" dirty="0">
                <a:latin typeface="Lucida Sans Unicode"/>
                <a:cs typeface="Lucida Sans Unicode"/>
              </a:rPr>
              <a:t> </a:t>
            </a:r>
            <a:r>
              <a:rPr sz="3200" spc="65" dirty="0">
                <a:latin typeface="Lucida Sans Unicode"/>
                <a:cs typeface="Lucida Sans Unicode"/>
              </a:rPr>
              <a:t>memecahkan</a:t>
            </a:r>
            <a:r>
              <a:rPr sz="3200" spc="95" dirty="0">
                <a:latin typeface="Lucida Sans Unicode"/>
                <a:cs typeface="Lucida Sans Unicode"/>
              </a:rPr>
              <a:t> </a:t>
            </a:r>
            <a:r>
              <a:rPr sz="3200" spc="40" dirty="0">
                <a:latin typeface="Lucida Sans Unicode"/>
                <a:cs typeface="Lucida Sans Unicode"/>
              </a:rPr>
              <a:t>masalah</a:t>
            </a:r>
            <a:r>
              <a:rPr sz="3200" spc="-20" dirty="0">
                <a:latin typeface="Lucida Sans Unicode"/>
                <a:cs typeface="Lucida Sans Unicode"/>
              </a:rPr>
              <a:t> </a:t>
            </a:r>
            <a:r>
              <a:rPr sz="3200" b="1" spc="30" dirty="0">
                <a:latin typeface="Arial"/>
                <a:cs typeface="Arial"/>
              </a:rPr>
              <a:t>(</a:t>
            </a:r>
            <a:r>
              <a:rPr sz="3200" b="1" i="1" spc="30" dirty="0">
                <a:latin typeface="Arial"/>
                <a:cs typeface="Arial"/>
              </a:rPr>
              <a:t>problem</a:t>
            </a:r>
            <a:r>
              <a:rPr sz="3200" b="1" i="1" spc="50" dirty="0">
                <a:latin typeface="Arial"/>
                <a:cs typeface="Arial"/>
              </a:rPr>
              <a:t> </a:t>
            </a:r>
            <a:r>
              <a:rPr sz="3200" b="1" i="1" spc="-25" dirty="0">
                <a:latin typeface="Arial"/>
                <a:cs typeface="Arial"/>
              </a:rPr>
              <a:t>solving</a:t>
            </a:r>
            <a:r>
              <a:rPr sz="3200" b="1" spc="-25" dirty="0">
                <a:latin typeface="Arial"/>
                <a:cs typeface="Arial"/>
              </a:rPr>
              <a:t>) </a:t>
            </a:r>
            <a:r>
              <a:rPr sz="3200" b="1" spc="-484" dirty="0">
                <a:latin typeface="Arial"/>
                <a:cs typeface="Arial"/>
              </a:rPr>
              <a:t> </a:t>
            </a:r>
            <a:r>
              <a:rPr sz="3200" spc="60" dirty="0">
                <a:latin typeface="Lucida Sans Unicode"/>
                <a:cs typeface="Lucida Sans Unicode"/>
              </a:rPr>
              <a:t>yang</a:t>
            </a:r>
            <a:r>
              <a:rPr sz="3200" spc="50" dirty="0">
                <a:latin typeface="Lucida Sans Unicode"/>
                <a:cs typeface="Lucida Sans Unicode"/>
              </a:rPr>
              <a:t> </a:t>
            </a:r>
            <a:r>
              <a:rPr sz="3200" spc="-5" dirty="0">
                <a:latin typeface="Lucida Sans Unicode"/>
                <a:cs typeface="Lucida Sans Unicode"/>
              </a:rPr>
              <a:t>didasarkan</a:t>
            </a:r>
            <a:r>
              <a:rPr sz="3200" spc="60" dirty="0">
                <a:latin typeface="Lucida Sans Unicode"/>
                <a:cs typeface="Lucida Sans Unicode"/>
              </a:rPr>
              <a:t> </a:t>
            </a:r>
            <a:r>
              <a:rPr sz="3200" spc="95" dirty="0">
                <a:latin typeface="Lucida Sans Unicode"/>
                <a:cs typeface="Lucida Sans Unicode"/>
              </a:rPr>
              <a:t>pada</a:t>
            </a:r>
            <a:r>
              <a:rPr sz="3200" spc="140" dirty="0">
                <a:latin typeface="Lucida Sans Unicode"/>
                <a:cs typeface="Lucida Sans Unicode"/>
              </a:rPr>
              <a:t> </a:t>
            </a:r>
            <a:r>
              <a:rPr sz="3200" spc="35" dirty="0">
                <a:latin typeface="Lucida Sans Unicode"/>
                <a:cs typeface="Lucida Sans Unicode"/>
              </a:rPr>
              <a:t>metode</a:t>
            </a:r>
            <a:r>
              <a:rPr sz="3200" spc="155" dirty="0">
                <a:latin typeface="Lucida Sans Unicode"/>
                <a:cs typeface="Lucida Sans Unicode"/>
              </a:rPr>
              <a:t> </a:t>
            </a:r>
            <a:r>
              <a:rPr sz="3200" spc="60" dirty="0">
                <a:latin typeface="Lucida Sans Unicode"/>
                <a:cs typeface="Lucida Sans Unicode"/>
              </a:rPr>
              <a:t>yang</a:t>
            </a:r>
            <a:r>
              <a:rPr sz="3200" spc="-25" dirty="0">
                <a:latin typeface="Lucida Sans Unicode"/>
                <a:cs typeface="Lucida Sans Unicode"/>
              </a:rPr>
              <a:t> </a:t>
            </a:r>
            <a:r>
              <a:rPr sz="3200" spc="-10" dirty="0">
                <a:latin typeface="Lucida Sans Unicode"/>
                <a:cs typeface="Lucida Sans Unicode"/>
              </a:rPr>
              <a:t>‘</a:t>
            </a:r>
            <a:r>
              <a:rPr sz="3200" b="1" spc="-10" dirty="0">
                <a:latin typeface="Arial"/>
                <a:cs typeface="Arial"/>
              </a:rPr>
              <a:t>sistematik</a:t>
            </a:r>
            <a:r>
              <a:rPr sz="3200" spc="-10" dirty="0">
                <a:latin typeface="Lucida Sans Unicode"/>
                <a:cs typeface="Lucida Sans Unicode"/>
              </a:rPr>
              <a:t>’</a:t>
            </a:r>
            <a:r>
              <a:rPr sz="3200" spc="30" dirty="0">
                <a:latin typeface="Lucida Sans Unicode"/>
                <a:cs typeface="Lucida Sans Unicode"/>
              </a:rPr>
              <a:t> </a:t>
            </a:r>
            <a:r>
              <a:rPr sz="3200" spc="70" dirty="0">
                <a:latin typeface="Lucida Sans Unicode"/>
                <a:cs typeface="Lucida Sans Unicode"/>
              </a:rPr>
              <a:t>dan</a:t>
            </a:r>
            <a:r>
              <a:rPr sz="3200" spc="20" dirty="0">
                <a:latin typeface="Lucida Sans Unicode"/>
                <a:cs typeface="Lucida Sans Unicode"/>
              </a:rPr>
              <a:t> </a:t>
            </a:r>
            <a:r>
              <a:rPr sz="3200" spc="-30" dirty="0">
                <a:latin typeface="Lucida Sans Unicode"/>
                <a:cs typeface="Lucida Sans Unicode"/>
              </a:rPr>
              <a:t>‘</a:t>
            </a:r>
            <a:r>
              <a:rPr sz="3200" b="1" spc="-30" dirty="0">
                <a:latin typeface="Arial"/>
                <a:cs typeface="Arial"/>
              </a:rPr>
              <a:t>saintifik</a:t>
            </a:r>
            <a:r>
              <a:rPr sz="3200" spc="-30" dirty="0">
                <a:latin typeface="Lucida Sans Unicode"/>
                <a:cs typeface="Lucida Sans Unicode"/>
              </a:rPr>
              <a:t>’</a:t>
            </a:r>
            <a:r>
              <a:rPr sz="3200" spc="-10" dirty="0">
                <a:latin typeface="Lucida Sans Unicode"/>
                <a:cs typeface="Lucida Sans Unicode"/>
              </a:rPr>
              <a:t> </a:t>
            </a:r>
            <a:r>
              <a:rPr sz="3200" spc="-65" dirty="0">
                <a:latin typeface="Lucida Sans Unicode"/>
                <a:cs typeface="Lucida Sans Unicode"/>
              </a:rPr>
              <a:t>serta </a:t>
            </a:r>
            <a:r>
              <a:rPr sz="3200" spc="-60" dirty="0">
                <a:latin typeface="Lucida Sans Unicode"/>
                <a:cs typeface="Lucida Sans Unicode"/>
              </a:rPr>
              <a:t> </a:t>
            </a:r>
            <a:r>
              <a:rPr sz="3200" spc="-10" dirty="0">
                <a:latin typeface="Lucida Sans Unicode"/>
                <a:cs typeface="Lucida Sans Unicode"/>
              </a:rPr>
              <a:t>‘</a:t>
            </a:r>
            <a:r>
              <a:rPr sz="3200" b="1" spc="-10" dirty="0">
                <a:latin typeface="Arial"/>
                <a:cs typeface="Arial"/>
              </a:rPr>
              <a:t>rasional</a:t>
            </a:r>
            <a:r>
              <a:rPr sz="3200" spc="-10" dirty="0">
                <a:latin typeface="Lucida Sans Unicode"/>
                <a:cs typeface="Lucida Sans Unicode"/>
              </a:rPr>
              <a:t>’.</a:t>
            </a:r>
            <a:endParaRPr sz="3200" dirty="0">
              <a:latin typeface="Lucida Sans Unicode"/>
              <a:cs typeface="Lucida Sans Unicode"/>
            </a:endParaRPr>
          </a:p>
        </p:txBody>
      </p:sp>
      <p:pic>
        <p:nvPicPr>
          <p:cNvPr id="15" name="object 17">
            <a:extLst>
              <a:ext uri="{FF2B5EF4-FFF2-40B4-BE49-F238E27FC236}">
                <a16:creationId xmlns:a16="http://schemas.microsoft.com/office/drawing/2014/main" id="{47DCF837-1DAF-4E5C-BC1B-A0D119C7451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97580" y="3770376"/>
            <a:ext cx="4179570" cy="2627906"/>
          </a:xfrm>
          <a:prstGeom prst="rect">
            <a:avLst/>
          </a:prstGeom>
        </p:spPr>
      </p:pic>
      <p:pic>
        <p:nvPicPr>
          <p:cNvPr id="16" name="object 18">
            <a:extLst>
              <a:ext uri="{FF2B5EF4-FFF2-40B4-BE49-F238E27FC236}">
                <a16:creationId xmlns:a16="http://schemas.microsoft.com/office/drawing/2014/main" id="{9C06C098-8E97-4708-8287-E8171C2C034D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049000" y="5462781"/>
            <a:ext cx="4952999" cy="3256787"/>
          </a:xfrm>
          <a:prstGeom prst="rect">
            <a:avLst/>
          </a:prstGeom>
        </p:spPr>
      </p:pic>
      <p:sp>
        <p:nvSpPr>
          <p:cNvPr id="17" name="object 19">
            <a:extLst>
              <a:ext uri="{FF2B5EF4-FFF2-40B4-BE49-F238E27FC236}">
                <a16:creationId xmlns:a16="http://schemas.microsoft.com/office/drawing/2014/main" id="{98531CE9-7EA0-4AF0-87C7-9280553A513A}"/>
              </a:ext>
            </a:extLst>
          </p:cNvPr>
          <p:cNvSpPr txBox="1"/>
          <p:nvPr/>
        </p:nvSpPr>
        <p:spPr>
          <a:xfrm>
            <a:off x="3394552" y="6591300"/>
            <a:ext cx="7197248" cy="259750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525">
              <a:lnSpc>
                <a:spcPct val="100000"/>
              </a:lnSpc>
              <a:spcBef>
                <a:spcPts val="95"/>
              </a:spcBef>
            </a:pPr>
            <a:r>
              <a:rPr sz="2400" spc="-25" dirty="0">
                <a:latin typeface="Lucida Sans Unicode"/>
                <a:cs typeface="Lucida Sans Unicode"/>
              </a:rPr>
              <a:t>Oleh</a:t>
            </a:r>
            <a:r>
              <a:rPr sz="2400" spc="-80" dirty="0">
                <a:latin typeface="Lucida Sans Unicode"/>
                <a:cs typeface="Lucida Sans Unicode"/>
              </a:rPr>
              <a:t> </a:t>
            </a:r>
            <a:r>
              <a:rPr sz="2400" spc="5" dirty="0">
                <a:latin typeface="Lucida Sans Unicode"/>
                <a:cs typeface="Lucida Sans Unicode"/>
              </a:rPr>
              <a:t>karena</a:t>
            </a:r>
            <a:r>
              <a:rPr sz="2400" spc="50" dirty="0">
                <a:latin typeface="Lucida Sans Unicode"/>
                <a:cs typeface="Lucida Sans Unicode"/>
              </a:rPr>
              <a:t> </a:t>
            </a:r>
            <a:r>
              <a:rPr sz="2400" spc="-80" dirty="0">
                <a:latin typeface="Lucida Sans Unicode"/>
                <a:cs typeface="Lucida Sans Unicode"/>
              </a:rPr>
              <a:t>itu</a:t>
            </a:r>
            <a:r>
              <a:rPr sz="2400" spc="-60" dirty="0">
                <a:latin typeface="Lucida Sans Unicode"/>
                <a:cs typeface="Lucida Sans Unicode"/>
              </a:rPr>
              <a:t> untuk</a:t>
            </a:r>
            <a:r>
              <a:rPr sz="2400" spc="-45" dirty="0">
                <a:latin typeface="Lucida Sans Unicode"/>
                <a:cs typeface="Lucida Sans Unicode"/>
              </a:rPr>
              <a:t> </a:t>
            </a:r>
            <a:r>
              <a:rPr sz="2400" spc="-20" dirty="0">
                <a:latin typeface="Lucida Sans Unicode"/>
                <a:cs typeface="Lucida Sans Unicode"/>
              </a:rPr>
              <a:t>menghindari</a:t>
            </a:r>
            <a:r>
              <a:rPr sz="2400" spc="-30" dirty="0">
                <a:latin typeface="Lucida Sans Unicode"/>
                <a:cs typeface="Lucida Sans Unicode"/>
              </a:rPr>
              <a:t> </a:t>
            </a:r>
            <a:r>
              <a:rPr sz="2400" spc="-90" dirty="0">
                <a:latin typeface="Lucida Sans Unicode"/>
                <a:cs typeface="Lucida Sans Unicode"/>
              </a:rPr>
              <a:t>unsur</a:t>
            </a:r>
            <a:r>
              <a:rPr sz="2400" spc="-50" dirty="0">
                <a:latin typeface="Lucida Sans Unicode"/>
                <a:cs typeface="Lucida Sans Unicode"/>
              </a:rPr>
              <a:t> </a:t>
            </a:r>
            <a:r>
              <a:rPr sz="2400" spc="-65" dirty="0">
                <a:latin typeface="Lucida Sans Unicode"/>
                <a:cs typeface="Lucida Sans Unicode"/>
              </a:rPr>
              <a:t>subjektivitas </a:t>
            </a:r>
            <a:r>
              <a:rPr sz="2400" spc="-490" dirty="0">
                <a:latin typeface="Lucida Sans Unicode"/>
                <a:cs typeface="Lucida Sans Unicode"/>
              </a:rPr>
              <a:t> </a:t>
            </a:r>
            <a:r>
              <a:rPr sz="2400" spc="-60" dirty="0">
                <a:latin typeface="Lucida Sans Unicode"/>
                <a:cs typeface="Lucida Sans Unicode"/>
              </a:rPr>
              <a:t>(seperti </a:t>
            </a:r>
            <a:r>
              <a:rPr sz="2400" spc="-20" dirty="0">
                <a:latin typeface="Lucida Sans Unicode"/>
                <a:cs typeface="Lucida Sans Unicode"/>
              </a:rPr>
              <a:t>seniman </a:t>
            </a:r>
            <a:r>
              <a:rPr sz="2400" spc="55" dirty="0">
                <a:latin typeface="Lucida Sans Unicode"/>
                <a:cs typeface="Lucida Sans Unicode"/>
              </a:rPr>
              <a:t>dalam </a:t>
            </a:r>
            <a:r>
              <a:rPr sz="2400" dirty="0">
                <a:latin typeface="Lucida Sans Unicode"/>
                <a:cs typeface="Lucida Sans Unicode"/>
              </a:rPr>
              <a:t>berkarya) </a:t>
            </a:r>
            <a:r>
              <a:rPr sz="2400" spc="40" dirty="0">
                <a:latin typeface="Lucida Sans Unicode"/>
                <a:cs typeface="Lucida Sans Unicode"/>
              </a:rPr>
              <a:t>maka </a:t>
            </a:r>
            <a:r>
              <a:rPr sz="2400" spc="-10" dirty="0">
                <a:latin typeface="Lucida Sans Unicode"/>
                <a:cs typeface="Lucida Sans Unicode"/>
              </a:rPr>
              <a:t>seorang </a:t>
            </a:r>
            <a:r>
              <a:rPr sz="2400" spc="-5" dirty="0">
                <a:latin typeface="Lucida Sans Unicode"/>
                <a:cs typeface="Lucida Sans Unicode"/>
              </a:rPr>
              <a:t> </a:t>
            </a:r>
            <a:r>
              <a:rPr sz="2400" spc="70" dirty="0">
                <a:latin typeface="Lucida Sans Unicode"/>
                <a:cs typeface="Lucida Sans Unicode"/>
              </a:rPr>
              <a:t>p</a:t>
            </a:r>
            <a:r>
              <a:rPr sz="2400" spc="-15" dirty="0">
                <a:latin typeface="Lucida Sans Unicode"/>
                <a:cs typeface="Lucida Sans Unicode"/>
              </a:rPr>
              <a:t>e</a:t>
            </a:r>
            <a:r>
              <a:rPr sz="2400" spc="20" dirty="0">
                <a:latin typeface="Lucida Sans Unicode"/>
                <a:cs typeface="Lucida Sans Unicode"/>
              </a:rPr>
              <a:t>n</a:t>
            </a:r>
            <a:r>
              <a:rPr sz="2400" spc="110" dirty="0">
                <a:latin typeface="Lucida Sans Unicode"/>
                <a:cs typeface="Lucida Sans Unicode"/>
              </a:rPr>
              <a:t>d</a:t>
            </a:r>
            <a:r>
              <a:rPr sz="2400" spc="-15" dirty="0">
                <a:latin typeface="Lucida Sans Unicode"/>
                <a:cs typeface="Lucida Sans Unicode"/>
              </a:rPr>
              <a:t>e</a:t>
            </a:r>
            <a:r>
              <a:rPr sz="2400" spc="-95" dirty="0">
                <a:latin typeface="Lucida Sans Unicode"/>
                <a:cs typeface="Lucida Sans Unicode"/>
              </a:rPr>
              <a:t>s</a:t>
            </a:r>
            <a:r>
              <a:rPr sz="2400" spc="-5" dirty="0">
                <a:latin typeface="Lucida Sans Unicode"/>
                <a:cs typeface="Lucida Sans Unicode"/>
              </a:rPr>
              <a:t>a</a:t>
            </a:r>
            <a:r>
              <a:rPr sz="2400" spc="-145" dirty="0">
                <a:latin typeface="Lucida Sans Unicode"/>
                <a:cs typeface="Lucida Sans Unicode"/>
              </a:rPr>
              <a:t>i</a:t>
            </a:r>
            <a:r>
              <a:rPr sz="2400" spc="-20" dirty="0">
                <a:latin typeface="Lucida Sans Unicode"/>
                <a:cs typeface="Lucida Sans Unicode"/>
              </a:rPr>
              <a:t>n </a:t>
            </a:r>
            <a:r>
              <a:rPr sz="2400" spc="-5" dirty="0">
                <a:latin typeface="Lucida Sans Unicode"/>
                <a:cs typeface="Lucida Sans Unicode"/>
              </a:rPr>
              <a:t>(</a:t>
            </a:r>
            <a:r>
              <a:rPr sz="2400" spc="-114" dirty="0">
                <a:latin typeface="Lucida Sans Unicode"/>
                <a:cs typeface="Lucida Sans Unicode"/>
              </a:rPr>
              <a:t> </a:t>
            </a:r>
            <a:r>
              <a:rPr sz="2400" i="1" spc="65" dirty="0">
                <a:latin typeface="Arial"/>
                <a:cs typeface="Arial"/>
              </a:rPr>
              <a:t>de</a:t>
            </a:r>
            <a:r>
              <a:rPr sz="2400" i="1" spc="-185" dirty="0">
                <a:latin typeface="Arial"/>
                <a:cs typeface="Arial"/>
              </a:rPr>
              <a:t>s</a:t>
            </a:r>
            <a:r>
              <a:rPr sz="2400" i="1" spc="55" dirty="0">
                <a:latin typeface="Arial"/>
                <a:cs typeface="Arial"/>
              </a:rPr>
              <a:t>i</a:t>
            </a:r>
            <a:r>
              <a:rPr sz="2400" i="1" spc="30" dirty="0">
                <a:latin typeface="Arial"/>
                <a:cs typeface="Arial"/>
              </a:rPr>
              <a:t>g</a:t>
            </a:r>
            <a:r>
              <a:rPr sz="2400" i="1" spc="80" dirty="0">
                <a:latin typeface="Arial"/>
                <a:cs typeface="Arial"/>
              </a:rPr>
              <a:t>n</a:t>
            </a:r>
            <a:r>
              <a:rPr sz="2400" i="1" spc="65" dirty="0">
                <a:latin typeface="Arial"/>
                <a:cs typeface="Arial"/>
              </a:rPr>
              <a:t>e</a:t>
            </a:r>
            <a:r>
              <a:rPr sz="2400" i="1" spc="-55" dirty="0">
                <a:latin typeface="Arial"/>
                <a:cs typeface="Arial"/>
              </a:rPr>
              <a:t>r</a:t>
            </a:r>
            <a:r>
              <a:rPr sz="2400" i="1" spc="-165" dirty="0">
                <a:latin typeface="Arial"/>
                <a:cs typeface="Arial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)</a:t>
            </a:r>
            <a:r>
              <a:rPr sz="2400" spc="-20" dirty="0">
                <a:latin typeface="Lucida Sans Unicode"/>
                <a:cs typeface="Lucida Sans Unicode"/>
              </a:rPr>
              <a:t> </a:t>
            </a:r>
            <a:r>
              <a:rPr sz="2400" spc="75" dirty="0">
                <a:latin typeface="Lucida Sans Unicode"/>
                <a:cs typeface="Lucida Sans Unicode"/>
              </a:rPr>
              <a:t>m</a:t>
            </a:r>
            <a:r>
              <a:rPr sz="2400" spc="-15" dirty="0">
                <a:latin typeface="Lucida Sans Unicode"/>
                <a:cs typeface="Lucida Sans Unicode"/>
              </a:rPr>
              <a:t>e</a:t>
            </a:r>
            <a:r>
              <a:rPr sz="2400" spc="75" dirty="0">
                <a:latin typeface="Lucida Sans Unicode"/>
                <a:cs typeface="Lucida Sans Unicode"/>
              </a:rPr>
              <a:t>m</a:t>
            </a:r>
            <a:r>
              <a:rPr sz="2400" spc="-15" dirty="0">
                <a:latin typeface="Lucida Sans Unicode"/>
                <a:cs typeface="Lucida Sans Unicode"/>
              </a:rPr>
              <a:t>e</a:t>
            </a:r>
            <a:r>
              <a:rPr sz="2400" spc="-180" dirty="0">
                <a:latin typeface="Lucida Sans Unicode"/>
                <a:cs typeface="Lucida Sans Unicode"/>
              </a:rPr>
              <a:t>r</a:t>
            </a:r>
            <a:r>
              <a:rPr sz="2400" spc="-130" dirty="0">
                <a:latin typeface="Lucida Sans Unicode"/>
                <a:cs typeface="Lucida Sans Unicode"/>
              </a:rPr>
              <a:t>l</a:t>
            </a:r>
            <a:r>
              <a:rPr sz="2400" spc="-25" dirty="0">
                <a:latin typeface="Lucida Sans Unicode"/>
                <a:cs typeface="Lucida Sans Unicode"/>
              </a:rPr>
              <a:t>u</a:t>
            </a:r>
            <a:r>
              <a:rPr sz="2400" spc="-30" dirty="0">
                <a:latin typeface="Lucida Sans Unicode"/>
                <a:cs typeface="Lucida Sans Unicode"/>
              </a:rPr>
              <a:t>k</a:t>
            </a:r>
            <a:r>
              <a:rPr sz="2400" spc="-5" dirty="0">
                <a:latin typeface="Lucida Sans Unicode"/>
                <a:cs typeface="Lucida Sans Unicode"/>
              </a:rPr>
              <a:t>a</a:t>
            </a:r>
            <a:r>
              <a:rPr sz="2400" spc="-20" dirty="0">
                <a:latin typeface="Lucida Sans Unicode"/>
                <a:cs typeface="Lucida Sans Unicode"/>
              </a:rPr>
              <a:t>n</a:t>
            </a:r>
            <a:r>
              <a:rPr sz="2400" spc="-3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p</a:t>
            </a:r>
            <a:r>
              <a:rPr sz="2400" spc="-145" dirty="0">
                <a:latin typeface="Lucida Sans Unicode"/>
                <a:cs typeface="Lucida Sans Unicode"/>
              </a:rPr>
              <a:t>r</a:t>
            </a:r>
            <a:r>
              <a:rPr sz="2400" spc="25" dirty="0">
                <a:latin typeface="Lucida Sans Unicode"/>
                <a:cs typeface="Lucida Sans Unicode"/>
              </a:rPr>
              <a:t>o</a:t>
            </a:r>
            <a:r>
              <a:rPr sz="2400" spc="-125" dirty="0">
                <a:latin typeface="Lucida Sans Unicode"/>
                <a:cs typeface="Lucida Sans Unicode"/>
              </a:rPr>
              <a:t>s</a:t>
            </a:r>
            <a:r>
              <a:rPr sz="2400" spc="-15" dirty="0">
                <a:latin typeface="Lucida Sans Unicode"/>
                <a:cs typeface="Lucida Sans Unicode"/>
              </a:rPr>
              <a:t>e</a:t>
            </a:r>
            <a:r>
              <a:rPr sz="2400" spc="-200" dirty="0">
                <a:latin typeface="Lucida Sans Unicode"/>
                <a:cs typeface="Lucida Sans Unicode"/>
              </a:rPr>
              <a:t>s</a:t>
            </a:r>
            <a:r>
              <a:rPr sz="2400" spc="-5" dirty="0">
                <a:latin typeface="Lucida Sans Unicode"/>
                <a:cs typeface="Lucida Sans Unicode"/>
              </a:rPr>
              <a:t> </a:t>
            </a:r>
            <a:r>
              <a:rPr sz="2400" spc="140" dirty="0">
                <a:latin typeface="Lucida Sans Unicode"/>
                <a:cs typeface="Lucida Sans Unicode"/>
              </a:rPr>
              <a:t>d</a:t>
            </a:r>
            <a:r>
              <a:rPr sz="2400" spc="-5" dirty="0">
                <a:latin typeface="Lucida Sans Unicode"/>
                <a:cs typeface="Lucida Sans Unicode"/>
              </a:rPr>
              <a:t>a</a:t>
            </a:r>
            <a:r>
              <a:rPr sz="2400" spc="-15" dirty="0">
                <a:latin typeface="Lucida Sans Unicode"/>
                <a:cs typeface="Lucida Sans Unicode"/>
              </a:rPr>
              <a:t>n  </a:t>
            </a:r>
            <a:r>
              <a:rPr sz="2400" dirty="0">
                <a:latin typeface="Lucida Sans Unicode"/>
                <a:cs typeface="Lucida Sans Unicode"/>
              </a:rPr>
              <a:t>kecermatan</a:t>
            </a:r>
            <a:r>
              <a:rPr sz="2400" spc="-15" dirty="0">
                <a:latin typeface="Lucida Sans Unicode"/>
                <a:cs typeface="Lucida Sans Unicode"/>
              </a:rPr>
              <a:t> </a:t>
            </a:r>
            <a:r>
              <a:rPr sz="2400" spc="20" dirty="0">
                <a:latin typeface="Lucida Sans Unicode"/>
                <a:cs typeface="Lucida Sans Unicode"/>
              </a:rPr>
              <a:t>dalam</a:t>
            </a:r>
            <a:r>
              <a:rPr sz="2400" spc="-70" dirty="0">
                <a:latin typeface="Lucida Sans Unicode"/>
                <a:cs typeface="Lucida Sans Unicode"/>
              </a:rPr>
              <a:t> </a:t>
            </a:r>
            <a:r>
              <a:rPr sz="2400" spc="-25" dirty="0">
                <a:latin typeface="Lucida Sans Unicode"/>
                <a:cs typeface="Lucida Sans Unicode"/>
              </a:rPr>
              <a:t>mengurai</a:t>
            </a:r>
            <a:r>
              <a:rPr sz="2400" spc="-5" dirty="0">
                <a:latin typeface="Lucida Sans Unicode"/>
                <a:cs typeface="Lucida Sans Unicode"/>
              </a:rPr>
              <a:t> </a:t>
            </a:r>
            <a:r>
              <a:rPr sz="2400" spc="40" dirty="0">
                <a:latin typeface="Lucida Sans Unicode"/>
                <a:cs typeface="Lucida Sans Unicode"/>
              </a:rPr>
              <a:t>dan</a:t>
            </a:r>
            <a:r>
              <a:rPr sz="2400" spc="-65" dirty="0">
                <a:latin typeface="Lucida Sans Unicode"/>
                <a:cs typeface="Lucida Sans Unicode"/>
              </a:rPr>
              <a:t> </a:t>
            </a:r>
            <a:r>
              <a:rPr sz="2400" spc="-45" dirty="0">
                <a:latin typeface="Lucida Sans Unicode"/>
                <a:cs typeface="Lucida Sans Unicode"/>
              </a:rPr>
              <a:t>mendefinisikan</a:t>
            </a:r>
            <a:endParaRPr sz="2400">
              <a:latin typeface="Lucida Sans Unicode"/>
              <a:cs typeface="Lucida Sans Unicode"/>
            </a:endParaRPr>
          </a:p>
          <a:p>
            <a:pPr marL="12700" marR="460375" indent="5080">
              <a:lnSpc>
                <a:spcPct val="100000"/>
              </a:lnSpc>
            </a:pPr>
            <a:r>
              <a:rPr sz="2400" spc="-20" dirty="0">
                <a:latin typeface="Lucida Sans Unicode"/>
                <a:cs typeface="Lucida Sans Unicode"/>
              </a:rPr>
              <a:t>problema, </a:t>
            </a:r>
            <a:r>
              <a:rPr sz="2400" spc="-25" dirty="0">
                <a:latin typeface="Lucida Sans Unicode"/>
                <a:cs typeface="Lucida Sans Unicode"/>
              </a:rPr>
              <a:t>sehingga </a:t>
            </a:r>
            <a:r>
              <a:rPr sz="2400" spc="-30" dirty="0">
                <a:latin typeface="Lucida Sans Unicode"/>
                <a:cs typeface="Lucida Sans Unicode"/>
              </a:rPr>
              <a:t>desain </a:t>
            </a:r>
            <a:r>
              <a:rPr sz="2400" spc="30" dirty="0">
                <a:latin typeface="Lucida Sans Unicode"/>
                <a:cs typeface="Lucida Sans Unicode"/>
              </a:rPr>
              <a:t>yang </a:t>
            </a:r>
            <a:r>
              <a:rPr sz="2400" spc="-55" dirty="0">
                <a:latin typeface="Lucida Sans Unicode"/>
                <a:cs typeface="Lucida Sans Unicode"/>
              </a:rPr>
              <a:t>dihasilkan </a:t>
            </a:r>
            <a:r>
              <a:rPr sz="2400" spc="-15" dirty="0">
                <a:latin typeface="Lucida Sans Unicode"/>
                <a:cs typeface="Lucida Sans Unicode"/>
              </a:rPr>
              <a:t>akan </a:t>
            </a:r>
            <a:r>
              <a:rPr sz="2400" spc="-495" dirty="0">
                <a:latin typeface="Lucida Sans Unicode"/>
                <a:cs typeface="Lucida Sans Unicode"/>
              </a:rPr>
              <a:t> </a:t>
            </a:r>
            <a:r>
              <a:rPr sz="2400" spc="-50" dirty="0">
                <a:latin typeface="Lucida Sans Unicode"/>
                <a:cs typeface="Lucida Sans Unicode"/>
              </a:rPr>
              <a:t>semakin</a:t>
            </a:r>
            <a:r>
              <a:rPr sz="2400" spc="-40" dirty="0">
                <a:latin typeface="Lucida Sans Unicode"/>
                <a:cs typeface="Lucida Sans Unicode"/>
              </a:rPr>
              <a:t> </a:t>
            </a:r>
            <a:r>
              <a:rPr sz="2400" spc="-60" dirty="0">
                <a:latin typeface="Lucida Sans Unicode"/>
                <a:cs typeface="Lucida Sans Unicode"/>
              </a:rPr>
              <a:t>objektif</a:t>
            </a:r>
            <a:endParaRPr sz="24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06500" y="847231"/>
            <a:ext cx="2857622" cy="511522"/>
          </a:xfrm>
          <a:custGeom>
            <a:avLst/>
            <a:gdLst/>
            <a:ahLst/>
            <a:cxnLst/>
            <a:rect l="l" t="t" r="r" b="b"/>
            <a:pathLst>
              <a:path w="2857622" h="511522">
                <a:moveTo>
                  <a:pt x="0" y="0"/>
                </a:moveTo>
                <a:lnTo>
                  <a:pt x="2857622" y="0"/>
                </a:lnTo>
                <a:lnTo>
                  <a:pt x="2857622" y="511522"/>
                </a:lnTo>
                <a:lnTo>
                  <a:pt x="0" y="5115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" b="-20621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230617" y="8793622"/>
            <a:ext cx="2595926" cy="464678"/>
          </a:xfrm>
          <a:custGeom>
            <a:avLst/>
            <a:gdLst/>
            <a:ahLst/>
            <a:cxnLst/>
            <a:rect l="l" t="t" r="r" b="b"/>
            <a:pathLst>
              <a:path w="2595926" h="464678">
                <a:moveTo>
                  <a:pt x="0" y="0"/>
                </a:moveTo>
                <a:lnTo>
                  <a:pt x="2595926" y="0"/>
                </a:lnTo>
                <a:lnTo>
                  <a:pt x="2595926" y="464678"/>
                </a:lnTo>
                <a:lnTo>
                  <a:pt x="0" y="4646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" b="-206214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78390" y="6708973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0" y="0"/>
                </a:moveTo>
                <a:lnTo>
                  <a:pt x="4562782" y="0"/>
                </a:lnTo>
                <a:lnTo>
                  <a:pt x="45627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 flipV="1">
            <a:off x="14020800" y="-528830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4562782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562782" y="0"/>
                </a:lnTo>
                <a:lnTo>
                  <a:pt x="4562782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object 8">
            <a:extLst>
              <a:ext uri="{FF2B5EF4-FFF2-40B4-BE49-F238E27FC236}">
                <a16:creationId xmlns:a16="http://schemas.microsoft.com/office/drawing/2014/main" id="{D3A16C4E-4604-4203-9557-8F24039C992A}"/>
              </a:ext>
            </a:extLst>
          </p:cNvPr>
          <p:cNvGrpSpPr/>
          <p:nvPr/>
        </p:nvGrpSpPr>
        <p:grpSpPr>
          <a:xfrm>
            <a:off x="8475947" y="4059502"/>
            <a:ext cx="5087653" cy="810361"/>
            <a:chOff x="6324600" y="3332989"/>
            <a:chExt cx="3805554" cy="662940"/>
          </a:xfrm>
        </p:grpSpPr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A7E426CF-4515-44C2-AFDD-2AE9A8E3B5D9}"/>
                </a:ext>
              </a:extLst>
            </p:cNvPr>
            <p:cNvSpPr/>
            <p:nvPr/>
          </p:nvSpPr>
          <p:spPr>
            <a:xfrm>
              <a:off x="6334505" y="3342895"/>
              <a:ext cx="3785870" cy="643255"/>
            </a:xfrm>
            <a:custGeom>
              <a:avLst/>
              <a:gdLst/>
              <a:ahLst/>
              <a:cxnLst/>
              <a:rect l="l" t="t" r="r" b="b"/>
              <a:pathLst>
                <a:path w="3785870" h="643254">
                  <a:moveTo>
                    <a:pt x="3678428" y="0"/>
                  </a:moveTo>
                  <a:lnTo>
                    <a:pt x="107188" y="0"/>
                  </a:lnTo>
                  <a:lnTo>
                    <a:pt x="65467" y="8423"/>
                  </a:lnTo>
                  <a:lnTo>
                    <a:pt x="31395" y="31395"/>
                  </a:lnTo>
                  <a:lnTo>
                    <a:pt x="8423" y="65467"/>
                  </a:lnTo>
                  <a:lnTo>
                    <a:pt x="0" y="107187"/>
                  </a:lnTo>
                  <a:lnTo>
                    <a:pt x="0" y="535940"/>
                  </a:lnTo>
                  <a:lnTo>
                    <a:pt x="8423" y="577660"/>
                  </a:lnTo>
                  <a:lnTo>
                    <a:pt x="31395" y="611732"/>
                  </a:lnTo>
                  <a:lnTo>
                    <a:pt x="65467" y="634704"/>
                  </a:lnTo>
                  <a:lnTo>
                    <a:pt x="107188" y="643128"/>
                  </a:lnTo>
                  <a:lnTo>
                    <a:pt x="3678428" y="643128"/>
                  </a:lnTo>
                  <a:lnTo>
                    <a:pt x="3720148" y="634704"/>
                  </a:lnTo>
                  <a:lnTo>
                    <a:pt x="3754220" y="611732"/>
                  </a:lnTo>
                  <a:lnTo>
                    <a:pt x="3777192" y="577660"/>
                  </a:lnTo>
                  <a:lnTo>
                    <a:pt x="3785616" y="535940"/>
                  </a:lnTo>
                  <a:lnTo>
                    <a:pt x="3785616" y="107187"/>
                  </a:lnTo>
                  <a:lnTo>
                    <a:pt x="3777192" y="65467"/>
                  </a:lnTo>
                  <a:lnTo>
                    <a:pt x="3754220" y="31395"/>
                  </a:lnTo>
                  <a:lnTo>
                    <a:pt x="3720148" y="8423"/>
                  </a:lnTo>
                  <a:lnTo>
                    <a:pt x="3678428" y="0"/>
                  </a:lnTo>
                  <a:close/>
                </a:path>
              </a:pathLst>
            </a:custGeom>
            <a:solidFill>
              <a:srgbClr val="9E5E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44EA1DCE-14C1-4EA4-8B89-59284FB0EB81}"/>
                </a:ext>
              </a:extLst>
            </p:cNvPr>
            <p:cNvSpPr/>
            <p:nvPr/>
          </p:nvSpPr>
          <p:spPr>
            <a:xfrm>
              <a:off x="6334505" y="3342895"/>
              <a:ext cx="3785870" cy="643255"/>
            </a:xfrm>
            <a:custGeom>
              <a:avLst/>
              <a:gdLst/>
              <a:ahLst/>
              <a:cxnLst/>
              <a:rect l="l" t="t" r="r" b="b"/>
              <a:pathLst>
                <a:path w="3785870" h="643254">
                  <a:moveTo>
                    <a:pt x="0" y="107187"/>
                  </a:moveTo>
                  <a:lnTo>
                    <a:pt x="8423" y="65467"/>
                  </a:lnTo>
                  <a:lnTo>
                    <a:pt x="31395" y="31395"/>
                  </a:lnTo>
                  <a:lnTo>
                    <a:pt x="65467" y="8423"/>
                  </a:lnTo>
                  <a:lnTo>
                    <a:pt x="107188" y="0"/>
                  </a:lnTo>
                  <a:lnTo>
                    <a:pt x="3678428" y="0"/>
                  </a:lnTo>
                  <a:lnTo>
                    <a:pt x="3720148" y="8423"/>
                  </a:lnTo>
                  <a:lnTo>
                    <a:pt x="3754220" y="31395"/>
                  </a:lnTo>
                  <a:lnTo>
                    <a:pt x="3777192" y="65467"/>
                  </a:lnTo>
                  <a:lnTo>
                    <a:pt x="3785616" y="107187"/>
                  </a:lnTo>
                  <a:lnTo>
                    <a:pt x="3785616" y="535940"/>
                  </a:lnTo>
                  <a:lnTo>
                    <a:pt x="3777192" y="577660"/>
                  </a:lnTo>
                  <a:lnTo>
                    <a:pt x="3754220" y="611732"/>
                  </a:lnTo>
                  <a:lnTo>
                    <a:pt x="3720148" y="634704"/>
                  </a:lnTo>
                  <a:lnTo>
                    <a:pt x="3678428" y="643128"/>
                  </a:lnTo>
                  <a:lnTo>
                    <a:pt x="107188" y="643128"/>
                  </a:lnTo>
                  <a:lnTo>
                    <a:pt x="65467" y="634704"/>
                  </a:lnTo>
                  <a:lnTo>
                    <a:pt x="31395" y="611732"/>
                  </a:lnTo>
                  <a:lnTo>
                    <a:pt x="8423" y="577660"/>
                  </a:lnTo>
                  <a:lnTo>
                    <a:pt x="0" y="535940"/>
                  </a:lnTo>
                  <a:lnTo>
                    <a:pt x="0" y="107187"/>
                  </a:lnTo>
                  <a:close/>
                </a:path>
              </a:pathLst>
            </a:custGeom>
            <a:ln w="19812">
              <a:solidFill>
                <a:srgbClr val="7343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>
            <a:extLst>
              <a:ext uri="{FF2B5EF4-FFF2-40B4-BE49-F238E27FC236}">
                <a16:creationId xmlns:a16="http://schemas.microsoft.com/office/drawing/2014/main" id="{02BDA65A-B0FE-45D9-B92A-9ACE03615B76}"/>
              </a:ext>
            </a:extLst>
          </p:cNvPr>
          <p:cNvGrpSpPr/>
          <p:nvPr/>
        </p:nvGrpSpPr>
        <p:grpSpPr>
          <a:xfrm>
            <a:off x="3419444" y="4052163"/>
            <a:ext cx="4776096" cy="819798"/>
            <a:chOff x="2182367" y="3332990"/>
            <a:chExt cx="3807460" cy="662940"/>
          </a:xfrm>
        </p:grpSpPr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27DBF5FD-FE50-4F9F-95D7-C23614EDBB85}"/>
                </a:ext>
              </a:extLst>
            </p:cNvPr>
            <p:cNvSpPr/>
            <p:nvPr/>
          </p:nvSpPr>
          <p:spPr>
            <a:xfrm>
              <a:off x="2192273" y="3342896"/>
              <a:ext cx="3787140" cy="643255"/>
            </a:xfrm>
            <a:custGeom>
              <a:avLst/>
              <a:gdLst/>
              <a:ahLst/>
              <a:cxnLst/>
              <a:rect l="l" t="t" r="r" b="b"/>
              <a:pathLst>
                <a:path w="3787140" h="643254">
                  <a:moveTo>
                    <a:pt x="3679952" y="0"/>
                  </a:moveTo>
                  <a:lnTo>
                    <a:pt x="107188" y="0"/>
                  </a:lnTo>
                  <a:lnTo>
                    <a:pt x="65467" y="8423"/>
                  </a:lnTo>
                  <a:lnTo>
                    <a:pt x="31395" y="31395"/>
                  </a:lnTo>
                  <a:lnTo>
                    <a:pt x="8423" y="65467"/>
                  </a:lnTo>
                  <a:lnTo>
                    <a:pt x="0" y="107187"/>
                  </a:lnTo>
                  <a:lnTo>
                    <a:pt x="0" y="535940"/>
                  </a:lnTo>
                  <a:lnTo>
                    <a:pt x="8423" y="577660"/>
                  </a:lnTo>
                  <a:lnTo>
                    <a:pt x="31395" y="611732"/>
                  </a:lnTo>
                  <a:lnTo>
                    <a:pt x="65467" y="634704"/>
                  </a:lnTo>
                  <a:lnTo>
                    <a:pt x="107188" y="643128"/>
                  </a:lnTo>
                  <a:lnTo>
                    <a:pt x="3679952" y="643128"/>
                  </a:lnTo>
                  <a:lnTo>
                    <a:pt x="3721672" y="634704"/>
                  </a:lnTo>
                  <a:lnTo>
                    <a:pt x="3755744" y="611732"/>
                  </a:lnTo>
                  <a:lnTo>
                    <a:pt x="3778716" y="577660"/>
                  </a:lnTo>
                  <a:lnTo>
                    <a:pt x="3787140" y="535940"/>
                  </a:lnTo>
                  <a:lnTo>
                    <a:pt x="3787140" y="107187"/>
                  </a:lnTo>
                  <a:lnTo>
                    <a:pt x="3778716" y="65467"/>
                  </a:lnTo>
                  <a:lnTo>
                    <a:pt x="3755744" y="31395"/>
                  </a:lnTo>
                  <a:lnTo>
                    <a:pt x="3721672" y="8423"/>
                  </a:lnTo>
                  <a:lnTo>
                    <a:pt x="3679952" y="0"/>
                  </a:lnTo>
                  <a:close/>
                </a:path>
              </a:pathLst>
            </a:custGeom>
            <a:solidFill>
              <a:srgbClr val="EA631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6E2E2DEC-A762-4B14-9DB1-3D821361D847}"/>
                </a:ext>
              </a:extLst>
            </p:cNvPr>
            <p:cNvSpPr/>
            <p:nvPr/>
          </p:nvSpPr>
          <p:spPr>
            <a:xfrm>
              <a:off x="2192273" y="3342896"/>
              <a:ext cx="3787140" cy="643255"/>
            </a:xfrm>
            <a:custGeom>
              <a:avLst/>
              <a:gdLst/>
              <a:ahLst/>
              <a:cxnLst/>
              <a:rect l="l" t="t" r="r" b="b"/>
              <a:pathLst>
                <a:path w="3787140" h="643254">
                  <a:moveTo>
                    <a:pt x="0" y="107187"/>
                  </a:moveTo>
                  <a:lnTo>
                    <a:pt x="8423" y="65467"/>
                  </a:lnTo>
                  <a:lnTo>
                    <a:pt x="31395" y="31395"/>
                  </a:lnTo>
                  <a:lnTo>
                    <a:pt x="65467" y="8423"/>
                  </a:lnTo>
                  <a:lnTo>
                    <a:pt x="107188" y="0"/>
                  </a:lnTo>
                  <a:lnTo>
                    <a:pt x="3679952" y="0"/>
                  </a:lnTo>
                  <a:lnTo>
                    <a:pt x="3721672" y="8423"/>
                  </a:lnTo>
                  <a:lnTo>
                    <a:pt x="3755744" y="31395"/>
                  </a:lnTo>
                  <a:lnTo>
                    <a:pt x="3778716" y="65467"/>
                  </a:lnTo>
                  <a:lnTo>
                    <a:pt x="3787140" y="107187"/>
                  </a:lnTo>
                  <a:lnTo>
                    <a:pt x="3787140" y="535940"/>
                  </a:lnTo>
                  <a:lnTo>
                    <a:pt x="3778716" y="577660"/>
                  </a:lnTo>
                  <a:lnTo>
                    <a:pt x="3755744" y="611732"/>
                  </a:lnTo>
                  <a:lnTo>
                    <a:pt x="3721672" y="634704"/>
                  </a:lnTo>
                  <a:lnTo>
                    <a:pt x="3679952" y="643128"/>
                  </a:lnTo>
                  <a:lnTo>
                    <a:pt x="107188" y="643128"/>
                  </a:lnTo>
                  <a:lnTo>
                    <a:pt x="65467" y="634704"/>
                  </a:lnTo>
                  <a:lnTo>
                    <a:pt x="31395" y="611732"/>
                  </a:lnTo>
                  <a:lnTo>
                    <a:pt x="8423" y="577660"/>
                  </a:lnTo>
                  <a:lnTo>
                    <a:pt x="0" y="535940"/>
                  </a:lnTo>
                  <a:lnTo>
                    <a:pt x="0" y="107187"/>
                  </a:lnTo>
                  <a:close/>
                </a:path>
              </a:pathLst>
            </a:custGeom>
            <a:ln w="19812">
              <a:solidFill>
                <a:srgbClr val="AC470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pic>
        <p:nvPicPr>
          <p:cNvPr id="14" name="object 14">
            <a:extLst>
              <a:ext uri="{FF2B5EF4-FFF2-40B4-BE49-F238E27FC236}">
                <a16:creationId xmlns:a16="http://schemas.microsoft.com/office/drawing/2014/main" id="{4569A9C4-3592-4BDF-A1C0-B2AAB9FC603C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01952" y="1561758"/>
            <a:ext cx="5061337" cy="932551"/>
          </a:xfrm>
          <a:prstGeom prst="rect">
            <a:avLst/>
          </a:prstGeom>
        </p:spPr>
      </p:pic>
      <p:sp>
        <p:nvSpPr>
          <p:cNvPr id="15" name="object 15">
            <a:extLst>
              <a:ext uri="{FF2B5EF4-FFF2-40B4-BE49-F238E27FC236}">
                <a16:creationId xmlns:a16="http://schemas.microsoft.com/office/drawing/2014/main" id="{955D43B4-4679-44BB-B4D9-58CB75D79B46}"/>
              </a:ext>
            </a:extLst>
          </p:cNvPr>
          <p:cNvSpPr txBox="1">
            <a:spLocks/>
          </p:cNvSpPr>
          <p:nvPr/>
        </p:nvSpPr>
        <p:spPr>
          <a:xfrm>
            <a:off x="6453168" y="1545449"/>
            <a:ext cx="424154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6055">
              <a:spcBef>
                <a:spcPts val="95"/>
              </a:spcBef>
            </a:pPr>
            <a:r>
              <a:rPr lang="en-US" spc="60" dirty="0" err="1">
                <a:solidFill>
                  <a:schemeClr val="bg1"/>
                </a:solidFill>
              </a:rPr>
              <a:t>Metode</a:t>
            </a:r>
            <a:r>
              <a:rPr lang="en-US" spc="70" dirty="0">
                <a:solidFill>
                  <a:schemeClr val="bg1"/>
                </a:solidFill>
              </a:rPr>
              <a:t> </a:t>
            </a:r>
            <a:r>
              <a:rPr lang="en-US" spc="-30" dirty="0">
                <a:solidFill>
                  <a:schemeClr val="bg1"/>
                </a:solidFill>
              </a:rPr>
              <a:t>Desain</a:t>
            </a:r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19928874-FB92-4465-B7DA-44448FBFB24A}"/>
              </a:ext>
            </a:extLst>
          </p:cNvPr>
          <p:cNvSpPr txBox="1"/>
          <p:nvPr/>
        </p:nvSpPr>
        <p:spPr>
          <a:xfrm>
            <a:off x="3627139" y="4239295"/>
            <a:ext cx="4435172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b="1" spc="35" dirty="0">
                <a:latin typeface="Arial"/>
                <a:cs typeface="Arial"/>
              </a:rPr>
              <a:t>Metode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spc="-15" dirty="0">
                <a:latin typeface="Arial"/>
                <a:cs typeface="Arial"/>
              </a:rPr>
              <a:t>Desain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30" dirty="0">
                <a:latin typeface="Arial"/>
                <a:cs typeface="Arial"/>
              </a:rPr>
              <a:t>Konvensional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E12E2B0A-BB5C-45A7-94D6-2C060B30E1EB}"/>
              </a:ext>
            </a:extLst>
          </p:cNvPr>
          <p:cNvSpPr txBox="1"/>
          <p:nvPr/>
        </p:nvSpPr>
        <p:spPr>
          <a:xfrm>
            <a:off x="9297770" y="4254242"/>
            <a:ext cx="3287917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b="1" spc="45" dirty="0">
                <a:latin typeface="Arial"/>
                <a:cs typeface="Arial"/>
              </a:rPr>
              <a:t>Metode </a:t>
            </a:r>
            <a:r>
              <a:rPr sz="2400" b="1" spc="-20" dirty="0">
                <a:latin typeface="Arial"/>
                <a:cs typeface="Arial"/>
              </a:rPr>
              <a:t>Desain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spc="-90" dirty="0">
                <a:latin typeface="Arial"/>
                <a:cs typeface="Arial"/>
              </a:rPr>
              <a:t>Baru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18" name="object 18">
            <a:extLst>
              <a:ext uri="{FF2B5EF4-FFF2-40B4-BE49-F238E27FC236}">
                <a16:creationId xmlns:a16="http://schemas.microsoft.com/office/drawing/2014/main" id="{0F0FE85B-F8B8-4735-848C-2DA685917AF7}"/>
              </a:ext>
            </a:extLst>
          </p:cNvPr>
          <p:cNvGrpSpPr/>
          <p:nvPr/>
        </p:nvGrpSpPr>
        <p:grpSpPr>
          <a:xfrm>
            <a:off x="6045694" y="2619141"/>
            <a:ext cx="4767580" cy="1394460"/>
            <a:chOff x="3707891" y="2226563"/>
            <a:chExt cx="4767580" cy="1394460"/>
          </a:xfrm>
          <a:solidFill>
            <a:schemeClr val="bg1"/>
          </a:solidFill>
        </p:grpSpPr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93840E33-CC8A-4465-9163-735A0AC82C93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07891" y="2226563"/>
              <a:ext cx="1321308" cy="1394459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20" name="object 20">
              <a:extLst>
                <a:ext uri="{FF2B5EF4-FFF2-40B4-BE49-F238E27FC236}">
                  <a16:creationId xmlns:a16="http://schemas.microsoft.com/office/drawing/2014/main" id="{B1301F9D-7D35-428E-9648-2E321EC7EAEB}"/>
                </a:ext>
              </a:extLst>
            </p:cNvPr>
            <p:cNvSpPr/>
            <p:nvPr/>
          </p:nvSpPr>
          <p:spPr>
            <a:xfrm>
              <a:off x="4057796" y="2270759"/>
              <a:ext cx="890269" cy="958215"/>
            </a:xfrm>
            <a:custGeom>
              <a:avLst/>
              <a:gdLst/>
              <a:ahLst/>
              <a:cxnLst/>
              <a:rect l="l" t="t" r="r" b="b"/>
              <a:pathLst>
                <a:path w="890270" h="958214">
                  <a:moveTo>
                    <a:pt x="889685" y="0"/>
                  </a:moveTo>
                  <a:lnTo>
                    <a:pt x="0" y="958113"/>
                  </a:lnTo>
                </a:path>
              </a:pathLst>
            </a:custGeom>
            <a:grpFill/>
            <a:ln w="57912">
              <a:noFill/>
            </a:ln>
          </p:spPr>
          <p:txBody>
            <a:bodyPr wrap="square" lIns="0" tIns="0" rIns="0" bIns="0" rtlCol="0"/>
            <a:lstStyle/>
            <a:p>
              <a:endParaRPr>
                <a:highlight>
                  <a:srgbClr val="FFFF00"/>
                </a:highlight>
              </a:endParaRPr>
            </a:p>
          </p:txBody>
        </p:sp>
        <p:sp>
          <p:nvSpPr>
            <p:cNvPr id="21" name="object 21">
              <a:extLst>
                <a:ext uri="{FF2B5EF4-FFF2-40B4-BE49-F238E27FC236}">
                  <a16:creationId xmlns:a16="http://schemas.microsoft.com/office/drawing/2014/main" id="{4AEBFC90-A317-48CE-93C3-1E9282EB0B79}"/>
                </a:ext>
              </a:extLst>
            </p:cNvPr>
            <p:cNvSpPr/>
            <p:nvPr/>
          </p:nvSpPr>
          <p:spPr>
            <a:xfrm>
              <a:off x="4057807" y="3032603"/>
              <a:ext cx="193040" cy="196850"/>
            </a:xfrm>
            <a:custGeom>
              <a:avLst/>
              <a:gdLst/>
              <a:ahLst/>
              <a:cxnLst/>
              <a:rect l="l" t="t" r="r" b="b"/>
              <a:pathLst>
                <a:path w="193039" h="196850">
                  <a:moveTo>
                    <a:pt x="192481" y="137934"/>
                  </a:moveTo>
                  <a:lnTo>
                    <a:pt x="0" y="196278"/>
                  </a:lnTo>
                  <a:lnTo>
                    <a:pt x="43954" y="0"/>
                  </a:lnTo>
                </a:path>
              </a:pathLst>
            </a:custGeom>
            <a:grpFill/>
            <a:ln w="57912">
              <a:noFill/>
            </a:ln>
          </p:spPr>
          <p:txBody>
            <a:bodyPr wrap="square" lIns="0" tIns="0" rIns="0" bIns="0" rtlCol="0"/>
            <a:lstStyle/>
            <a:p>
              <a:endParaRPr>
                <a:highlight>
                  <a:srgbClr val="FFFF00"/>
                </a:highlight>
              </a:endParaRPr>
            </a:p>
          </p:txBody>
        </p:sp>
        <p:pic>
          <p:nvPicPr>
            <p:cNvPr id="22" name="object 22">
              <a:extLst>
                <a:ext uri="{FF2B5EF4-FFF2-40B4-BE49-F238E27FC236}">
                  <a16:creationId xmlns:a16="http://schemas.microsoft.com/office/drawing/2014/main" id="{B50321E4-543D-4084-AC9A-9E3B854C16DE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23759" y="2298204"/>
              <a:ext cx="1251202" cy="1251190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23" name="object 23">
              <a:extLst>
                <a:ext uri="{FF2B5EF4-FFF2-40B4-BE49-F238E27FC236}">
                  <a16:creationId xmlns:a16="http://schemas.microsoft.com/office/drawing/2014/main" id="{6ACA134B-62B8-4E94-AD61-457AFEAB5CD9}"/>
                </a:ext>
              </a:extLst>
            </p:cNvPr>
            <p:cNvSpPr/>
            <p:nvPr/>
          </p:nvSpPr>
          <p:spPr>
            <a:xfrm>
              <a:off x="7306055" y="2342387"/>
              <a:ext cx="817244" cy="817244"/>
            </a:xfrm>
            <a:custGeom>
              <a:avLst/>
              <a:gdLst/>
              <a:ahLst/>
              <a:cxnLst/>
              <a:rect l="l" t="t" r="r" b="b"/>
              <a:pathLst>
                <a:path w="817245" h="817244">
                  <a:moveTo>
                    <a:pt x="0" y="0"/>
                  </a:moveTo>
                  <a:lnTo>
                    <a:pt x="816711" y="816711"/>
                  </a:lnTo>
                </a:path>
              </a:pathLst>
            </a:custGeom>
            <a:grpFill/>
            <a:ln w="57912">
              <a:noFill/>
            </a:ln>
          </p:spPr>
          <p:txBody>
            <a:bodyPr wrap="square" lIns="0" tIns="0" rIns="0" bIns="0" rtlCol="0"/>
            <a:lstStyle/>
            <a:p>
              <a:endParaRPr>
                <a:highlight>
                  <a:srgbClr val="FFFF00"/>
                </a:highlight>
              </a:endParaRPr>
            </a:p>
          </p:txBody>
        </p:sp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CC9F6572-3DA2-460B-8A85-71C10A08ECE7}"/>
                </a:ext>
              </a:extLst>
            </p:cNvPr>
            <p:cNvSpPr/>
            <p:nvPr/>
          </p:nvSpPr>
          <p:spPr>
            <a:xfrm>
              <a:off x="7928254" y="2964595"/>
              <a:ext cx="194945" cy="194945"/>
            </a:xfrm>
            <a:custGeom>
              <a:avLst/>
              <a:gdLst/>
              <a:ahLst/>
              <a:cxnLst/>
              <a:rect l="l" t="t" r="r" b="b"/>
              <a:pathLst>
                <a:path w="194945" h="194944">
                  <a:moveTo>
                    <a:pt x="0" y="143332"/>
                  </a:moveTo>
                  <a:lnTo>
                    <a:pt x="194513" y="194513"/>
                  </a:lnTo>
                  <a:lnTo>
                    <a:pt x="143319" y="0"/>
                  </a:lnTo>
                </a:path>
              </a:pathLst>
            </a:custGeom>
            <a:grpFill/>
            <a:ln w="57912">
              <a:noFill/>
            </a:ln>
          </p:spPr>
          <p:txBody>
            <a:bodyPr wrap="square" lIns="0" tIns="0" rIns="0" bIns="0" rtlCol="0"/>
            <a:lstStyle/>
            <a:p>
              <a:endParaRPr>
                <a:highlight>
                  <a:srgbClr val="FFFF00"/>
                </a:highlight>
              </a:endParaRPr>
            </a:p>
          </p:txBody>
        </p:sp>
      </p:grpSp>
      <p:pic>
        <p:nvPicPr>
          <p:cNvPr id="25" name="object 25">
            <a:extLst>
              <a:ext uri="{FF2B5EF4-FFF2-40B4-BE49-F238E27FC236}">
                <a16:creationId xmlns:a16="http://schemas.microsoft.com/office/drawing/2014/main" id="{034E37F5-D26B-47A9-9BE0-EE4561D6FE3A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458200" y="6057900"/>
            <a:ext cx="4998167" cy="893063"/>
          </a:xfrm>
          <a:prstGeom prst="rect">
            <a:avLst/>
          </a:prstGeom>
        </p:spPr>
      </p:pic>
      <p:pic>
        <p:nvPicPr>
          <p:cNvPr id="26" name="object 26">
            <a:extLst>
              <a:ext uri="{FF2B5EF4-FFF2-40B4-BE49-F238E27FC236}">
                <a16:creationId xmlns:a16="http://schemas.microsoft.com/office/drawing/2014/main" id="{BA4637C6-8AD8-41F1-ADAF-E07501CF43B6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352800" y="5896355"/>
            <a:ext cx="4872099" cy="777239"/>
          </a:xfrm>
          <a:prstGeom prst="rect">
            <a:avLst/>
          </a:prstGeom>
        </p:spPr>
      </p:pic>
      <p:sp>
        <p:nvSpPr>
          <p:cNvPr id="27" name="object 27">
            <a:extLst>
              <a:ext uri="{FF2B5EF4-FFF2-40B4-BE49-F238E27FC236}">
                <a16:creationId xmlns:a16="http://schemas.microsoft.com/office/drawing/2014/main" id="{3469EA9D-318F-4A4C-A08F-8119307F45EE}"/>
              </a:ext>
            </a:extLst>
          </p:cNvPr>
          <p:cNvSpPr txBox="1"/>
          <p:nvPr/>
        </p:nvSpPr>
        <p:spPr>
          <a:xfrm>
            <a:off x="4205631" y="6093896"/>
            <a:ext cx="291765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35" dirty="0">
                <a:latin typeface="Arial"/>
                <a:cs typeface="Arial"/>
              </a:rPr>
              <a:t>Metode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spc="10" dirty="0">
                <a:latin typeface="Arial"/>
                <a:cs typeface="Arial"/>
              </a:rPr>
              <a:t>Vernakular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8" name="object 28">
            <a:extLst>
              <a:ext uri="{FF2B5EF4-FFF2-40B4-BE49-F238E27FC236}">
                <a16:creationId xmlns:a16="http://schemas.microsoft.com/office/drawing/2014/main" id="{C2CCFA0B-58A0-4835-B405-6B62E9728AFD}"/>
              </a:ext>
            </a:extLst>
          </p:cNvPr>
          <p:cNvSpPr txBox="1"/>
          <p:nvPr/>
        </p:nvSpPr>
        <p:spPr>
          <a:xfrm>
            <a:off x="8905634" y="6238491"/>
            <a:ext cx="420076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35" dirty="0">
                <a:latin typeface="Arial"/>
                <a:cs typeface="Arial"/>
              </a:rPr>
              <a:t>Metode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spc="-15" dirty="0">
                <a:latin typeface="Arial"/>
                <a:cs typeface="Arial"/>
              </a:rPr>
              <a:t>Desain</a:t>
            </a:r>
            <a:r>
              <a:rPr sz="2400" b="1" spc="25" dirty="0">
                <a:latin typeface="Arial"/>
                <a:cs typeface="Arial"/>
              </a:rPr>
              <a:t> </a:t>
            </a:r>
            <a:r>
              <a:rPr sz="2400" b="1" spc="35" dirty="0">
                <a:latin typeface="Arial"/>
                <a:cs typeface="Arial"/>
              </a:rPr>
              <a:t>by</a:t>
            </a:r>
            <a:r>
              <a:rPr sz="2400" b="1" spc="-5" dirty="0">
                <a:latin typeface="Arial"/>
                <a:cs typeface="Arial"/>
              </a:rPr>
              <a:t> Drawing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9" name="object 29">
            <a:extLst>
              <a:ext uri="{FF2B5EF4-FFF2-40B4-BE49-F238E27FC236}">
                <a16:creationId xmlns:a16="http://schemas.microsoft.com/office/drawing/2014/main" id="{0C4B1FB4-B89F-4181-9964-0265B8B33D87}"/>
              </a:ext>
            </a:extLst>
          </p:cNvPr>
          <p:cNvSpPr txBox="1"/>
          <p:nvPr/>
        </p:nvSpPr>
        <p:spPr>
          <a:xfrm>
            <a:off x="4663070" y="6738205"/>
            <a:ext cx="1538882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75" dirty="0">
                <a:latin typeface="Arial"/>
                <a:cs typeface="Arial"/>
              </a:rPr>
              <a:t>Kria</a:t>
            </a:r>
            <a:r>
              <a:rPr sz="1800" b="1" spc="2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/</a:t>
            </a:r>
            <a:r>
              <a:rPr sz="1800" b="1" spc="19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craft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0" name="object 30">
            <a:extLst>
              <a:ext uri="{FF2B5EF4-FFF2-40B4-BE49-F238E27FC236}">
                <a16:creationId xmlns:a16="http://schemas.microsoft.com/office/drawing/2014/main" id="{A1317524-D6F4-4A31-B3BC-038DC992D635}"/>
              </a:ext>
            </a:extLst>
          </p:cNvPr>
          <p:cNvSpPr txBox="1"/>
          <p:nvPr/>
        </p:nvSpPr>
        <p:spPr>
          <a:xfrm>
            <a:off x="8585049" y="7029796"/>
            <a:ext cx="3795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60" dirty="0">
                <a:latin typeface="Arial"/>
                <a:cs typeface="Arial"/>
              </a:rPr>
              <a:t>Me</a:t>
            </a:r>
            <a:r>
              <a:rPr sz="1800" b="1" spc="20" dirty="0">
                <a:latin typeface="Arial"/>
                <a:cs typeface="Arial"/>
              </a:rPr>
              <a:t>n</a:t>
            </a:r>
            <a:r>
              <a:rPr sz="1800" b="1" spc="40" dirty="0">
                <a:latin typeface="Arial"/>
                <a:cs typeface="Arial"/>
              </a:rPr>
              <a:t>g</a:t>
            </a:r>
            <a:r>
              <a:rPr sz="1800" b="1" spc="135" dirty="0">
                <a:latin typeface="Arial"/>
                <a:cs typeface="Arial"/>
              </a:rPr>
              <a:t>ga</a:t>
            </a:r>
            <a:r>
              <a:rPr sz="1800" b="1" spc="45" dirty="0">
                <a:latin typeface="Arial"/>
                <a:cs typeface="Arial"/>
              </a:rPr>
              <a:t>m</a:t>
            </a:r>
            <a:r>
              <a:rPr sz="1800" b="1" spc="135" dirty="0">
                <a:latin typeface="Arial"/>
                <a:cs typeface="Arial"/>
              </a:rPr>
              <a:t>b</a:t>
            </a:r>
            <a:r>
              <a:rPr sz="1800" b="1" spc="90" dirty="0">
                <a:latin typeface="Arial"/>
                <a:cs typeface="Arial"/>
              </a:rPr>
              <a:t>a</a:t>
            </a:r>
            <a:r>
              <a:rPr sz="1800" b="1" spc="35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/</a:t>
            </a:r>
            <a:r>
              <a:rPr sz="1800" b="1" spc="-340" dirty="0">
                <a:latin typeface="Arial"/>
                <a:cs typeface="Arial"/>
              </a:rPr>
              <a:t> </a:t>
            </a:r>
            <a:r>
              <a:rPr sz="1800" b="1" spc="-190" dirty="0">
                <a:latin typeface="Arial"/>
                <a:cs typeface="Arial"/>
              </a:rPr>
              <a:t>s</a:t>
            </a:r>
            <a:r>
              <a:rPr sz="1800" b="1" spc="95" dirty="0">
                <a:latin typeface="Arial"/>
                <a:cs typeface="Arial"/>
              </a:rPr>
              <a:t>k</a:t>
            </a:r>
            <a:r>
              <a:rPr sz="1800" b="1" spc="75" dirty="0">
                <a:latin typeface="Arial"/>
                <a:cs typeface="Arial"/>
              </a:rPr>
              <a:t>e</a:t>
            </a:r>
            <a:r>
              <a:rPr sz="1800" b="1" spc="-105" dirty="0">
                <a:latin typeface="Arial"/>
                <a:cs typeface="Arial"/>
              </a:rPr>
              <a:t>t</a:t>
            </a:r>
            <a:r>
              <a:rPr sz="1800" b="1" spc="-80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-2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/</a:t>
            </a:r>
            <a:r>
              <a:rPr sz="1800" b="1" spc="-315" dirty="0">
                <a:latin typeface="Arial"/>
                <a:cs typeface="Arial"/>
              </a:rPr>
              <a:t> </a:t>
            </a:r>
            <a:r>
              <a:rPr sz="1800" b="1" spc="20" dirty="0">
                <a:latin typeface="Arial"/>
                <a:cs typeface="Arial"/>
              </a:rPr>
              <a:t>ko</a:t>
            </a:r>
            <a:r>
              <a:rPr sz="1800" b="1" spc="-120" dirty="0">
                <a:latin typeface="Arial"/>
                <a:cs typeface="Arial"/>
              </a:rPr>
              <a:t>n</a:t>
            </a:r>
            <a:r>
              <a:rPr sz="1800" b="1" spc="-35" dirty="0">
                <a:latin typeface="Arial"/>
                <a:cs typeface="Arial"/>
              </a:rPr>
              <a:t>s</a:t>
            </a:r>
            <a:r>
              <a:rPr sz="1800" b="1" spc="114" dirty="0">
                <a:latin typeface="Arial"/>
                <a:cs typeface="Arial"/>
              </a:rPr>
              <a:t>e</a:t>
            </a:r>
            <a:r>
              <a:rPr sz="1800" b="1" spc="204" dirty="0">
                <a:latin typeface="Arial"/>
                <a:cs typeface="Arial"/>
              </a:rPr>
              <a:t>p</a:t>
            </a:r>
            <a:r>
              <a:rPr sz="1800" b="1" dirty="0">
                <a:latin typeface="Arial"/>
                <a:cs typeface="Arial"/>
              </a:rPr>
              <a:t>/</a:t>
            </a:r>
            <a:r>
              <a:rPr sz="1800" b="1" spc="-340" dirty="0">
                <a:latin typeface="Arial"/>
                <a:cs typeface="Arial"/>
              </a:rPr>
              <a:t> </a:t>
            </a:r>
            <a:r>
              <a:rPr sz="1800" b="1" spc="-110" dirty="0">
                <a:latin typeface="Arial"/>
                <a:cs typeface="Arial"/>
              </a:rPr>
              <a:t>ris</a:t>
            </a:r>
            <a:r>
              <a:rPr sz="1800" b="1" spc="75" dirty="0">
                <a:latin typeface="Arial"/>
                <a:cs typeface="Arial"/>
              </a:rPr>
              <a:t>e</a:t>
            </a:r>
            <a:r>
              <a:rPr sz="1800" b="1" spc="-60" dirty="0">
                <a:latin typeface="Arial"/>
                <a:cs typeface="Arial"/>
              </a:rPr>
              <a:t>t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31" name="object 31">
            <a:extLst>
              <a:ext uri="{FF2B5EF4-FFF2-40B4-BE49-F238E27FC236}">
                <a16:creationId xmlns:a16="http://schemas.microsoft.com/office/drawing/2014/main" id="{20D5D424-7306-45C9-BD48-761382B9A37E}"/>
              </a:ext>
            </a:extLst>
          </p:cNvPr>
          <p:cNvGrpSpPr/>
          <p:nvPr/>
        </p:nvGrpSpPr>
        <p:grpSpPr>
          <a:xfrm>
            <a:off x="5224685" y="5068382"/>
            <a:ext cx="622300" cy="893444"/>
            <a:chOff x="3707891" y="4014215"/>
            <a:chExt cx="622300" cy="893444"/>
          </a:xfrm>
        </p:grpSpPr>
        <p:pic>
          <p:nvPicPr>
            <p:cNvPr id="32" name="object 32">
              <a:extLst>
                <a:ext uri="{FF2B5EF4-FFF2-40B4-BE49-F238E27FC236}">
                  <a16:creationId xmlns:a16="http://schemas.microsoft.com/office/drawing/2014/main" id="{D57E2A0B-EC63-41D3-B59D-45C7996A5DBA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07891" y="4014215"/>
              <a:ext cx="621791" cy="893063"/>
            </a:xfrm>
            <a:prstGeom prst="rect">
              <a:avLst/>
            </a:prstGeom>
          </p:spPr>
        </p:pic>
        <p:sp>
          <p:nvSpPr>
            <p:cNvPr id="33" name="object 33">
              <a:extLst>
                <a:ext uri="{FF2B5EF4-FFF2-40B4-BE49-F238E27FC236}">
                  <a16:creationId xmlns:a16="http://schemas.microsoft.com/office/drawing/2014/main" id="{85E03D05-E98A-422F-9F0B-1866EF427203}"/>
                </a:ext>
              </a:extLst>
            </p:cNvPr>
            <p:cNvSpPr/>
            <p:nvPr/>
          </p:nvSpPr>
          <p:spPr>
            <a:xfrm>
              <a:off x="4018965" y="4058411"/>
              <a:ext cx="1905" cy="443230"/>
            </a:xfrm>
            <a:custGeom>
              <a:avLst/>
              <a:gdLst/>
              <a:ahLst/>
              <a:cxnLst/>
              <a:rect l="l" t="t" r="r" b="b"/>
              <a:pathLst>
                <a:path w="1904" h="443229">
                  <a:moveTo>
                    <a:pt x="704" y="-28956"/>
                  </a:moveTo>
                  <a:lnTo>
                    <a:pt x="704" y="471690"/>
                  </a:lnTo>
                </a:path>
              </a:pathLst>
            </a:custGeom>
            <a:ln w="5932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>
            <a:extLst>
              <a:ext uri="{FF2B5EF4-FFF2-40B4-BE49-F238E27FC236}">
                <a16:creationId xmlns:a16="http://schemas.microsoft.com/office/drawing/2014/main" id="{9F2353B2-2E56-489C-8B95-6685B96337DC}"/>
              </a:ext>
            </a:extLst>
          </p:cNvPr>
          <p:cNvSpPr/>
          <p:nvPr/>
        </p:nvSpPr>
        <p:spPr>
          <a:xfrm>
            <a:off x="6201952" y="5604200"/>
            <a:ext cx="203200" cy="174625"/>
          </a:xfrm>
          <a:custGeom>
            <a:avLst/>
            <a:gdLst/>
            <a:ahLst/>
            <a:cxnLst/>
            <a:rect l="l" t="t" r="r" b="b"/>
            <a:pathLst>
              <a:path w="203200" h="174625">
                <a:moveTo>
                  <a:pt x="202691" y="647"/>
                </a:moveTo>
                <a:lnTo>
                  <a:pt x="100787" y="174053"/>
                </a:lnTo>
                <a:lnTo>
                  <a:pt x="0" y="0"/>
                </a:lnTo>
              </a:path>
            </a:pathLst>
          </a:custGeom>
          <a:ln w="579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" name="object 35">
            <a:extLst>
              <a:ext uri="{FF2B5EF4-FFF2-40B4-BE49-F238E27FC236}">
                <a16:creationId xmlns:a16="http://schemas.microsoft.com/office/drawing/2014/main" id="{5C36CCEB-024B-4FCC-BCFA-B2CC5F90C223}"/>
              </a:ext>
            </a:extLst>
          </p:cNvPr>
          <p:cNvGrpSpPr/>
          <p:nvPr/>
        </p:nvGrpSpPr>
        <p:grpSpPr>
          <a:xfrm>
            <a:off x="10426700" y="5143500"/>
            <a:ext cx="622300" cy="893444"/>
            <a:chOff x="7924800" y="4014215"/>
            <a:chExt cx="622300" cy="893444"/>
          </a:xfrm>
          <a:solidFill>
            <a:schemeClr val="bg1"/>
          </a:solidFill>
        </p:grpSpPr>
        <p:pic>
          <p:nvPicPr>
            <p:cNvPr id="36" name="object 36">
              <a:extLst>
                <a:ext uri="{FF2B5EF4-FFF2-40B4-BE49-F238E27FC236}">
                  <a16:creationId xmlns:a16="http://schemas.microsoft.com/office/drawing/2014/main" id="{748D7EF0-640C-4FC4-9874-3B510075ACF9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924800" y="4014215"/>
              <a:ext cx="621791" cy="893063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37" name="object 37">
              <a:extLst>
                <a:ext uri="{FF2B5EF4-FFF2-40B4-BE49-F238E27FC236}">
                  <a16:creationId xmlns:a16="http://schemas.microsoft.com/office/drawing/2014/main" id="{FB8C4D59-C898-405B-B080-3230718B19E5}"/>
                </a:ext>
              </a:extLst>
            </p:cNvPr>
            <p:cNvSpPr/>
            <p:nvPr/>
          </p:nvSpPr>
          <p:spPr>
            <a:xfrm>
              <a:off x="8235873" y="4058411"/>
              <a:ext cx="1905" cy="443230"/>
            </a:xfrm>
            <a:custGeom>
              <a:avLst/>
              <a:gdLst/>
              <a:ahLst/>
              <a:cxnLst/>
              <a:rect l="l" t="t" r="r" b="b"/>
              <a:pathLst>
                <a:path w="1904" h="443229">
                  <a:moveTo>
                    <a:pt x="704" y="-28956"/>
                  </a:moveTo>
                  <a:lnTo>
                    <a:pt x="704" y="471690"/>
                  </a:lnTo>
                </a:path>
              </a:pathLst>
            </a:custGeom>
            <a:grpFill/>
            <a:ln w="59321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>
            <a:extLst>
              <a:ext uri="{FF2B5EF4-FFF2-40B4-BE49-F238E27FC236}">
                <a16:creationId xmlns:a16="http://schemas.microsoft.com/office/drawing/2014/main" id="{A4DA0635-FB4E-4212-934B-C2F156C10E9D}"/>
              </a:ext>
            </a:extLst>
          </p:cNvPr>
          <p:cNvSpPr/>
          <p:nvPr/>
        </p:nvSpPr>
        <p:spPr>
          <a:xfrm>
            <a:off x="10627157" y="5226232"/>
            <a:ext cx="203200" cy="174625"/>
          </a:xfrm>
          <a:custGeom>
            <a:avLst/>
            <a:gdLst/>
            <a:ahLst/>
            <a:cxnLst/>
            <a:rect l="l" t="t" r="r" b="b"/>
            <a:pathLst>
              <a:path w="203200" h="174625">
                <a:moveTo>
                  <a:pt x="202692" y="647"/>
                </a:moveTo>
                <a:lnTo>
                  <a:pt x="100787" y="174053"/>
                </a:lnTo>
                <a:lnTo>
                  <a:pt x="0" y="0"/>
                </a:lnTo>
              </a:path>
            </a:pathLst>
          </a:custGeom>
          <a:ln w="579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359572"/>
            <a:ext cx="2857622" cy="511522"/>
          </a:xfrm>
          <a:custGeom>
            <a:avLst/>
            <a:gdLst/>
            <a:ahLst/>
            <a:cxnLst/>
            <a:rect l="l" t="t" r="r" b="b"/>
            <a:pathLst>
              <a:path w="2857622" h="511522">
                <a:moveTo>
                  <a:pt x="0" y="0"/>
                </a:moveTo>
                <a:lnTo>
                  <a:pt x="2857622" y="0"/>
                </a:lnTo>
                <a:lnTo>
                  <a:pt x="2857622" y="511522"/>
                </a:lnTo>
                <a:lnTo>
                  <a:pt x="0" y="5115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" b="-20621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230617" y="8793622"/>
            <a:ext cx="2595926" cy="464678"/>
          </a:xfrm>
          <a:custGeom>
            <a:avLst/>
            <a:gdLst/>
            <a:ahLst/>
            <a:cxnLst/>
            <a:rect l="l" t="t" r="r" b="b"/>
            <a:pathLst>
              <a:path w="2595926" h="464678">
                <a:moveTo>
                  <a:pt x="0" y="0"/>
                </a:moveTo>
                <a:lnTo>
                  <a:pt x="2595926" y="0"/>
                </a:lnTo>
                <a:lnTo>
                  <a:pt x="2595926" y="464678"/>
                </a:lnTo>
                <a:lnTo>
                  <a:pt x="0" y="4646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6" b="-206214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54137" y="6803680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0" y="0"/>
                </a:moveTo>
                <a:lnTo>
                  <a:pt x="4562782" y="0"/>
                </a:lnTo>
                <a:lnTo>
                  <a:pt x="45627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 flipV="1">
            <a:off x="14027861" y="-442067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4562782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562782" y="0"/>
                </a:lnTo>
                <a:lnTo>
                  <a:pt x="4562782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016AD85E-E4F9-438E-9B02-C4720B2C7369}"/>
              </a:ext>
            </a:extLst>
          </p:cNvPr>
          <p:cNvSpPr txBox="1">
            <a:spLocks/>
          </p:cNvSpPr>
          <p:nvPr/>
        </p:nvSpPr>
        <p:spPr>
          <a:xfrm>
            <a:off x="4190999" y="1326469"/>
            <a:ext cx="468473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3600" spc="110" dirty="0" err="1">
                <a:latin typeface="Lucida Sans Unicode"/>
                <a:cs typeface="Lucida Sans Unicode"/>
              </a:rPr>
              <a:t>Tahapan</a:t>
            </a:r>
            <a:r>
              <a:rPr lang="en-US" sz="3600" spc="-235" dirty="0">
                <a:latin typeface="Lucida Sans Unicode"/>
                <a:cs typeface="Lucida Sans Unicode"/>
              </a:rPr>
              <a:t> </a:t>
            </a:r>
            <a:r>
              <a:rPr lang="en-US" sz="3600" spc="-40" dirty="0">
                <a:latin typeface="Lucida Sans Unicode"/>
                <a:cs typeface="Lucida Sans Unicode"/>
              </a:rPr>
              <a:t>Desain</a:t>
            </a:r>
            <a:endParaRPr lang="en-US" sz="3600" dirty="0">
              <a:latin typeface="Lucida Sans Unicode"/>
              <a:cs typeface="Lucida Sans Unicode"/>
            </a:endParaRPr>
          </a:p>
        </p:txBody>
      </p:sp>
      <p:sp>
        <p:nvSpPr>
          <p:cNvPr id="24" name="object 24">
            <a:extLst>
              <a:ext uri="{FF2B5EF4-FFF2-40B4-BE49-F238E27FC236}">
                <a16:creationId xmlns:a16="http://schemas.microsoft.com/office/drawing/2014/main" id="{3F6AA9C1-0984-4BDE-9429-38DCB8D200C2}"/>
              </a:ext>
            </a:extLst>
          </p:cNvPr>
          <p:cNvSpPr txBox="1"/>
          <p:nvPr/>
        </p:nvSpPr>
        <p:spPr>
          <a:xfrm>
            <a:off x="2489042" y="2247900"/>
            <a:ext cx="15316200" cy="7219925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20"/>
              </a:spcBef>
              <a:tabLst>
                <a:tab pos="354965" algn="l"/>
              </a:tabLst>
            </a:pPr>
            <a:r>
              <a:rPr sz="2400" spc="-150" dirty="0">
                <a:latin typeface="Lucida Sans Unicode"/>
                <a:cs typeface="Lucida Sans Unicode"/>
              </a:rPr>
              <a:t>▶	</a:t>
            </a:r>
            <a:r>
              <a:rPr sz="2400" b="1" i="1" spc="15" dirty="0" err="1">
                <a:latin typeface="Arial"/>
                <a:cs typeface="Arial"/>
              </a:rPr>
              <a:t>Divergen</a:t>
            </a:r>
            <a:endParaRPr lang="en-US" sz="2400" dirty="0">
              <a:latin typeface="Arial"/>
              <a:cs typeface="Arial"/>
            </a:endParaRPr>
          </a:p>
          <a:p>
            <a:pPr marL="761365" marR="5080" indent="-292100">
              <a:lnSpc>
                <a:spcPct val="100000"/>
              </a:lnSpc>
              <a:spcBef>
                <a:spcPts val="994"/>
              </a:spcBef>
              <a:tabLst>
                <a:tab pos="762000" algn="l"/>
              </a:tabLst>
            </a:pPr>
            <a:r>
              <a:rPr lang="en-US" sz="2400" spc="-100" dirty="0">
                <a:latin typeface="Lucida Sans Unicode"/>
                <a:cs typeface="Lucida Sans Unicode"/>
              </a:rPr>
              <a:t>▶		</a:t>
            </a:r>
            <a:r>
              <a:rPr lang="en-US" sz="2400" spc="-10" dirty="0" err="1">
                <a:latin typeface="Lucida Sans Unicode"/>
                <a:cs typeface="Lucida Sans Unicode"/>
              </a:rPr>
              <a:t>Menggali</a:t>
            </a:r>
            <a:r>
              <a:rPr lang="en-US" sz="2400" spc="-10" dirty="0">
                <a:latin typeface="Lucida Sans Unicode"/>
                <a:cs typeface="Lucida Sans Unicode"/>
              </a:rPr>
              <a:t> </a:t>
            </a:r>
            <a:r>
              <a:rPr lang="en-US" sz="2400" spc="-20" dirty="0" err="1">
                <a:latin typeface="Lucida Sans Unicode"/>
                <a:cs typeface="Lucida Sans Unicode"/>
              </a:rPr>
              <a:t>kemungkinan</a:t>
            </a:r>
            <a:r>
              <a:rPr lang="en-US" sz="2400" spc="-20" dirty="0">
                <a:latin typeface="Lucida Sans Unicode"/>
                <a:cs typeface="Lucida Sans Unicode"/>
              </a:rPr>
              <a:t> </a:t>
            </a:r>
            <a:r>
              <a:rPr lang="en-US" sz="2400" spc="60" dirty="0">
                <a:latin typeface="Lucida Sans Unicode"/>
                <a:cs typeface="Lucida Sans Unicode"/>
              </a:rPr>
              <a:t>dan </a:t>
            </a:r>
            <a:r>
              <a:rPr lang="en-US" sz="2400" spc="45" dirty="0" err="1">
                <a:latin typeface="Lucida Sans Unicode"/>
                <a:cs typeface="Lucida Sans Unicode"/>
              </a:rPr>
              <a:t>batasan</a:t>
            </a:r>
            <a:r>
              <a:rPr lang="en-US" sz="2400" spc="45" dirty="0">
                <a:latin typeface="Lucida Sans Unicode"/>
                <a:cs typeface="Lucida Sans Unicode"/>
              </a:rPr>
              <a:t> </a:t>
            </a:r>
            <a:r>
              <a:rPr lang="en-US" sz="2400" spc="-5" dirty="0">
                <a:latin typeface="Lucida Sans Unicode"/>
                <a:cs typeface="Lucida Sans Unicode"/>
              </a:rPr>
              <a:t>-</a:t>
            </a:r>
            <a:r>
              <a:rPr lang="en-US" sz="2400" spc="-5" dirty="0" err="1">
                <a:latin typeface="Lucida Sans Unicode"/>
                <a:cs typeface="Lucida Sans Unicode"/>
              </a:rPr>
              <a:t>batasan</a:t>
            </a:r>
            <a:r>
              <a:rPr lang="en-US" sz="2400" spc="-5" dirty="0">
                <a:latin typeface="Lucida Sans Unicode"/>
                <a:cs typeface="Lucida Sans Unicode"/>
              </a:rPr>
              <a:t> </a:t>
            </a:r>
            <a:r>
              <a:rPr lang="en-US" sz="2400" spc="25" dirty="0" err="1">
                <a:latin typeface="Lucida Sans Unicode"/>
                <a:cs typeface="Lucida Sans Unicode"/>
              </a:rPr>
              <a:t>berbagai</a:t>
            </a:r>
            <a:r>
              <a:rPr lang="en-US" sz="2400" spc="25" dirty="0">
                <a:latin typeface="Lucida Sans Unicode"/>
                <a:cs typeface="Lucida Sans Unicode"/>
              </a:rPr>
              <a:t> </a:t>
            </a:r>
            <a:r>
              <a:rPr lang="en-US" sz="2400" spc="-85" dirty="0" err="1">
                <a:latin typeface="Lucida Sans Unicode"/>
                <a:cs typeface="Lucida Sans Unicode"/>
              </a:rPr>
              <a:t>situasi</a:t>
            </a:r>
            <a:r>
              <a:rPr lang="en-US" sz="2400" spc="-85" dirty="0">
                <a:latin typeface="Lucida Sans Unicode"/>
                <a:cs typeface="Lucida Sans Unicode"/>
              </a:rPr>
              <a:t> </a:t>
            </a:r>
            <a:r>
              <a:rPr lang="en-US" sz="2400" spc="40" dirty="0" err="1">
                <a:latin typeface="Lucida Sans Unicode"/>
                <a:cs typeface="Lucida Sans Unicode"/>
              </a:rPr>
              <a:t>dengan</a:t>
            </a:r>
            <a:r>
              <a:rPr lang="en-US" sz="2400" spc="40" dirty="0">
                <a:latin typeface="Lucida Sans Unicode"/>
                <a:cs typeface="Lucida Sans Unicode"/>
              </a:rPr>
              <a:t> </a:t>
            </a:r>
            <a:r>
              <a:rPr lang="en-US" sz="2400" spc="20" dirty="0" err="1">
                <a:latin typeface="Lucida Sans Unicode"/>
                <a:cs typeface="Lucida Sans Unicode"/>
              </a:rPr>
              <a:t>menerapkan</a:t>
            </a:r>
            <a:r>
              <a:rPr lang="en-US" sz="2400" spc="20" dirty="0">
                <a:latin typeface="Lucida Sans Unicode"/>
                <a:cs typeface="Lucida Sans Unicode"/>
              </a:rPr>
              <a:t> </a:t>
            </a:r>
            <a:r>
              <a:rPr lang="en-US" sz="2400" spc="-25" dirty="0" err="1">
                <a:latin typeface="Lucida Sans Unicode"/>
                <a:cs typeface="Lucida Sans Unicode"/>
              </a:rPr>
              <a:t>warisan</a:t>
            </a:r>
            <a:r>
              <a:rPr lang="en-US" sz="2400" spc="-25" dirty="0">
                <a:latin typeface="Lucida Sans Unicode"/>
                <a:cs typeface="Lucida Sans Unicode"/>
              </a:rPr>
              <a:t> </a:t>
            </a:r>
            <a:r>
              <a:rPr lang="en-US" sz="2400" spc="-20" dirty="0">
                <a:latin typeface="Lucida Sans Unicode"/>
                <a:cs typeface="Lucida Sans Unicode"/>
              </a:rPr>
              <a:t> </a:t>
            </a:r>
            <a:r>
              <a:rPr lang="en-US" sz="2400" spc="-40" dirty="0" err="1">
                <a:latin typeface="Lucida Sans Unicode"/>
                <a:cs typeface="Lucida Sans Unicode"/>
              </a:rPr>
              <a:t>pemikiran</a:t>
            </a:r>
            <a:r>
              <a:rPr lang="en-US" sz="2400" spc="-40" dirty="0">
                <a:latin typeface="Lucida Sans Unicode"/>
                <a:cs typeface="Lucida Sans Unicode"/>
              </a:rPr>
              <a:t> </a:t>
            </a:r>
            <a:r>
              <a:rPr lang="en-US" sz="2400" spc="-145" dirty="0" err="1">
                <a:latin typeface="Lucida Sans Unicode"/>
                <a:cs typeface="Lucida Sans Unicode"/>
              </a:rPr>
              <a:t>kritis</a:t>
            </a:r>
            <a:r>
              <a:rPr lang="en-US" sz="2400" spc="-145" dirty="0">
                <a:latin typeface="Lucida Sans Unicode"/>
                <a:cs typeface="Lucida Sans Unicode"/>
              </a:rPr>
              <a:t> </a:t>
            </a:r>
            <a:r>
              <a:rPr lang="en-US" sz="2400" spc="-25" dirty="0" err="1">
                <a:latin typeface="Lucida Sans Unicode"/>
                <a:cs typeface="Lucida Sans Unicode"/>
              </a:rPr>
              <a:t>melalui</a:t>
            </a:r>
            <a:r>
              <a:rPr lang="en-US" sz="2400" spc="-25" dirty="0">
                <a:latin typeface="Lucida Sans Unicode"/>
                <a:cs typeface="Lucida Sans Unicode"/>
              </a:rPr>
              <a:t> </a:t>
            </a:r>
            <a:r>
              <a:rPr lang="en-US" sz="2400" spc="20" dirty="0" err="1">
                <a:latin typeface="Lucida Sans Unicode"/>
                <a:cs typeface="Lucida Sans Unicode"/>
              </a:rPr>
              <a:t>metode</a:t>
            </a:r>
            <a:r>
              <a:rPr lang="en-US" sz="2400" spc="20" dirty="0">
                <a:latin typeface="Lucida Sans Unicode"/>
                <a:cs typeface="Lucida Sans Unicode"/>
              </a:rPr>
              <a:t> </a:t>
            </a:r>
            <a:r>
              <a:rPr lang="en-US" sz="2400" spc="-20" dirty="0" err="1">
                <a:latin typeface="Lucida Sans Unicode"/>
                <a:cs typeface="Lucida Sans Unicode"/>
              </a:rPr>
              <a:t>penelitian</a:t>
            </a:r>
            <a:r>
              <a:rPr lang="en-US" sz="2400" spc="-20" dirty="0">
                <a:latin typeface="Lucida Sans Unicode"/>
                <a:cs typeface="Lucida Sans Unicode"/>
              </a:rPr>
              <a:t> </a:t>
            </a:r>
            <a:r>
              <a:rPr lang="en-US" sz="2400" spc="-40" dirty="0" err="1">
                <a:latin typeface="Lucida Sans Unicode"/>
                <a:cs typeface="Lucida Sans Unicode"/>
              </a:rPr>
              <a:t>kualitatif</a:t>
            </a:r>
            <a:r>
              <a:rPr lang="en-US" sz="2400" spc="-40" dirty="0">
                <a:latin typeface="Lucida Sans Unicode"/>
                <a:cs typeface="Lucida Sans Unicode"/>
              </a:rPr>
              <a:t> </a:t>
            </a:r>
            <a:r>
              <a:rPr lang="en-US" sz="2400" spc="60" dirty="0">
                <a:latin typeface="Lucida Sans Unicode"/>
                <a:cs typeface="Lucida Sans Unicode"/>
              </a:rPr>
              <a:t>dan </a:t>
            </a:r>
            <a:r>
              <a:rPr lang="en-US" sz="2400" spc="-35" dirty="0" err="1">
                <a:latin typeface="Lucida Sans Unicode"/>
                <a:cs typeface="Lucida Sans Unicode"/>
              </a:rPr>
              <a:t>kuantitatif</a:t>
            </a:r>
            <a:r>
              <a:rPr lang="en-US" sz="2400" spc="-35" dirty="0">
                <a:latin typeface="Lucida Sans Unicode"/>
                <a:cs typeface="Lucida Sans Unicode"/>
              </a:rPr>
              <a:t> </a:t>
            </a:r>
            <a:r>
              <a:rPr lang="en-US" sz="2400" spc="-60" dirty="0" err="1">
                <a:latin typeface="Lucida Sans Unicode"/>
                <a:cs typeface="Lucida Sans Unicode"/>
              </a:rPr>
              <a:t>untuk</a:t>
            </a:r>
            <a:r>
              <a:rPr lang="en-US" sz="2400" spc="-60" dirty="0">
                <a:latin typeface="Lucida Sans Unicode"/>
                <a:cs typeface="Lucida Sans Unicode"/>
              </a:rPr>
              <a:t> </a:t>
            </a:r>
            <a:r>
              <a:rPr lang="en-US" sz="2400" spc="20" dirty="0" err="1">
                <a:latin typeface="Lucida Sans Unicode"/>
                <a:cs typeface="Lucida Sans Unicode"/>
              </a:rPr>
              <a:t>menciptakan</a:t>
            </a:r>
            <a:r>
              <a:rPr lang="en-US" sz="2400" spc="20" dirty="0">
                <a:latin typeface="Lucida Sans Unicode"/>
                <a:cs typeface="Lucida Sans Unicode"/>
              </a:rPr>
              <a:t> </a:t>
            </a:r>
            <a:r>
              <a:rPr lang="en-US" sz="2400" spc="70" dirty="0" err="1">
                <a:latin typeface="Lucida Sans Unicode"/>
                <a:cs typeface="Lucida Sans Unicode"/>
              </a:rPr>
              <a:t>pemahaman</a:t>
            </a:r>
            <a:r>
              <a:rPr lang="en-US" sz="2400" spc="70" dirty="0">
                <a:latin typeface="Lucida Sans Unicode"/>
                <a:cs typeface="Lucida Sans Unicode"/>
              </a:rPr>
              <a:t> </a:t>
            </a:r>
            <a:r>
              <a:rPr lang="en-US" sz="2400" spc="-495" dirty="0">
                <a:latin typeface="Lucida Sans Unicode"/>
                <a:cs typeface="Lucida Sans Unicode"/>
              </a:rPr>
              <a:t> </a:t>
            </a:r>
            <a:r>
              <a:rPr lang="en-US" sz="2400" dirty="0" err="1">
                <a:latin typeface="Lucida Sans Unicode"/>
                <a:cs typeface="Lucida Sans Unicode"/>
              </a:rPr>
              <a:t>baru</a:t>
            </a:r>
            <a:r>
              <a:rPr lang="en-US" sz="2400" spc="-30" dirty="0">
                <a:latin typeface="Lucida Sans Unicode"/>
                <a:cs typeface="Lucida Sans Unicode"/>
              </a:rPr>
              <a:t> </a:t>
            </a:r>
            <a:r>
              <a:rPr lang="en-US" sz="2400" spc="-5" dirty="0">
                <a:latin typeface="Lucida Sans Unicode"/>
                <a:cs typeface="Lucida Sans Unicode"/>
              </a:rPr>
              <a:t>(</a:t>
            </a:r>
            <a:r>
              <a:rPr lang="en-US" sz="2400" spc="-5" dirty="0" err="1">
                <a:latin typeface="Lucida Sans Unicode"/>
                <a:cs typeface="Lucida Sans Unicode"/>
              </a:rPr>
              <a:t>ruang</a:t>
            </a:r>
            <a:r>
              <a:rPr lang="en-US" sz="2400" spc="-35" dirty="0">
                <a:latin typeface="Lucida Sans Unicode"/>
                <a:cs typeface="Lucida Sans Unicode"/>
              </a:rPr>
              <a:t> </a:t>
            </a:r>
            <a:r>
              <a:rPr lang="en-US" sz="2400" spc="35" dirty="0" err="1">
                <a:latin typeface="Lucida Sans Unicode"/>
                <a:cs typeface="Lucida Sans Unicode"/>
              </a:rPr>
              <a:t>masalah</a:t>
            </a:r>
            <a:r>
              <a:rPr lang="en-US" sz="2400" spc="35" dirty="0">
                <a:latin typeface="Lucida Sans Unicode"/>
                <a:cs typeface="Lucida Sans Unicode"/>
              </a:rPr>
              <a:t>)</a:t>
            </a:r>
            <a:r>
              <a:rPr lang="en-US" sz="2400" spc="-90" dirty="0">
                <a:latin typeface="Lucida Sans Unicode"/>
                <a:cs typeface="Lucida Sans Unicode"/>
              </a:rPr>
              <a:t> </a:t>
            </a:r>
            <a:r>
              <a:rPr lang="en-US" sz="2400" spc="-35" dirty="0" err="1">
                <a:latin typeface="Lucida Sans Unicode"/>
                <a:cs typeface="Lucida Sans Unicode"/>
              </a:rPr>
              <a:t>ke</a:t>
            </a:r>
            <a:r>
              <a:rPr lang="en-US" sz="2400" spc="35" dirty="0">
                <a:latin typeface="Lucida Sans Unicode"/>
                <a:cs typeface="Lucida Sans Unicode"/>
              </a:rPr>
              <a:t> </a:t>
            </a:r>
            <a:r>
              <a:rPr lang="en-US" sz="2400" spc="25" dirty="0" err="1">
                <a:latin typeface="Lucida Sans Unicode"/>
                <a:cs typeface="Lucida Sans Unicode"/>
              </a:rPr>
              <a:t>arah</a:t>
            </a:r>
            <a:r>
              <a:rPr lang="en-US" sz="2400" spc="-80" dirty="0">
                <a:latin typeface="Lucida Sans Unicode"/>
                <a:cs typeface="Lucida Sans Unicode"/>
              </a:rPr>
              <a:t> </a:t>
            </a:r>
            <a:r>
              <a:rPr lang="en-US" sz="2400" spc="-110" dirty="0" err="1">
                <a:latin typeface="Lucida Sans Unicode"/>
                <a:cs typeface="Lucida Sans Unicode"/>
              </a:rPr>
              <a:t>solusi</a:t>
            </a:r>
            <a:r>
              <a:rPr lang="en-US" sz="2400" spc="-15" dirty="0">
                <a:latin typeface="Lucida Sans Unicode"/>
                <a:cs typeface="Lucida Sans Unicode"/>
              </a:rPr>
              <a:t> </a:t>
            </a:r>
            <a:r>
              <a:rPr lang="en-US" sz="2400" spc="-20" dirty="0" err="1">
                <a:latin typeface="Lucida Sans Unicode"/>
                <a:cs typeface="Lucida Sans Unicode"/>
              </a:rPr>
              <a:t>desain</a:t>
            </a:r>
            <a:r>
              <a:rPr lang="en-US" sz="2400" spc="-65" dirty="0">
                <a:latin typeface="Lucida Sans Unicode"/>
                <a:cs typeface="Lucida Sans Unicode"/>
              </a:rPr>
              <a:t> </a:t>
            </a:r>
            <a:r>
              <a:rPr lang="en-US" sz="2400" spc="55" dirty="0">
                <a:latin typeface="Lucida Sans Unicode"/>
                <a:cs typeface="Lucida Sans Unicode"/>
              </a:rPr>
              <a:t>yang</a:t>
            </a:r>
            <a:r>
              <a:rPr lang="en-US" sz="2400" spc="-70" dirty="0">
                <a:latin typeface="Lucida Sans Unicode"/>
                <a:cs typeface="Lucida Sans Unicode"/>
              </a:rPr>
              <a:t> </a:t>
            </a:r>
            <a:r>
              <a:rPr lang="en-US" sz="2400" spc="-40" dirty="0" err="1">
                <a:latin typeface="Lucida Sans Unicode"/>
                <a:cs typeface="Lucida Sans Unicode"/>
              </a:rPr>
              <a:t>lebih</a:t>
            </a:r>
            <a:r>
              <a:rPr lang="en-US" sz="2400" spc="-35" dirty="0">
                <a:latin typeface="Lucida Sans Unicode"/>
                <a:cs typeface="Lucida Sans Unicode"/>
              </a:rPr>
              <a:t> </a:t>
            </a:r>
            <a:r>
              <a:rPr lang="en-US" sz="2400" spc="-20" dirty="0" err="1">
                <a:latin typeface="Lucida Sans Unicode"/>
                <a:cs typeface="Lucida Sans Unicode"/>
              </a:rPr>
              <a:t>baik</a:t>
            </a:r>
            <a:endParaRPr lang="en-US" sz="24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2400" spc="-150" dirty="0">
                <a:latin typeface="Lucida Sans Unicode"/>
                <a:cs typeface="Lucida Sans Unicode"/>
              </a:rPr>
              <a:t>▶	</a:t>
            </a:r>
            <a:r>
              <a:rPr sz="2400" b="1" i="1" spc="-60" dirty="0">
                <a:latin typeface="Arial"/>
                <a:cs typeface="Arial"/>
              </a:rPr>
              <a:t>Transformasi</a:t>
            </a:r>
            <a:endParaRPr sz="2400" dirty="0">
              <a:latin typeface="Arial"/>
              <a:cs typeface="Arial"/>
            </a:endParaRPr>
          </a:p>
          <a:p>
            <a:pPr marL="762000" marR="240029" indent="-292735">
              <a:lnSpc>
                <a:spcPct val="100000"/>
              </a:lnSpc>
              <a:spcBef>
                <a:spcPts val="990"/>
              </a:spcBef>
              <a:tabLst>
                <a:tab pos="756285" algn="l"/>
              </a:tabLst>
            </a:pPr>
            <a:r>
              <a:rPr sz="2400" spc="-100" dirty="0">
                <a:latin typeface="Lucida Sans Unicode"/>
                <a:cs typeface="Lucida Sans Unicode"/>
              </a:rPr>
              <a:t>▶	</a:t>
            </a:r>
            <a:r>
              <a:rPr sz="2400" spc="-25" dirty="0">
                <a:latin typeface="Lucida Sans Unicode"/>
                <a:cs typeface="Lucida Sans Unicode"/>
              </a:rPr>
              <a:t>Redefining </a:t>
            </a:r>
            <a:r>
              <a:rPr sz="2400" spc="-95" dirty="0">
                <a:latin typeface="Lucida Sans Unicode"/>
                <a:cs typeface="Lucida Sans Unicode"/>
              </a:rPr>
              <a:t>spesifikasi </a:t>
            </a:r>
            <a:r>
              <a:rPr sz="2400" spc="-110" dirty="0">
                <a:latin typeface="Lucida Sans Unicode"/>
                <a:cs typeface="Lucida Sans Unicode"/>
              </a:rPr>
              <a:t>solusi </a:t>
            </a:r>
            <a:r>
              <a:rPr sz="2400" spc="-35" dirty="0">
                <a:latin typeface="Lucida Sans Unicode"/>
                <a:cs typeface="Lucida Sans Unicode"/>
              </a:rPr>
              <a:t>desain </a:t>
            </a:r>
            <a:r>
              <a:rPr sz="2400" spc="30" dirty="0">
                <a:latin typeface="Lucida Sans Unicode"/>
                <a:cs typeface="Lucida Sans Unicode"/>
              </a:rPr>
              <a:t>yang </a:t>
            </a:r>
            <a:r>
              <a:rPr sz="2400" spc="35" dirty="0">
                <a:latin typeface="Lucida Sans Unicode"/>
                <a:cs typeface="Lucida Sans Unicode"/>
              </a:rPr>
              <a:t>dapat </a:t>
            </a:r>
            <a:r>
              <a:rPr sz="2400" spc="-35" dirty="0">
                <a:latin typeface="Lucida Sans Unicode"/>
                <a:cs typeface="Lucida Sans Unicode"/>
              </a:rPr>
              <a:t>jadikan </a:t>
            </a:r>
            <a:r>
              <a:rPr sz="2400" spc="30" dirty="0">
                <a:latin typeface="Lucida Sans Unicode"/>
                <a:cs typeface="Lucida Sans Unicode"/>
              </a:rPr>
              <a:t>pedoman yang </a:t>
            </a:r>
            <a:r>
              <a:rPr sz="2400" spc="-40" dirty="0">
                <a:latin typeface="Lucida Sans Unicode"/>
                <a:cs typeface="Lucida Sans Unicode"/>
              </a:rPr>
              <a:t>lebih </a:t>
            </a:r>
            <a:r>
              <a:rPr sz="2400" spc="-45" dirty="0">
                <a:latin typeface="Lucida Sans Unicode"/>
                <a:cs typeface="Lucida Sans Unicode"/>
              </a:rPr>
              <a:t>baik </a:t>
            </a:r>
            <a:r>
              <a:rPr sz="2400" spc="-5" dirty="0">
                <a:latin typeface="Lucida Sans Unicode"/>
                <a:cs typeface="Lucida Sans Unicode"/>
              </a:rPr>
              <a:t>secara </a:t>
            </a:r>
            <a:r>
              <a:rPr sz="2400" spc="-60" dirty="0">
                <a:latin typeface="Lucida Sans Unicode"/>
                <a:cs typeface="Lucida Sans Unicode"/>
              </a:rPr>
              <a:t>tradisional </a:t>
            </a:r>
            <a:r>
              <a:rPr sz="2400" spc="-495" dirty="0">
                <a:latin typeface="Lucida Sans Unicode"/>
                <a:cs typeface="Lucida Sans Unicode"/>
              </a:rPr>
              <a:t> </a:t>
            </a:r>
            <a:r>
              <a:rPr sz="2400" spc="25" dirty="0">
                <a:latin typeface="Lucida Sans Unicode"/>
                <a:cs typeface="Lucida Sans Unicode"/>
              </a:rPr>
              <a:t>dan</a:t>
            </a:r>
            <a:r>
              <a:rPr sz="2400" spc="-65" dirty="0">
                <a:latin typeface="Lucida Sans Unicode"/>
                <a:cs typeface="Lucida Sans Unicode"/>
              </a:rPr>
              <a:t> </a:t>
            </a:r>
            <a:r>
              <a:rPr sz="2400" spc="-35" dirty="0" err="1">
                <a:latin typeface="Lucida Sans Unicode"/>
                <a:cs typeface="Lucida Sans Unicode"/>
              </a:rPr>
              <a:t>kontemporer</a:t>
            </a:r>
            <a:r>
              <a:rPr sz="2400" spc="20" dirty="0">
                <a:latin typeface="Lucida Sans Unicode"/>
                <a:cs typeface="Lucida Sans Unicode"/>
              </a:rPr>
              <a:t> </a:t>
            </a:r>
            <a:r>
              <a:rPr sz="2400" dirty="0" err="1">
                <a:latin typeface="Lucida Sans Unicode"/>
                <a:cs typeface="Lucida Sans Unicode"/>
              </a:rPr>
              <a:t>berb</a:t>
            </a:r>
            <a:r>
              <a:rPr lang="en-US" sz="2400" dirty="0" err="1">
                <a:latin typeface="Lucida Sans Unicode"/>
                <a:cs typeface="Lucida Sans Unicode"/>
              </a:rPr>
              <a:t>a</a:t>
            </a:r>
            <a:r>
              <a:rPr sz="2400" dirty="0" err="1">
                <a:latin typeface="Lucida Sans Unicode"/>
                <a:cs typeface="Lucida Sans Unicode"/>
              </a:rPr>
              <a:t>gai</a:t>
            </a:r>
            <a:r>
              <a:rPr sz="2400" spc="-60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kegiatan</a:t>
            </a:r>
            <a:r>
              <a:rPr sz="2400" spc="-15" dirty="0">
                <a:latin typeface="Lucida Sans Unicode"/>
                <a:cs typeface="Lucida Sans Unicode"/>
              </a:rPr>
              <a:t> </a:t>
            </a:r>
            <a:r>
              <a:rPr sz="2400" spc="-35" dirty="0">
                <a:latin typeface="Lucida Sans Unicode"/>
                <a:cs typeface="Lucida Sans Unicode"/>
              </a:rPr>
              <a:t>desain</a:t>
            </a:r>
            <a:r>
              <a:rPr sz="2400" spc="-20" dirty="0">
                <a:latin typeface="Lucida Sans Unicode"/>
                <a:cs typeface="Lucida Sans Unicode"/>
              </a:rPr>
              <a:t> </a:t>
            </a:r>
            <a:r>
              <a:rPr sz="2400" spc="-80" dirty="0">
                <a:latin typeface="Lucida Sans Unicode"/>
                <a:cs typeface="Lucida Sans Unicode"/>
              </a:rPr>
              <a:t>(arsitektur,</a:t>
            </a:r>
            <a:r>
              <a:rPr sz="2400" spc="30" dirty="0">
                <a:latin typeface="Lucida Sans Unicode"/>
                <a:cs typeface="Lucida Sans Unicode"/>
              </a:rPr>
              <a:t> </a:t>
            </a:r>
            <a:r>
              <a:rPr sz="2400" spc="-85" dirty="0">
                <a:latin typeface="Lucida Sans Unicode"/>
                <a:cs typeface="Lucida Sans Unicode"/>
              </a:rPr>
              <a:t>grafis,</a:t>
            </a:r>
            <a:r>
              <a:rPr sz="2400" spc="-75" dirty="0">
                <a:latin typeface="Lucida Sans Unicode"/>
                <a:cs typeface="Lucida Sans Unicode"/>
              </a:rPr>
              <a:t> </a:t>
            </a:r>
            <a:r>
              <a:rPr sz="2400" spc="-90" dirty="0">
                <a:latin typeface="Lucida Sans Unicode"/>
                <a:cs typeface="Lucida Sans Unicode"/>
              </a:rPr>
              <a:t>industri,</a:t>
            </a:r>
            <a:r>
              <a:rPr sz="2400" spc="-35" dirty="0">
                <a:latin typeface="Lucida Sans Unicode"/>
                <a:cs typeface="Lucida Sans Unicode"/>
              </a:rPr>
              <a:t> </a:t>
            </a:r>
            <a:r>
              <a:rPr sz="2400" spc="-75" dirty="0">
                <a:latin typeface="Lucida Sans Unicode"/>
                <a:cs typeface="Lucida Sans Unicode"/>
              </a:rPr>
              <a:t>informasi,</a:t>
            </a:r>
            <a:r>
              <a:rPr sz="2400" spc="-65" dirty="0">
                <a:latin typeface="Lucida Sans Unicode"/>
                <a:cs typeface="Lucida Sans Unicode"/>
              </a:rPr>
              <a:t> </a:t>
            </a:r>
            <a:r>
              <a:rPr sz="2400" spc="-80" dirty="0">
                <a:latin typeface="Lucida Sans Unicode"/>
                <a:cs typeface="Lucida Sans Unicode"/>
              </a:rPr>
              <a:t>interaksi,</a:t>
            </a:r>
            <a:r>
              <a:rPr sz="2400" spc="-15" dirty="0">
                <a:latin typeface="Lucida Sans Unicode"/>
                <a:cs typeface="Lucida Sans Unicode"/>
              </a:rPr>
              <a:t> </a:t>
            </a:r>
            <a:r>
              <a:rPr sz="2400" spc="25" dirty="0">
                <a:latin typeface="Lucida Sans Unicode"/>
                <a:cs typeface="Lucida Sans Unicode"/>
              </a:rPr>
              <a:t>dan</a:t>
            </a:r>
            <a:endParaRPr sz="2400" dirty="0">
              <a:latin typeface="Lucida Sans Unicode"/>
              <a:cs typeface="Lucida Sans Unicode"/>
            </a:endParaRPr>
          </a:p>
          <a:p>
            <a:pPr marL="756285">
              <a:lnSpc>
                <a:spcPct val="100000"/>
              </a:lnSpc>
            </a:pPr>
            <a:r>
              <a:rPr sz="2400" spc="35" dirty="0">
                <a:latin typeface="Lucida Sans Unicode"/>
                <a:cs typeface="Lucida Sans Unicode"/>
              </a:rPr>
              <a:t>sebagainya)</a:t>
            </a:r>
            <a:r>
              <a:rPr sz="2400" spc="-25" dirty="0">
                <a:latin typeface="Lucida Sans Unicode"/>
                <a:cs typeface="Lucida Sans Unicode"/>
              </a:rPr>
              <a:t> </a:t>
            </a:r>
            <a:r>
              <a:rPr sz="2400" spc="60" dirty="0">
                <a:latin typeface="Lucida Sans Unicode"/>
                <a:cs typeface="Lucida Sans Unicode"/>
              </a:rPr>
              <a:t>dan</a:t>
            </a:r>
            <a:r>
              <a:rPr sz="2400" spc="-55" dirty="0">
                <a:latin typeface="Lucida Sans Unicode"/>
                <a:cs typeface="Lucida Sans Unicode"/>
              </a:rPr>
              <a:t> </a:t>
            </a:r>
            <a:r>
              <a:rPr sz="2400" spc="-145" dirty="0">
                <a:latin typeface="Lucida Sans Unicode"/>
                <a:cs typeface="Lucida Sans Unicode"/>
              </a:rPr>
              <a:t>/</a:t>
            </a:r>
            <a:r>
              <a:rPr sz="2400" spc="50" dirty="0">
                <a:latin typeface="Lucida Sans Unicode"/>
                <a:cs typeface="Lucida Sans Unicode"/>
              </a:rPr>
              <a:t> atau</a:t>
            </a:r>
            <a:r>
              <a:rPr sz="2400" spc="-5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membutuhkan</a:t>
            </a:r>
            <a:r>
              <a:rPr sz="2400" spc="-55" dirty="0">
                <a:latin typeface="Lucida Sans Unicode"/>
                <a:cs typeface="Lucida Sans Unicode"/>
              </a:rPr>
              <a:t> </a:t>
            </a:r>
            <a:r>
              <a:rPr sz="2400" spc="-70" dirty="0">
                <a:latin typeface="Lucida Sans Unicode"/>
                <a:cs typeface="Lucida Sans Unicode"/>
              </a:rPr>
              <a:t>respons</a:t>
            </a:r>
            <a:r>
              <a:rPr sz="2400" spc="-25" dirty="0">
                <a:latin typeface="Lucida Sans Unicode"/>
                <a:cs typeface="Lucida Sans Unicode"/>
              </a:rPr>
              <a:t> </a:t>
            </a:r>
            <a:r>
              <a:rPr sz="2400" spc="-85" dirty="0">
                <a:latin typeface="Lucida Sans Unicode"/>
                <a:cs typeface="Lucida Sans Unicode"/>
              </a:rPr>
              <a:t>multidisiplin.</a:t>
            </a:r>
            <a:endParaRPr sz="24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015"/>
              </a:spcBef>
              <a:tabLst>
                <a:tab pos="354965" algn="l"/>
              </a:tabLst>
            </a:pPr>
            <a:r>
              <a:rPr sz="2400" spc="-150" dirty="0">
                <a:latin typeface="Lucida Sans Unicode"/>
                <a:cs typeface="Lucida Sans Unicode"/>
              </a:rPr>
              <a:t>▶	</a:t>
            </a:r>
            <a:r>
              <a:rPr sz="2400" b="1" i="1" spc="5" dirty="0">
                <a:latin typeface="Arial"/>
                <a:cs typeface="Arial"/>
              </a:rPr>
              <a:t>Konvergen</a:t>
            </a:r>
            <a:endParaRPr sz="2400" dirty="0">
              <a:latin typeface="Arial"/>
              <a:cs typeface="Arial"/>
            </a:endParaRPr>
          </a:p>
          <a:p>
            <a:pPr marL="769620" marR="28575" indent="-300355">
              <a:lnSpc>
                <a:spcPct val="100000"/>
              </a:lnSpc>
              <a:spcBef>
                <a:spcPts val="990"/>
              </a:spcBef>
              <a:tabLst>
                <a:tab pos="760095" algn="l"/>
              </a:tabLst>
            </a:pPr>
            <a:r>
              <a:rPr sz="2400" spc="-100" dirty="0">
                <a:latin typeface="Lucida Sans Unicode"/>
                <a:cs typeface="Lucida Sans Unicode"/>
              </a:rPr>
              <a:t>▶	</a:t>
            </a:r>
            <a:r>
              <a:rPr sz="2400" spc="-30" dirty="0">
                <a:latin typeface="Lucida Sans Unicode"/>
                <a:cs typeface="Lucida Sans Unicode"/>
              </a:rPr>
              <a:t>Prototyping</a:t>
            </a:r>
            <a:r>
              <a:rPr sz="2400" spc="145" dirty="0">
                <a:latin typeface="Lucida Sans Unicode"/>
                <a:cs typeface="Lucida Sans Unicode"/>
              </a:rPr>
              <a:t> </a:t>
            </a:r>
            <a:r>
              <a:rPr sz="2400" spc="25" dirty="0">
                <a:latin typeface="Lucida Sans Unicode"/>
                <a:cs typeface="Lucida Sans Unicode"/>
              </a:rPr>
              <a:t>berbagai</a:t>
            </a:r>
            <a:r>
              <a:rPr sz="2400" spc="-45" dirty="0">
                <a:latin typeface="Lucida Sans Unicode"/>
                <a:cs typeface="Lucida Sans Unicode"/>
              </a:rPr>
              <a:t> </a:t>
            </a:r>
            <a:r>
              <a:rPr sz="2400" spc="-20" dirty="0">
                <a:latin typeface="Lucida Sans Unicode"/>
                <a:cs typeface="Lucida Sans Unicode"/>
              </a:rPr>
              <a:t>kemungkinan</a:t>
            </a:r>
            <a:r>
              <a:rPr sz="2400" spc="-45" dirty="0">
                <a:latin typeface="Lucida Sans Unicode"/>
                <a:cs typeface="Lucida Sans Unicode"/>
              </a:rPr>
              <a:t> </a:t>
            </a:r>
            <a:r>
              <a:rPr sz="2400" spc="-50" dirty="0">
                <a:latin typeface="Lucida Sans Unicode"/>
                <a:cs typeface="Lucida Sans Unicode"/>
              </a:rPr>
              <a:t>skenario </a:t>
            </a:r>
            <a:r>
              <a:rPr sz="2400" spc="25" dirty="0">
                <a:latin typeface="Lucida Sans Unicode"/>
                <a:cs typeface="Lucida Sans Unicode"/>
              </a:rPr>
              <a:t>sebagai</a:t>
            </a:r>
            <a:r>
              <a:rPr sz="2400" spc="-50" dirty="0">
                <a:latin typeface="Lucida Sans Unicode"/>
                <a:cs typeface="Lucida Sans Unicode"/>
              </a:rPr>
              <a:t> </a:t>
            </a:r>
            <a:r>
              <a:rPr sz="2400" spc="-110" dirty="0">
                <a:latin typeface="Lucida Sans Unicode"/>
                <a:cs typeface="Lucida Sans Unicode"/>
              </a:rPr>
              <a:t>solusi</a:t>
            </a:r>
            <a:r>
              <a:rPr sz="2400" spc="-15" dirty="0">
                <a:latin typeface="Lucida Sans Unicode"/>
                <a:cs typeface="Lucida Sans Unicode"/>
              </a:rPr>
              <a:t> </a:t>
            </a:r>
            <a:r>
              <a:rPr sz="2400" spc="-20" dirty="0">
                <a:latin typeface="Lucida Sans Unicode"/>
                <a:cs typeface="Lucida Sans Unicode"/>
              </a:rPr>
              <a:t>desain</a:t>
            </a:r>
            <a:r>
              <a:rPr sz="2400" spc="-40" dirty="0">
                <a:latin typeface="Lucida Sans Unicode"/>
                <a:cs typeface="Lucida Sans Unicode"/>
              </a:rPr>
              <a:t> </a:t>
            </a:r>
            <a:r>
              <a:rPr sz="2400" spc="55" dirty="0">
                <a:latin typeface="Lucida Sans Unicode"/>
                <a:cs typeface="Lucida Sans Unicode"/>
              </a:rPr>
              <a:t>yang</a:t>
            </a:r>
            <a:r>
              <a:rPr sz="2400" spc="-60" dirty="0">
                <a:latin typeface="Lucida Sans Unicode"/>
                <a:cs typeface="Lucida Sans Unicode"/>
              </a:rPr>
              <a:t> </a:t>
            </a:r>
            <a:r>
              <a:rPr sz="2400" spc="-40" dirty="0">
                <a:latin typeface="Lucida Sans Unicode"/>
                <a:cs typeface="Lucida Sans Unicode"/>
              </a:rPr>
              <a:t>lebih</a:t>
            </a:r>
            <a:r>
              <a:rPr sz="2400" spc="-20" dirty="0">
                <a:latin typeface="Lucida Sans Unicode"/>
                <a:cs typeface="Lucida Sans Unicode"/>
              </a:rPr>
              <a:t> baik</a:t>
            </a:r>
            <a:r>
              <a:rPr sz="2400" spc="-75" dirty="0">
                <a:latin typeface="Lucida Sans Unicode"/>
                <a:cs typeface="Lucida Sans Unicode"/>
              </a:rPr>
              <a:t> </a:t>
            </a:r>
            <a:r>
              <a:rPr sz="2400" spc="15" dirty="0">
                <a:latin typeface="Lucida Sans Unicode"/>
                <a:cs typeface="Lucida Sans Unicode"/>
              </a:rPr>
              <a:t>secara</a:t>
            </a:r>
            <a:r>
              <a:rPr sz="2400" spc="114" dirty="0">
                <a:latin typeface="Lucida Sans Unicode"/>
                <a:cs typeface="Lucida Sans Unicode"/>
              </a:rPr>
              <a:t> </a:t>
            </a:r>
            <a:r>
              <a:rPr sz="2400" spc="25" dirty="0">
                <a:latin typeface="Lucida Sans Unicode"/>
                <a:cs typeface="Lucida Sans Unicode"/>
              </a:rPr>
              <a:t>bertahap </a:t>
            </a:r>
            <a:r>
              <a:rPr sz="2400" spc="-495" dirty="0">
                <a:latin typeface="Lucida Sans Unicode"/>
                <a:cs typeface="Lucida Sans Unicode"/>
              </a:rPr>
              <a:t> </a:t>
            </a:r>
            <a:r>
              <a:rPr sz="2400" spc="50" dirty="0">
                <a:latin typeface="Lucida Sans Unicode"/>
                <a:cs typeface="Lucida Sans Unicode"/>
              </a:rPr>
              <a:t>atau</a:t>
            </a:r>
            <a:r>
              <a:rPr sz="2400" spc="-65" dirty="0">
                <a:latin typeface="Lucida Sans Unicode"/>
                <a:cs typeface="Lucida Sans Unicode"/>
              </a:rPr>
              <a:t> </a:t>
            </a:r>
            <a:r>
              <a:rPr sz="2400" spc="15" dirty="0">
                <a:latin typeface="Lucida Sans Unicode"/>
                <a:cs typeface="Lucida Sans Unicode"/>
              </a:rPr>
              <a:t>secara</a:t>
            </a:r>
            <a:r>
              <a:rPr sz="2400" spc="40" dirty="0">
                <a:latin typeface="Lucida Sans Unicode"/>
                <a:cs typeface="Lucida Sans Unicode"/>
              </a:rPr>
              <a:t> </a:t>
            </a:r>
            <a:r>
              <a:rPr sz="2400" spc="-70" dirty="0">
                <a:latin typeface="Lucida Sans Unicode"/>
                <a:cs typeface="Lucida Sans Unicode"/>
              </a:rPr>
              <a:t>signifikan</a:t>
            </a:r>
            <a:r>
              <a:rPr sz="2400" spc="-20" dirty="0">
                <a:latin typeface="Lucida Sans Unicode"/>
                <a:cs typeface="Lucida Sans Unicode"/>
              </a:rPr>
              <a:t> </a:t>
            </a:r>
            <a:r>
              <a:rPr sz="2400" spc="55" dirty="0">
                <a:latin typeface="Lucida Sans Unicode"/>
                <a:cs typeface="Lucida Sans Unicode"/>
              </a:rPr>
              <a:t>dalam</a:t>
            </a:r>
            <a:r>
              <a:rPr sz="2400" spc="-80" dirty="0">
                <a:latin typeface="Lucida Sans Unicode"/>
                <a:cs typeface="Lucida Sans Unicode"/>
              </a:rPr>
              <a:t> </a:t>
            </a:r>
            <a:r>
              <a:rPr sz="2400" spc="-20" dirty="0">
                <a:latin typeface="Lucida Sans Unicode"/>
                <a:cs typeface="Lucida Sans Unicode"/>
              </a:rPr>
              <a:t>memperbaiki</a:t>
            </a:r>
            <a:r>
              <a:rPr sz="2400" spc="-10" dirty="0">
                <a:latin typeface="Lucida Sans Unicode"/>
                <a:cs typeface="Lucida Sans Unicode"/>
              </a:rPr>
              <a:t> </a:t>
            </a:r>
            <a:r>
              <a:rPr sz="2400" spc="-25" dirty="0">
                <a:latin typeface="Lucida Sans Unicode"/>
                <a:cs typeface="Lucida Sans Unicode"/>
              </a:rPr>
              <a:t>warisan</a:t>
            </a:r>
            <a:r>
              <a:rPr sz="2400" spc="-35" dirty="0">
                <a:latin typeface="Lucida Sans Unicode"/>
                <a:cs typeface="Lucida Sans Unicode"/>
              </a:rPr>
              <a:t> </a:t>
            </a:r>
            <a:r>
              <a:rPr sz="2400" spc="-85" dirty="0">
                <a:latin typeface="Lucida Sans Unicode"/>
                <a:cs typeface="Lucida Sans Unicode"/>
              </a:rPr>
              <a:t>situasi</a:t>
            </a:r>
            <a:r>
              <a:rPr sz="2400" spc="55" dirty="0">
                <a:latin typeface="Lucida Sans Unicode"/>
                <a:cs typeface="Lucida Sans Unicode"/>
              </a:rPr>
              <a:t> </a:t>
            </a:r>
            <a:r>
              <a:rPr sz="2400" spc="40" dirty="0">
                <a:latin typeface="Lucida Sans Unicode"/>
                <a:cs typeface="Lucida Sans Unicode"/>
              </a:rPr>
              <a:t>awalnya</a:t>
            </a:r>
            <a:endParaRPr sz="24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2400" spc="-150" dirty="0">
                <a:latin typeface="Lucida Sans Unicode"/>
                <a:cs typeface="Lucida Sans Unicode"/>
              </a:rPr>
              <a:t>▶	</a:t>
            </a:r>
            <a:r>
              <a:rPr lang="en-US" sz="2400" b="1" i="1" spc="15" dirty="0" err="1">
                <a:latin typeface="Arial"/>
                <a:cs typeface="Arial"/>
              </a:rPr>
              <a:t>Keberlanjutan</a:t>
            </a:r>
            <a:endParaRPr lang="en-US" sz="2400" dirty="0">
              <a:latin typeface="Arial"/>
              <a:cs typeface="Arial"/>
            </a:endParaRPr>
          </a:p>
          <a:p>
            <a:pPr marL="756285" marR="1043305" indent="-287020">
              <a:lnSpc>
                <a:spcPct val="100000"/>
              </a:lnSpc>
              <a:spcBef>
                <a:spcPts val="994"/>
              </a:spcBef>
              <a:tabLst>
                <a:tab pos="762000" algn="l"/>
              </a:tabLst>
            </a:pPr>
            <a:r>
              <a:rPr lang="en-US" sz="2400" spc="-100" dirty="0">
                <a:latin typeface="Lucida Sans Unicode"/>
                <a:cs typeface="Lucida Sans Unicode"/>
              </a:rPr>
              <a:t>▶		</a:t>
            </a:r>
            <a:r>
              <a:rPr lang="en-US" sz="2400" spc="15" dirty="0" err="1">
                <a:latin typeface="Lucida Sans Unicode"/>
                <a:cs typeface="Lucida Sans Unicode"/>
              </a:rPr>
              <a:t>Mengelola</a:t>
            </a:r>
            <a:r>
              <a:rPr lang="en-US" sz="2400" spc="20" dirty="0">
                <a:latin typeface="Lucida Sans Unicode"/>
                <a:cs typeface="Lucida Sans Unicode"/>
              </a:rPr>
              <a:t> </a:t>
            </a:r>
            <a:r>
              <a:rPr lang="en-US" sz="2400" spc="-80" dirty="0">
                <a:latin typeface="Lucida Sans Unicode"/>
                <a:cs typeface="Lucida Sans Unicode"/>
              </a:rPr>
              <a:t>proses, </a:t>
            </a:r>
            <a:r>
              <a:rPr lang="en-US" sz="2400" spc="-50" dirty="0" err="1">
                <a:latin typeface="Lucida Sans Unicode"/>
                <a:cs typeface="Lucida Sans Unicode"/>
              </a:rPr>
              <a:t>mengeksplorasi</a:t>
            </a:r>
            <a:r>
              <a:rPr lang="en-US" sz="2400" spc="-50" dirty="0">
                <a:latin typeface="Lucida Sans Unicode"/>
                <a:cs typeface="Lucida Sans Unicode"/>
              </a:rPr>
              <a:t>, </a:t>
            </a:r>
            <a:r>
              <a:rPr lang="en-US" sz="2400" spc="-45" dirty="0">
                <a:latin typeface="Lucida Sans Unicode"/>
                <a:cs typeface="Lucida Sans Unicode"/>
              </a:rPr>
              <a:t>redefining </a:t>
            </a:r>
            <a:r>
              <a:rPr lang="en-US" sz="2400" spc="25" dirty="0">
                <a:latin typeface="Lucida Sans Unicode"/>
                <a:cs typeface="Lucida Sans Unicode"/>
              </a:rPr>
              <a:t>dan </a:t>
            </a:r>
            <a:r>
              <a:rPr lang="en-US" sz="2400" spc="-35" dirty="0" err="1">
                <a:latin typeface="Lucida Sans Unicode"/>
                <a:cs typeface="Lucida Sans Unicode"/>
              </a:rPr>
              <a:t>prototipe</a:t>
            </a:r>
            <a:r>
              <a:rPr lang="en-US" sz="2400" spc="-35" dirty="0">
                <a:latin typeface="Lucida Sans Unicode"/>
                <a:cs typeface="Lucida Sans Unicode"/>
              </a:rPr>
              <a:t> </a:t>
            </a:r>
            <a:r>
              <a:rPr lang="en-US" sz="2400" spc="-60" dirty="0" err="1">
                <a:latin typeface="Lucida Sans Unicode"/>
                <a:cs typeface="Lucida Sans Unicode"/>
              </a:rPr>
              <a:t>dari</a:t>
            </a:r>
            <a:r>
              <a:rPr lang="en-US" sz="2400" spc="-60" dirty="0">
                <a:latin typeface="Lucida Sans Unicode"/>
                <a:cs typeface="Lucida Sans Unicode"/>
              </a:rPr>
              <a:t> </a:t>
            </a:r>
            <a:r>
              <a:rPr lang="en-US" sz="2400" spc="-110" dirty="0" err="1">
                <a:latin typeface="Lucida Sans Unicode"/>
                <a:cs typeface="Lucida Sans Unicode"/>
              </a:rPr>
              <a:t>solusi</a:t>
            </a:r>
            <a:r>
              <a:rPr lang="en-US" sz="2400" spc="-110" dirty="0">
                <a:latin typeface="Lucida Sans Unicode"/>
                <a:cs typeface="Lucida Sans Unicode"/>
              </a:rPr>
              <a:t> </a:t>
            </a:r>
            <a:r>
              <a:rPr lang="en-US" sz="2400" spc="-35" dirty="0" err="1">
                <a:latin typeface="Lucida Sans Unicode"/>
                <a:cs typeface="Lucida Sans Unicode"/>
              </a:rPr>
              <a:t>desain</a:t>
            </a:r>
            <a:r>
              <a:rPr lang="en-US" sz="2400" spc="-35" dirty="0">
                <a:latin typeface="Lucida Sans Unicode"/>
                <a:cs typeface="Lucida Sans Unicode"/>
              </a:rPr>
              <a:t> </a:t>
            </a:r>
            <a:r>
              <a:rPr lang="en-US" sz="2400" spc="-5" dirty="0" err="1">
                <a:latin typeface="Lucida Sans Unicode"/>
                <a:cs typeface="Lucida Sans Unicode"/>
              </a:rPr>
              <a:t>secara</a:t>
            </a:r>
            <a:r>
              <a:rPr lang="en-US" sz="2400" spc="-5" dirty="0">
                <a:latin typeface="Lucida Sans Unicode"/>
                <a:cs typeface="Lucida Sans Unicode"/>
              </a:rPr>
              <a:t> </a:t>
            </a:r>
            <a:r>
              <a:rPr lang="en-US" sz="2400" spc="-85" dirty="0" err="1">
                <a:latin typeface="Lucida Sans Unicode"/>
                <a:cs typeface="Lucida Sans Unicode"/>
              </a:rPr>
              <a:t>terus</a:t>
            </a:r>
            <a:r>
              <a:rPr lang="en-US" sz="2400" spc="-85" dirty="0">
                <a:latin typeface="Lucida Sans Unicode"/>
                <a:cs typeface="Lucida Sans Unicode"/>
              </a:rPr>
              <a:t> </a:t>
            </a:r>
            <a:r>
              <a:rPr lang="en-US" sz="2400" spc="-495" dirty="0">
                <a:latin typeface="Lucida Sans Unicode"/>
                <a:cs typeface="Lucida Sans Unicode"/>
              </a:rPr>
              <a:t> </a:t>
            </a:r>
            <a:r>
              <a:rPr lang="en-US" sz="2400" spc="-30" dirty="0" err="1">
                <a:latin typeface="Lucida Sans Unicode"/>
                <a:cs typeface="Lucida Sans Unicode"/>
              </a:rPr>
              <a:t>menerus</a:t>
            </a:r>
            <a:r>
              <a:rPr lang="en-US" sz="2400" spc="-30" dirty="0">
                <a:latin typeface="Lucida Sans Unicode"/>
                <a:cs typeface="Lucida Sans Unicode"/>
              </a:rPr>
              <a:t>.</a:t>
            </a:r>
            <a:endParaRPr lang="en-US" sz="24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2400" spc="-150" dirty="0">
                <a:latin typeface="Lucida Sans Unicode"/>
                <a:cs typeface="Lucida Sans Unicode"/>
              </a:rPr>
              <a:t>▶	</a:t>
            </a:r>
            <a:r>
              <a:rPr sz="2400" b="1" i="1" spc="-35" dirty="0">
                <a:latin typeface="Arial"/>
                <a:cs typeface="Arial"/>
              </a:rPr>
              <a:t>Artikulasi</a:t>
            </a:r>
            <a:endParaRPr sz="2400" dirty="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990"/>
              </a:spcBef>
              <a:tabLst>
                <a:tab pos="756285" algn="l"/>
              </a:tabLst>
            </a:pPr>
            <a:r>
              <a:rPr sz="2400" spc="-100" dirty="0">
                <a:latin typeface="Lucida Sans Unicode"/>
                <a:cs typeface="Lucida Sans Unicode"/>
              </a:rPr>
              <a:t>▶	</a:t>
            </a:r>
            <a:r>
              <a:rPr sz="2400" spc="5" dirty="0">
                <a:latin typeface="Lucida Sans Unicode"/>
                <a:cs typeface="Lucida Sans Unicode"/>
              </a:rPr>
              <a:t>hubungan</a:t>
            </a:r>
            <a:r>
              <a:rPr sz="2400" spc="155" dirty="0">
                <a:latin typeface="Lucida Sans Unicode"/>
                <a:cs typeface="Lucida Sans Unicode"/>
              </a:rPr>
              <a:t> </a:t>
            </a:r>
            <a:r>
              <a:rPr sz="2400" spc="-50" dirty="0">
                <a:latin typeface="Lucida Sans Unicode"/>
                <a:cs typeface="Lucida Sans Unicode"/>
              </a:rPr>
              <a:t>visual</a:t>
            </a:r>
            <a:r>
              <a:rPr sz="2400" spc="5" dirty="0">
                <a:latin typeface="Lucida Sans Unicode"/>
                <a:cs typeface="Lucida Sans Unicode"/>
              </a:rPr>
              <a:t> </a:t>
            </a:r>
            <a:r>
              <a:rPr sz="2400" spc="20" dirty="0">
                <a:latin typeface="Lucida Sans Unicode"/>
                <a:cs typeface="Lucida Sans Unicode"/>
              </a:rPr>
              <a:t>antara</a:t>
            </a:r>
            <a:r>
              <a:rPr sz="2400" spc="85" dirty="0">
                <a:latin typeface="Lucida Sans Unicode"/>
                <a:cs typeface="Lucida Sans Unicode"/>
              </a:rPr>
              <a:t> </a:t>
            </a:r>
            <a:r>
              <a:rPr sz="2400" spc="45" dirty="0">
                <a:latin typeface="Lucida Sans Unicode"/>
                <a:cs typeface="Lucida Sans Unicode"/>
              </a:rPr>
              <a:t>bagian</a:t>
            </a:r>
            <a:r>
              <a:rPr sz="2400" spc="-40" dirty="0">
                <a:latin typeface="Lucida Sans Unicode"/>
                <a:cs typeface="Lucida Sans Unicode"/>
              </a:rPr>
              <a:t> </a:t>
            </a:r>
            <a:r>
              <a:rPr sz="2400" spc="60" dirty="0">
                <a:latin typeface="Lucida Sans Unicode"/>
                <a:cs typeface="Lucida Sans Unicode"/>
              </a:rPr>
              <a:t>dan</a:t>
            </a:r>
            <a:r>
              <a:rPr sz="2400" spc="-65" dirty="0">
                <a:latin typeface="Lucida Sans Unicode"/>
                <a:cs typeface="Lucida Sans Unicode"/>
              </a:rPr>
              <a:t> </a:t>
            </a:r>
            <a:r>
              <a:rPr sz="2400" spc="-40" dirty="0">
                <a:latin typeface="Lucida Sans Unicode"/>
                <a:cs typeface="Lucida Sans Unicode"/>
              </a:rPr>
              <a:t>keseluruhan.</a:t>
            </a:r>
            <a:endParaRPr sz="2400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933</Words>
  <Application>Microsoft Office PowerPoint</Application>
  <PresentationFormat>Custom</PresentationFormat>
  <Paragraphs>120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Verdana</vt:lpstr>
      <vt:lpstr>Calibri</vt:lpstr>
      <vt:lpstr>Arial</vt:lpstr>
      <vt:lpstr>Lucida Sans Unicode</vt:lpstr>
      <vt:lpstr>Calibri Light</vt:lpstr>
      <vt:lpstr>Arial MT</vt:lpstr>
      <vt:lpstr>Open Sauce</vt:lpstr>
      <vt:lpstr>Codec Pro Bold</vt:lpstr>
      <vt:lpstr>Arial Narrow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Biru Profesional Periklanan Presentasi</dc:title>
  <dc:creator>THIS-PC</dc:creator>
  <cp:lastModifiedBy>Abdi Darmawan</cp:lastModifiedBy>
  <cp:revision>6</cp:revision>
  <dcterms:created xsi:type="dcterms:W3CDTF">2006-08-16T00:00:00Z</dcterms:created>
  <dcterms:modified xsi:type="dcterms:W3CDTF">2024-04-30T01:01:14Z</dcterms:modified>
  <dc:identifier>DAGDGkKbmjs</dc:identifier>
</cp:coreProperties>
</file>