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02" r:id="rId4"/>
    <p:sldId id="309" r:id="rId5"/>
    <p:sldId id="310" r:id="rId6"/>
    <p:sldId id="303" r:id="rId7"/>
    <p:sldId id="314" r:id="rId8"/>
    <p:sldId id="315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COMPLIMENTS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457200" y="609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dirty="0" smtClean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8200"/>
            <a:ext cx="8229600" cy="414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/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65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Compliments</a:t>
            </a:r>
          </a:p>
          <a:p>
            <a:endParaRPr lang="en-US" sz="32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Giving and Receiving Compliments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-What is Compliments?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-The functions of Compliments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-Example of giving and receiving compliments</a:t>
            </a:r>
            <a:endParaRPr lang="en-US" sz="3200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590800"/>
            <a:ext cx="8305800" cy="2057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609600"/>
            <a:ext cx="9144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Everyone like to hear compliments. Compliments make people feel good about themselves and we all need that at times. Hotel guests and staff are no exceptions.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Guests may give hotel staff compliments for the quality of their service, for their English ability, for their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appreance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 a unique uniform, or doing something a little extra for the guest. A hotel staff may give a guest a compliment about how they look in a newly purchased outfit, or for their patience when a problem arises, or for a beautiful new hair style after visiting a beauty parlor.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372600" cy="1905000"/>
          </a:xfrm>
        </p:spPr>
        <p:txBody>
          <a:bodyPr>
            <a:noAutofit/>
          </a:bodyPr>
          <a:lstStyle/>
          <a:p>
            <a:pPr algn="l"/>
            <a:r>
              <a:rPr lang="en-US" b="1" u="sng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Giving Compliments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 That’s a very nice………………(dress)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Great job on the………………..(presentation)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You look very good in………….(that new hair-do)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This dish is delicious, my compliments to the chef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This trip is very amazing, my compliments to the tour and travel</a:t>
            </a:r>
          </a:p>
          <a:p>
            <a:pPr algn="l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That….(tie) looks great on you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-</a:t>
            </a: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It's beautiful </a:t>
            </a:r>
          </a:p>
          <a:p>
            <a:pPr algn="l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What wonderful work! </a:t>
            </a:r>
          </a:p>
          <a:p>
            <a:pPr algn="l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What a great job! 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- That's incredible 	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- How extraordinary! 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- Great!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- Unbelievable work! 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 - Marvelous! 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 - What a great idea!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 			- I am proud of you </a:t>
            </a:r>
          </a:p>
          <a:p>
            <a:pPr algn="l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algn="l">
              <a:buFontTx/>
              <a:buChar char="-"/>
            </a:pPr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2057400"/>
          </a:xfrm>
        </p:spPr>
        <p:txBody>
          <a:bodyPr>
            <a:noAutofit/>
          </a:bodyPr>
          <a:lstStyle/>
          <a:p>
            <a:pPr algn="l"/>
            <a:r>
              <a:rPr lang="en-US" b="1" u="sng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Responses to Compliments</a:t>
            </a:r>
            <a:endParaRPr lang="en-US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How kind of you to say so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Thank you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- I’m glad you like it</a:t>
            </a:r>
          </a:p>
          <a:p>
            <a:pPr algn="l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It was nothing really (an expression of modesty and humility)</a:t>
            </a:r>
          </a:p>
          <a:p>
            <a:pPr algn="l" fontAlgn="base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Thanks! It makes me so happy you feel that way</a:t>
            </a:r>
          </a:p>
          <a:p>
            <a:pPr algn="l" fontAlgn="base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Thank you, that means a lot to me</a:t>
            </a:r>
          </a:p>
          <a:p>
            <a:pPr algn="l" fontAlgn="base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Aw thanks. That’s really sweet</a:t>
            </a:r>
          </a:p>
          <a:p>
            <a:pPr algn="l"/>
            <a:endParaRPr lang="en-US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915400" cy="1752600"/>
          </a:xfrm>
        </p:spPr>
        <p:txBody>
          <a:bodyPr>
            <a:no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			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228600"/>
            <a:ext cx="8763000" cy="6430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/>
            <a:r>
              <a:rPr lang="en-US" sz="2400" b="1" u="sng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Conversation </a:t>
            </a:r>
          </a:p>
          <a:p>
            <a:pPr marL="457200" indent="-457200" algn="l"/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Bell Desk Staff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Guest: Your English is very good. You must study a lot.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Staff: Thank you sir. Yes, I study every chance I get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  <a:p>
            <a:pPr marL="457200" indent="-457200" algn="l"/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Food and Beverage Staff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Guest: What a lovely uniform, so colorful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Staff: Thank you ma’am. How kind of you to say so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Staff: Your patience regarding the delay is a true virtue sir. Many guest would have complained</a:t>
            </a:r>
          </a:p>
          <a:p>
            <a:pPr marL="457200" indent="-457200" algn="l"/>
            <a:r>
              <a:rPr lang="en-US" sz="24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  <a:cs typeface="Arial" panose="020B0604020202020204" pitchFamily="34" charset="0"/>
              </a:rPr>
              <a:t>Guest: I understand  it’s busy and hectic here</a:t>
            </a:r>
          </a:p>
          <a:p>
            <a:pPr marL="457200" indent="-457200" algn="l"/>
            <a:endParaRPr lang="en-US" sz="24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en-US" sz="3200" b="1" u="sng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Front Desk Staff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 I really appreciate all the extra work you did on helping us solve that problem. It truly went above and beyond; my compliments to your ethic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Thank you sir, how kind of you to say so</a:t>
            </a:r>
          </a:p>
          <a:p>
            <a:pPr algn="l"/>
            <a:endParaRPr lang="en-US" sz="3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Staff: These are really guest pictures you took Miss George. Those of the sunset are </a:t>
            </a:r>
            <a:r>
              <a:rPr lang="en-US" sz="32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magnificient</a:t>
            </a:r>
            <a:endParaRPr lang="en-US" sz="3200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Guest: Thank you, but with this camera taking  good pictures is really easy. No skill on my part , I assure you</a:t>
            </a:r>
            <a:endParaRPr lang="en-US" sz="3200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04800"/>
            <a:ext cx="8839200" cy="1752600"/>
          </a:xfrm>
        </p:spPr>
        <p:txBody>
          <a:bodyPr>
            <a:noAutofit/>
          </a:bodyPr>
          <a:lstStyle/>
          <a:p>
            <a:pPr algn="l"/>
            <a:r>
              <a:rPr lang="en-US" sz="3200" b="1" u="sng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Health and Leisure Staff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Guest: You did a wonderful job of matching me with a golf partner. I appreciate it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Staff: No problem at all, sir</a:t>
            </a:r>
          </a:p>
          <a:p>
            <a:pPr algn="l"/>
            <a:endParaRPr lang="en-US" sz="3200" dirty="0" smtClean="0">
              <a:solidFill>
                <a:schemeClr val="tx1"/>
              </a:solidFill>
              <a:latin typeface="+mn-lt"/>
              <a:ea typeface="Cambria" pitchFamily="18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Staff: Excellent game Mr. Johnson. You really gave me a workout.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Guest: Thanks, I guess all those private lessons are finally paying off</a:t>
            </a:r>
          </a:p>
          <a:p>
            <a:pPr algn="l"/>
            <a:endParaRPr lang="en-US" sz="3200" dirty="0" smtClean="0">
              <a:solidFill>
                <a:schemeClr val="tx1"/>
              </a:solidFill>
              <a:latin typeface="+mn-lt"/>
              <a:ea typeface="Cambria" pitchFamily="18" charset="0"/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+mn-lt"/>
                <a:ea typeface="Cambria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</TotalTime>
  <Words>489</Words>
  <Application>Microsoft Office PowerPoint</Application>
  <PresentationFormat>On-screen Show (4:3)</PresentationFormat>
  <Paragraphs>70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575</cp:revision>
  <cp:lastPrinted>2017-08-29T02:54:51Z</cp:lastPrinted>
  <dcterms:created xsi:type="dcterms:W3CDTF">2010-04-18T12:06:30Z</dcterms:created>
  <dcterms:modified xsi:type="dcterms:W3CDTF">2025-04-15T00:34:22Z</dcterms:modified>
</cp:coreProperties>
</file>