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82" r:id="rId3"/>
    <p:sldId id="28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6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6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49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8514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11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31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000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02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3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91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7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1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22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6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75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97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694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DD92C60C-FCEE-425D-B432-7F5D06C1E2F1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23D8518-C487-42D8-9C3B-45541C650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68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0E804EA3-EFE0-FD59-BD92-F4AFD77ED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0587F-396B-B66E-C0C1-B8404F70F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Pasal 27 ayat (2) : “ tiap-tiap warga negara berhak atas pekerjaan dab perlindungan yang layak bagi kemanusiaan”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Panitian Pembina Keselamatan dan Kesehatan Kerja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97EE6-CEB2-F3AC-0C70-EBA74C61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138" y="571501"/>
            <a:ext cx="8915400" cy="561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600" dirty="0" err="1"/>
              <a:t>Penggolongan</a:t>
            </a:r>
            <a:r>
              <a:rPr lang="en-US" sz="3600" dirty="0"/>
              <a:t> </a:t>
            </a:r>
            <a:r>
              <a:rPr lang="en-US" sz="3600" dirty="0" err="1"/>
              <a:t>kecelakaan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(ILO;1923)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F127B-745A-14D2-01B4-635904523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500188"/>
            <a:ext cx="8915400" cy="4824412"/>
          </a:xfrm>
        </p:spPr>
        <p:txBody>
          <a:bodyPr>
            <a:normAutofit fontScale="85000" lnSpcReduction="20000"/>
          </a:bodyPr>
          <a:lstStyle/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Mesin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Pengangkutan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Peralatan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Peledakan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kebakaran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Keracunan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Listrik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Keracunan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Listrik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jatuh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Tergelincir</a:t>
            </a:r>
            <a:r>
              <a:rPr lang="en-US" dirty="0"/>
              <a:t> / </a:t>
            </a:r>
            <a:r>
              <a:rPr lang="en-US" dirty="0" err="1"/>
              <a:t>terpukul</a:t>
            </a:r>
            <a:r>
              <a:rPr lang="en-US" dirty="0"/>
              <a:t> </a:t>
            </a:r>
            <a:r>
              <a:rPr lang="en-US" dirty="0" err="1"/>
              <a:t>benda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Kejatuhan</a:t>
            </a:r>
            <a:r>
              <a:rPr lang="en-US" dirty="0"/>
              <a:t> </a:t>
            </a:r>
            <a:r>
              <a:rPr lang="en-US" dirty="0" err="1"/>
              <a:t>benda</a:t>
            </a:r>
            <a:endParaRPr lang="en-US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Alat-alat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tangan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113254E2-CACD-56A8-3F61-EBB15703B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8300" y="704851"/>
            <a:ext cx="8915400" cy="652463"/>
          </a:xfrm>
        </p:spPr>
        <p:txBody>
          <a:bodyPr/>
          <a:lstStyle/>
          <a:p>
            <a:pPr eaLnBrk="1" hangingPunct="1"/>
            <a:r>
              <a:rPr lang="en-US" altLang="en-US" sz="3600"/>
              <a:t>Kecelakaan di tempat kerja (UU No.1/1970)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BF403-1E34-DB3C-B73F-AF9FCC829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428750"/>
            <a:ext cx="8915400" cy="4895850"/>
          </a:xfrm>
        </p:spPr>
        <p:txBody>
          <a:bodyPr/>
          <a:lstStyle/>
          <a:p>
            <a:pPr eaLnBrk="1" hangingPunct="1"/>
            <a:r>
              <a:rPr lang="en-US" altLang="en-US"/>
              <a:t>Pekerja kurang hati-hati dalam bekerja, keburu-buru</a:t>
            </a:r>
          </a:p>
          <a:p>
            <a:pPr eaLnBrk="1" hangingPunct="1"/>
            <a:r>
              <a:rPr lang="en-US" altLang="en-US"/>
              <a:t>Pengoperasian mesintidak menurut prosedur</a:t>
            </a:r>
          </a:p>
          <a:p>
            <a:pPr eaLnBrk="1" hangingPunct="1"/>
            <a:r>
              <a:rPr lang="en-US" altLang="en-US"/>
              <a:t>Perlatan kerja yang sudah rusak, namun tetap dipakai</a:t>
            </a:r>
          </a:p>
          <a:p>
            <a:pPr eaLnBrk="1" hangingPunct="1"/>
            <a:r>
              <a:rPr lang="en-US" altLang="en-US"/>
              <a:t>Mesin-mesin tanpa pengaman</a:t>
            </a:r>
          </a:p>
          <a:p>
            <a:pPr eaLnBrk="1" hangingPunct="1"/>
            <a:r>
              <a:rPr lang="en-US" altLang="en-US"/>
              <a:t>Tenaga kerja masih baru dan belu terampil\</a:t>
            </a:r>
          </a:p>
          <a:p>
            <a:pPr eaLnBrk="1" hangingPunct="1"/>
            <a:r>
              <a:rPr lang="en-US" altLang="en-US"/>
              <a:t>Faktor-faktor lain, seperti kurang tidur, stres, dsb.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</TotalTime>
  <Words>109</Words>
  <Application>Microsoft Office PowerPoint</Application>
  <PresentationFormat>Widescreen</PresentationFormat>
  <Paragraphs>23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Corbel</vt:lpstr>
      <vt:lpstr>Wingdings 2</vt:lpstr>
      <vt:lpstr>Depth</vt:lpstr>
      <vt:lpstr>PowerPoint Presentation</vt:lpstr>
      <vt:lpstr>Penggolongan kecelakaan kerja (ILO;1923) :</vt:lpstr>
      <vt:lpstr>Kecelakaan di tempat kerja (UU No.1/1970)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Yuni admin</dc:creator>
  <cp:lastModifiedBy>Yuni admin</cp:lastModifiedBy>
  <cp:revision>1</cp:revision>
  <dcterms:created xsi:type="dcterms:W3CDTF">2024-11-10T12:18:20Z</dcterms:created>
  <dcterms:modified xsi:type="dcterms:W3CDTF">2024-11-10T12:19:57Z</dcterms:modified>
</cp:coreProperties>
</file>