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dri Purnomo" userId="893b59ee4f935577" providerId="LiveId" clId="{C6939560-390A-4595-8061-302863BF73F3}"/>
    <pc:docChg chg="modSld">
      <pc:chgData name="Hendri Purnomo" userId="893b59ee4f935577" providerId="LiveId" clId="{C6939560-390A-4595-8061-302863BF73F3}" dt="2025-03-18T01:18:03.732" v="0" actId="123"/>
      <pc:docMkLst>
        <pc:docMk/>
      </pc:docMkLst>
      <pc:sldChg chg="modSp mod">
        <pc:chgData name="Hendri Purnomo" userId="893b59ee4f935577" providerId="LiveId" clId="{C6939560-390A-4595-8061-302863BF73F3}" dt="2025-03-18T01:18:03.732" v="0" actId="123"/>
        <pc:sldMkLst>
          <pc:docMk/>
          <pc:sldMk cId="0" sldId="266"/>
        </pc:sldMkLst>
        <pc:spChg chg="mod">
          <ac:chgData name="Hendri Purnomo" userId="893b59ee4f935577" providerId="LiveId" clId="{C6939560-390A-4595-8061-302863BF73F3}" dt="2025-03-18T01:18:03.732" v="0" actId="123"/>
          <ac:spMkLst>
            <pc:docMk/>
            <pc:sldMk cId="0" sldId="26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770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792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981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61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79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106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719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556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05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280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494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348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Tipe Variabel dalam Python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Pemahaman Dasar Tentang Variabel dan Tipe Data dalam Python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Konversi Tipe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Python memungkinkan konversi antara tipe data.</a:t>
            </a:r>
          </a:p>
          <a:p>
            <a:endParaRPr/>
          </a:p>
          <a:p>
            <a:r>
              <a:t>Contoh:</a:t>
            </a:r>
          </a:p>
          <a:p>
            <a:r>
              <a:t>x = 5</a:t>
            </a:r>
          </a:p>
          <a:p>
            <a:r>
              <a:t>y = float(x) # 5.0</a:t>
            </a:r>
          </a:p>
          <a:p>
            <a:r>
              <a:t>z = str(x)   # '5'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/>
              <a:t>1. </a:t>
            </a:r>
            <a:r>
              <a:rPr dirty="0" err="1"/>
              <a:t>Variabel</a:t>
            </a:r>
            <a:r>
              <a:rPr dirty="0"/>
              <a:t> di Python tidak </a:t>
            </a:r>
            <a:r>
              <a:rPr dirty="0" err="1"/>
              <a:t>memerlukan</a:t>
            </a:r>
            <a:r>
              <a:rPr dirty="0"/>
              <a:t> </a:t>
            </a:r>
            <a:r>
              <a:rPr dirty="0" err="1"/>
              <a:t>deklarasi</a:t>
            </a:r>
            <a:r>
              <a:rPr dirty="0"/>
              <a:t>.</a:t>
            </a:r>
          </a:p>
          <a:p>
            <a:pPr algn="just"/>
            <a:r>
              <a:rPr dirty="0"/>
              <a:t>2. Python memiliki </a:t>
            </a:r>
            <a:r>
              <a:rPr dirty="0" err="1"/>
              <a:t>berbagai</a:t>
            </a:r>
            <a:r>
              <a:rPr dirty="0"/>
              <a:t> </a:t>
            </a:r>
            <a:r>
              <a:rPr dirty="0" err="1"/>
              <a:t>tipe</a:t>
            </a:r>
            <a:r>
              <a:rPr dirty="0"/>
              <a:t> data: Number, String, List, Tuple, Dictionary.</a:t>
            </a:r>
          </a:p>
          <a:p>
            <a:pPr algn="just"/>
            <a:r>
              <a:rPr dirty="0"/>
              <a:t>3. Kita bisa </a:t>
            </a:r>
            <a:r>
              <a:rPr dirty="0" err="1"/>
              <a:t>melakukan</a:t>
            </a:r>
            <a:r>
              <a:rPr dirty="0"/>
              <a:t> </a:t>
            </a:r>
            <a:r>
              <a:rPr dirty="0" err="1"/>
              <a:t>konversi</a:t>
            </a:r>
            <a:r>
              <a:rPr dirty="0"/>
              <a:t> </a:t>
            </a:r>
            <a:r>
              <a:rPr dirty="0" err="1"/>
              <a:t>antara</a:t>
            </a:r>
            <a:r>
              <a:rPr dirty="0"/>
              <a:t> </a:t>
            </a:r>
            <a:r>
              <a:rPr dirty="0" err="1"/>
              <a:t>tipe</a:t>
            </a:r>
            <a:r>
              <a:rPr dirty="0"/>
              <a:t> data yang </a:t>
            </a:r>
            <a:r>
              <a:rPr dirty="0" err="1"/>
              <a:t>berbeda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Variabel dalam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algn="just"/>
            <a:r>
              <a:rPr dirty="0" err="1"/>
              <a:t>Variabel</a:t>
            </a:r>
            <a:r>
              <a:rPr dirty="0"/>
              <a:t> </a:t>
            </a:r>
            <a:r>
              <a:rPr dirty="0" err="1"/>
              <a:t>adalah</a:t>
            </a:r>
            <a:r>
              <a:rPr dirty="0"/>
              <a:t> </a:t>
            </a:r>
            <a:r>
              <a:rPr dirty="0" err="1"/>
              <a:t>lokasi</a:t>
            </a:r>
            <a:r>
              <a:rPr dirty="0"/>
              <a:t> </a:t>
            </a:r>
            <a:r>
              <a:rPr dirty="0" err="1"/>
              <a:t>memori</a:t>
            </a:r>
            <a:r>
              <a:rPr dirty="0"/>
              <a:t> yang </a:t>
            </a:r>
            <a:r>
              <a:rPr dirty="0" err="1"/>
              <a:t>dicadangkan</a:t>
            </a:r>
            <a:r>
              <a:rPr dirty="0"/>
              <a:t> untuk </a:t>
            </a:r>
            <a:r>
              <a:rPr dirty="0" err="1"/>
              <a:t>menyimpan</a:t>
            </a:r>
            <a:r>
              <a:rPr dirty="0"/>
              <a:t> </a:t>
            </a:r>
            <a:r>
              <a:rPr dirty="0" err="1"/>
              <a:t>nilai</a:t>
            </a:r>
            <a:r>
              <a:rPr dirty="0"/>
              <a:t>.</a:t>
            </a:r>
            <a:endParaRPr lang="en-US" dirty="0"/>
          </a:p>
          <a:p>
            <a:pPr algn="just"/>
            <a:endParaRPr dirty="0"/>
          </a:p>
          <a:p>
            <a:pPr algn="just"/>
            <a:r>
              <a:rPr dirty="0" err="1"/>
              <a:t>Tipe</a:t>
            </a:r>
            <a:r>
              <a:rPr dirty="0"/>
              <a:t> data </a:t>
            </a:r>
            <a:r>
              <a:rPr dirty="0" err="1"/>
              <a:t>dari</a:t>
            </a:r>
            <a:r>
              <a:rPr dirty="0"/>
              <a:t> </a:t>
            </a:r>
            <a:r>
              <a:rPr dirty="0" err="1"/>
              <a:t>variabel</a:t>
            </a:r>
            <a:r>
              <a:rPr dirty="0"/>
              <a:t> </a:t>
            </a:r>
            <a:r>
              <a:rPr dirty="0" err="1"/>
              <a:t>menentukan</a:t>
            </a:r>
            <a:r>
              <a:rPr dirty="0"/>
              <a:t> bagaimana </a:t>
            </a:r>
            <a:r>
              <a:rPr dirty="0" err="1"/>
              <a:t>nilai</a:t>
            </a:r>
            <a:r>
              <a:rPr dirty="0"/>
              <a:t> </a:t>
            </a:r>
            <a:r>
              <a:rPr dirty="0" err="1"/>
              <a:t>tersebut</a:t>
            </a:r>
            <a:r>
              <a:rPr dirty="0"/>
              <a:t> </a:t>
            </a:r>
            <a:r>
              <a:rPr dirty="0" err="1"/>
              <a:t>disimpan</a:t>
            </a:r>
            <a:r>
              <a:rPr dirty="0"/>
              <a:t> dan </a:t>
            </a:r>
            <a:r>
              <a:rPr dirty="0" err="1"/>
              <a:t>diproses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Menetapkan Nilai ke Variabel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Python tidak </a:t>
            </a:r>
            <a:r>
              <a:rPr dirty="0" err="1"/>
              <a:t>memerlukan</a:t>
            </a:r>
            <a:r>
              <a:rPr dirty="0"/>
              <a:t> </a:t>
            </a:r>
            <a:r>
              <a:rPr dirty="0" err="1"/>
              <a:t>deklarasi</a:t>
            </a:r>
            <a:r>
              <a:rPr dirty="0"/>
              <a:t> </a:t>
            </a:r>
            <a:r>
              <a:rPr dirty="0" err="1"/>
              <a:t>eksplisit</a:t>
            </a:r>
            <a:r>
              <a:rPr dirty="0"/>
              <a:t> untuk </a:t>
            </a:r>
            <a:r>
              <a:rPr dirty="0" err="1"/>
              <a:t>membuat</a:t>
            </a:r>
            <a:r>
              <a:rPr dirty="0"/>
              <a:t> </a:t>
            </a:r>
            <a:r>
              <a:rPr dirty="0" err="1"/>
              <a:t>variabel</a:t>
            </a:r>
            <a:r>
              <a:rPr dirty="0"/>
              <a:t>.</a:t>
            </a:r>
          </a:p>
          <a:p>
            <a:r>
              <a:rPr dirty="0" err="1"/>
              <a:t>Penugasan</a:t>
            </a:r>
            <a:r>
              <a:rPr dirty="0"/>
              <a:t> dilakukan dengan </a:t>
            </a:r>
            <a:r>
              <a:rPr dirty="0" err="1"/>
              <a:t>tanda</a:t>
            </a:r>
            <a:r>
              <a:rPr dirty="0"/>
              <a:t> '='.</a:t>
            </a:r>
          </a:p>
          <a:p>
            <a:endParaRPr dirty="0"/>
          </a:p>
          <a:p>
            <a:r>
              <a:rPr dirty="0"/>
              <a:t>Contoh:</a:t>
            </a:r>
          </a:p>
          <a:p>
            <a:r>
              <a:rPr dirty="0"/>
              <a:t>counter = 100</a:t>
            </a:r>
          </a:p>
          <a:p>
            <a:r>
              <a:rPr dirty="0"/>
              <a:t>miles = 1000.0</a:t>
            </a:r>
          </a:p>
          <a:p>
            <a:r>
              <a:rPr dirty="0"/>
              <a:t>name = "John"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Tipe Data Standar dalam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Python memiliki lima tipe data utama:</a:t>
            </a:r>
          </a:p>
          <a:p>
            <a:r>
              <a:t>1. Number (Angka)</a:t>
            </a:r>
          </a:p>
          <a:p>
            <a:r>
              <a:t>2. String (Teks)</a:t>
            </a:r>
          </a:p>
          <a:p>
            <a:r>
              <a:t>3. List (Daftar)</a:t>
            </a:r>
          </a:p>
          <a:p>
            <a:r>
              <a:t>4. Tuple</a:t>
            </a:r>
          </a:p>
          <a:p>
            <a:r>
              <a:t>5. Dictionary (Kamus)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Number (Angka)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Menyimpan</a:t>
            </a:r>
            <a:r>
              <a:rPr dirty="0"/>
              <a:t> </a:t>
            </a:r>
            <a:r>
              <a:rPr dirty="0" err="1"/>
              <a:t>nilai</a:t>
            </a:r>
            <a:r>
              <a:rPr dirty="0"/>
              <a:t> </a:t>
            </a:r>
            <a:r>
              <a:rPr dirty="0" err="1"/>
              <a:t>numerik</a:t>
            </a:r>
            <a:r>
              <a:rPr dirty="0"/>
              <a:t> seperti integer dan float.</a:t>
            </a:r>
          </a:p>
          <a:p>
            <a:endParaRPr dirty="0"/>
          </a:p>
          <a:p>
            <a:r>
              <a:rPr dirty="0"/>
              <a:t>Contoh:</a:t>
            </a:r>
          </a:p>
          <a:p>
            <a:r>
              <a:rPr dirty="0"/>
              <a:t>var1 = 10</a:t>
            </a:r>
          </a:p>
          <a:p>
            <a:r>
              <a:rPr dirty="0"/>
              <a:t>var2 = 20.5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String (Teks)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String adalah kumpulan karakter yang diapit tanda kutip.</a:t>
            </a:r>
          </a:p>
          <a:p>
            <a:endParaRPr/>
          </a:p>
          <a:p>
            <a:r>
              <a:t>Contoh:</a:t>
            </a:r>
          </a:p>
          <a:p>
            <a:r>
              <a:t>str1 = "Hello, Python!"</a:t>
            </a:r>
          </a:p>
          <a:p>
            <a:r>
              <a:t>print(str1[0]) # H</a:t>
            </a:r>
          </a:p>
          <a:p>
            <a:r>
              <a:t>print(str1[2:5]) # llo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List (Daftar)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List adalah kumpulan elemen yang dapat terdiri dari berbagai tipe data.</a:t>
            </a:r>
          </a:p>
          <a:p>
            <a:endParaRPr/>
          </a:p>
          <a:p>
            <a:r>
              <a:t>Contoh:</a:t>
            </a:r>
          </a:p>
          <a:p>
            <a:r>
              <a:t>list1 = [10, "Python", 3.14]</a:t>
            </a:r>
          </a:p>
          <a:p>
            <a:r>
              <a:t>print(list1[1]) # Python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Mirip dengan list tetapi bersifat immutable (tidak dapat diubah).</a:t>
            </a:r>
          </a:p>
          <a:p>
            <a:endParaRPr/>
          </a:p>
          <a:p>
            <a:r>
              <a:t>Contoh:</a:t>
            </a:r>
          </a:p>
          <a:p>
            <a:r>
              <a:t>tuple1 = (10, "Python", 3.14)</a:t>
            </a:r>
          </a:p>
          <a:p>
            <a:r>
              <a:t>print(tuple1[1]) # Python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Dictionary (Kamus)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Dictionary menyimpan data dalam bentuk key-value.</a:t>
            </a:r>
          </a:p>
          <a:p>
            <a:endParaRPr/>
          </a:p>
          <a:p>
            <a:r>
              <a:t>Contoh:</a:t>
            </a:r>
          </a:p>
          <a:p>
            <a:r>
              <a:t>dict1 = {"name": "John", "age": 25}</a:t>
            </a:r>
          </a:p>
          <a:p>
            <a:r>
              <a:t>print(dict1["name"]) # John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25</TotalTime>
  <Words>333</Words>
  <Application>Microsoft Office PowerPoint</Application>
  <PresentationFormat>On-screen Show (4:3)</PresentationFormat>
  <Paragraphs>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Rockwell</vt:lpstr>
      <vt:lpstr>Rockwell Condensed</vt:lpstr>
      <vt:lpstr>Wingdings</vt:lpstr>
      <vt:lpstr>Wood Type</vt:lpstr>
      <vt:lpstr>Tipe Variabel dalam Python</vt:lpstr>
      <vt:lpstr>Pengertian Variabel dalam Python</vt:lpstr>
      <vt:lpstr>Menetapkan Nilai ke Variabel</vt:lpstr>
      <vt:lpstr>Tipe Data Standar dalam Python</vt:lpstr>
      <vt:lpstr>Number (Angka)</vt:lpstr>
      <vt:lpstr>String (Teks)</vt:lpstr>
      <vt:lpstr>List (Daftar)</vt:lpstr>
      <vt:lpstr>Tuple</vt:lpstr>
      <vt:lpstr>Dictionary (Kamus)</vt:lpstr>
      <vt:lpstr>Konversi Tipe Data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Tipe Variabel dalam Python</dc:title>
  <dc:subject/>
  <dc:creator>ALI</dc:creator>
  <cp:keywords/>
  <dc:description>generated using python-pptx</dc:description>
  <cp:lastModifiedBy>Hendri Purnomo</cp:lastModifiedBy>
  <cp:revision>2</cp:revision>
  <dcterms:created xsi:type="dcterms:W3CDTF">2013-01-27T09:14:16Z</dcterms:created>
  <dcterms:modified xsi:type="dcterms:W3CDTF">2025-03-18T01:18:14Z</dcterms:modified>
  <cp:category/>
</cp:coreProperties>
</file>