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298" r:id="rId5"/>
    <p:sldId id="274" r:id="rId6"/>
    <p:sldId id="299" r:id="rId7"/>
    <p:sldId id="300" r:id="rId8"/>
    <p:sldId id="301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177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Lingkupnya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Profit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Laba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–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Memperoleh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Baku</a:t>
            </a:r>
          </a:p>
          <a:p>
            <a:pPr algn="just"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Mengolah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Baku</a:t>
            </a:r>
          </a:p>
          <a:p>
            <a:pPr algn="just"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Mendistribusikan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Konsumen</a:t>
            </a:r>
            <a:endParaRPr lang="id-ID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Companies That Consume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Government Agencies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Institutions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Resellers</a:t>
            </a:r>
            <a:endParaRPr lang="id-ID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11225  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Wealth Maximization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Market Standing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Innovation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Physical and Financial Resources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Profitability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Manager Performance and Development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Worker Performance and Attitude</a:t>
            </a: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Public Responsibility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Informations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Places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Experiences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Organizations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Ideas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Peoples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Properties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Events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Tangible Goods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Services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Evolusi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Pemasaran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Perusahaan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memasuki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isnis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Internasional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Evolusi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Perusahaan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Memasuki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Bisnis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Internasional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94696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–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Foreign Direct Investment (FDI)</a:t>
            </a: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Ekspor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(Export)</a:t>
            </a: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Lisensi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(Licensing)</a:t>
            </a: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Waralaba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(Franchising)</a:t>
            </a:r>
          </a:p>
          <a:p>
            <a:pPr>
              <a:buFont typeface="Arial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Usaha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Patungan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(Joint Venture)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049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7003</TotalTime>
  <Words>176</Words>
  <Application>Microsoft Office PowerPoint</Application>
  <PresentationFormat>On-screen Show (4:3)</PresentationFormat>
  <Paragraphs>89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Bisnis</vt:lpstr>
      <vt:lpstr>Fungsi – Fungsi Bisnis</vt:lpstr>
      <vt:lpstr>PowerPoint Presentation</vt:lpstr>
      <vt:lpstr>Tujuan Bisnis</vt:lpstr>
      <vt:lpstr>Ruang Lingkup Bisnis</vt:lpstr>
      <vt:lpstr>Bisnis Internasional</vt:lpstr>
      <vt:lpstr>Bentuk – Bentuk  Aktivitas Bisnis Internasional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447</cp:revision>
  <cp:lastPrinted>2015-09-17T08:41:14Z</cp:lastPrinted>
  <dcterms:created xsi:type="dcterms:W3CDTF">2010-04-18T12:06:30Z</dcterms:created>
  <dcterms:modified xsi:type="dcterms:W3CDTF">2018-06-04T05:15:47Z</dcterms:modified>
  <cp:contentStatus/>
</cp:coreProperties>
</file>