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APLIKASI PERPAJAKAN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BUKU 1: BAB 1. INFORMASI UMUM</a:t>
            </a:r>
          </a:p>
          <a:p>
            <a:r>
              <a:rPr lang="en-US" sz="3200" dirty="0" smtClean="0"/>
              <a:t>BUKU 2: BAB 1. INSTRUKSI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55302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 DAN BAHAN PRAKTIKUM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MATERI PRAKTIKUM:</a:t>
            </a:r>
          </a:p>
          <a:p>
            <a:r>
              <a:rPr lang="en-US" dirty="0" err="1"/>
              <a:t>PPh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21</a:t>
            </a:r>
          </a:p>
          <a:p>
            <a:r>
              <a:rPr lang="en-US" dirty="0" err="1"/>
              <a:t>PPh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22</a:t>
            </a:r>
          </a:p>
          <a:p>
            <a:r>
              <a:rPr lang="en-US" dirty="0" err="1"/>
              <a:t>PPh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23</a:t>
            </a:r>
          </a:p>
          <a:p>
            <a:r>
              <a:rPr lang="en-US" dirty="0" err="1"/>
              <a:t>PPh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4 </a:t>
            </a:r>
            <a:r>
              <a:rPr lang="en-US" dirty="0" err="1"/>
              <a:t>ayat</a:t>
            </a:r>
            <a:r>
              <a:rPr lang="en-US" dirty="0"/>
              <a:t> 2 (final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PPh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24</a:t>
            </a:r>
          </a:p>
          <a:p>
            <a:r>
              <a:rPr lang="en-US" dirty="0" err="1"/>
              <a:t>PPh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25</a:t>
            </a:r>
          </a:p>
          <a:p>
            <a:r>
              <a:rPr lang="en-US" dirty="0" err="1"/>
              <a:t>PPh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dirty="0" smtClean="0"/>
              <a:t>29</a:t>
            </a:r>
          </a:p>
          <a:p>
            <a:r>
              <a:rPr lang="en-US" dirty="0" smtClean="0"/>
              <a:t>PPN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PPnBM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020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BAHAN </a:t>
            </a:r>
            <a:r>
              <a:rPr lang="en-US" dirty="0" err="1" smtClean="0"/>
              <a:t>BAHAN</a:t>
            </a:r>
            <a:r>
              <a:rPr lang="en-US" dirty="0" smtClean="0"/>
              <a:t> PRAKTIKUM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Buku</a:t>
            </a:r>
            <a:r>
              <a:rPr lang="en-US" dirty="0" smtClean="0"/>
              <a:t> 1: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kasus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formulir</a:t>
            </a:r>
            <a:endParaRPr lang="en-US" dirty="0" smtClean="0"/>
          </a:p>
          <a:p>
            <a:r>
              <a:rPr lang="en-US" dirty="0" err="1" smtClean="0"/>
              <a:t>Buku</a:t>
            </a:r>
            <a:r>
              <a:rPr lang="en-US" dirty="0" smtClean="0"/>
              <a:t> 2: </a:t>
            </a:r>
            <a:r>
              <a:rPr lang="en-US" dirty="0" err="1" smtClean="0"/>
              <a:t>Instruksi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kertas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err="1" smtClean="0"/>
              <a:t>Asumsi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endParaRPr lang="en-US" dirty="0" smtClean="0"/>
          </a:p>
          <a:p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Perusahaan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125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BAB 1. INSTRUKSI (</a:t>
            </a:r>
            <a:r>
              <a:rPr lang="en-US" dirty="0" err="1" smtClean="0"/>
              <a:t>buku</a:t>
            </a:r>
            <a:r>
              <a:rPr lang="en-US" dirty="0" smtClean="0"/>
              <a:t>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Menghitung</a:t>
            </a:r>
            <a:r>
              <a:rPr lang="en-US" dirty="0" smtClean="0"/>
              <a:t>, </a:t>
            </a:r>
            <a:r>
              <a:rPr lang="en-US" dirty="0" err="1" smtClean="0"/>
              <a:t>menyetor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melaporkan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pasal</a:t>
            </a:r>
            <a:r>
              <a:rPr lang="en-US" dirty="0" smtClean="0">
                <a:solidFill>
                  <a:srgbClr val="FFFF00"/>
                </a:solidFill>
              </a:rPr>
              <a:t> 21/26 masa </a:t>
            </a:r>
            <a:r>
              <a:rPr lang="en-US" dirty="0" err="1" smtClean="0">
                <a:solidFill>
                  <a:srgbClr val="FFFF00"/>
                </a:solidFill>
              </a:rPr>
              <a:t>pajak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januari</a:t>
            </a:r>
            <a:r>
              <a:rPr lang="en-US" dirty="0" smtClean="0">
                <a:solidFill>
                  <a:srgbClr val="FFFF00"/>
                </a:solidFill>
              </a:rPr>
              <a:t> 2017</a:t>
            </a:r>
          </a:p>
          <a:p>
            <a:r>
              <a:rPr lang="en-US" dirty="0" err="1" smtClean="0"/>
              <a:t>Menghitung</a:t>
            </a:r>
            <a:r>
              <a:rPr lang="en-US" dirty="0" smtClean="0"/>
              <a:t>, </a:t>
            </a:r>
            <a:r>
              <a:rPr lang="en-US" dirty="0" err="1" smtClean="0"/>
              <a:t>menyetor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melaporkan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pasal</a:t>
            </a:r>
            <a:r>
              <a:rPr lang="en-US" dirty="0" smtClean="0">
                <a:solidFill>
                  <a:srgbClr val="FFFF00"/>
                </a:solidFill>
              </a:rPr>
              <a:t> 21/26 masa </a:t>
            </a:r>
            <a:r>
              <a:rPr lang="en-US" dirty="0" err="1" smtClean="0">
                <a:solidFill>
                  <a:srgbClr val="FFFF00"/>
                </a:solidFill>
              </a:rPr>
              <a:t>pajak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Maret</a:t>
            </a:r>
            <a:r>
              <a:rPr lang="en-US" dirty="0" smtClean="0">
                <a:solidFill>
                  <a:srgbClr val="FFFF00"/>
                </a:solidFill>
              </a:rPr>
              <a:t> 2017</a:t>
            </a:r>
          </a:p>
          <a:p>
            <a:r>
              <a:rPr lang="en-US" dirty="0" err="1"/>
              <a:t>Menghitung</a:t>
            </a:r>
            <a:r>
              <a:rPr lang="en-US" dirty="0"/>
              <a:t>, </a:t>
            </a:r>
            <a:r>
              <a:rPr lang="en-US" dirty="0" err="1"/>
              <a:t>menyetor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>
                <a:solidFill>
                  <a:srgbClr val="FFFF00"/>
                </a:solidFill>
              </a:rPr>
              <a:t>pasal</a:t>
            </a:r>
            <a:r>
              <a:rPr lang="en-US" dirty="0">
                <a:solidFill>
                  <a:srgbClr val="FFFF00"/>
                </a:solidFill>
              </a:rPr>
              <a:t> 21/26 masa </a:t>
            </a:r>
            <a:r>
              <a:rPr lang="en-US" dirty="0" err="1">
                <a:solidFill>
                  <a:srgbClr val="FFFF00"/>
                </a:solidFill>
              </a:rPr>
              <a:t>pajak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Juni</a:t>
            </a:r>
            <a:r>
              <a:rPr lang="en-US" dirty="0" smtClean="0">
                <a:solidFill>
                  <a:srgbClr val="FFFF00"/>
                </a:solidFill>
              </a:rPr>
              <a:t> 2017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65475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Menghitung</a:t>
            </a:r>
            <a:r>
              <a:rPr lang="en-US" dirty="0"/>
              <a:t>, </a:t>
            </a:r>
            <a:r>
              <a:rPr lang="en-US" dirty="0" err="1"/>
              <a:t>menyetor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>
                <a:solidFill>
                  <a:srgbClr val="FFFF00"/>
                </a:solidFill>
              </a:rPr>
              <a:t>pasal</a:t>
            </a:r>
            <a:r>
              <a:rPr lang="en-US" dirty="0">
                <a:solidFill>
                  <a:srgbClr val="FFFF00"/>
                </a:solidFill>
              </a:rPr>
              <a:t> 21/26 masa </a:t>
            </a:r>
            <a:r>
              <a:rPr lang="en-US" dirty="0" err="1">
                <a:solidFill>
                  <a:srgbClr val="FFFF00"/>
                </a:solidFill>
              </a:rPr>
              <a:t>pajak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Agustus</a:t>
            </a:r>
            <a:r>
              <a:rPr lang="en-US" dirty="0" smtClean="0">
                <a:solidFill>
                  <a:srgbClr val="FFFF00"/>
                </a:solidFill>
              </a:rPr>
              <a:t> 2017</a:t>
            </a:r>
          </a:p>
          <a:p>
            <a:r>
              <a:rPr lang="en-US" dirty="0" err="1"/>
              <a:t>Menghitung</a:t>
            </a:r>
            <a:r>
              <a:rPr lang="en-US" dirty="0"/>
              <a:t>, </a:t>
            </a:r>
            <a:r>
              <a:rPr lang="en-US" dirty="0" err="1"/>
              <a:t>menyetor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>
                <a:solidFill>
                  <a:srgbClr val="FFFF00"/>
                </a:solidFill>
              </a:rPr>
              <a:t>pasal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23/26 </a:t>
            </a:r>
            <a:r>
              <a:rPr lang="en-US" dirty="0">
                <a:solidFill>
                  <a:srgbClr val="FFFF00"/>
                </a:solidFill>
              </a:rPr>
              <a:t>masa </a:t>
            </a:r>
            <a:r>
              <a:rPr lang="en-US" dirty="0" err="1">
                <a:solidFill>
                  <a:srgbClr val="FFFF00"/>
                </a:solidFill>
              </a:rPr>
              <a:t>pajak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Agustus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2017</a:t>
            </a:r>
          </a:p>
          <a:p>
            <a:r>
              <a:rPr lang="en-US" dirty="0" err="1"/>
              <a:t>Menghitung</a:t>
            </a:r>
            <a:r>
              <a:rPr lang="en-US" dirty="0"/>
              <a:t>, </a:t>
            </a:r>
            <a:r>
              <a:rPr lang="en-US" dirty="0" err="1"/>
              <a:t>menyetor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>
                <a:solidFill>
                  <a:srgbClr val="FFFF00"/>
                </a:solidFill>
              </a:rPr>
              <a:t>pasal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4 </a:t>
            </a:r>
            <a:r>
              <a:rPr lang="en-US" dirty="0" err="1" smtClean="0">
                <a:solidFill>
                  <a:srgbClr val="FFFF00"/>
                </a:solidFill>
              </a:rPr>
              <a:t>ayat</a:t>
            </a:r>
            <a:r>
              <a:rPr lang="en-US" dirty="0" smtClean="0">
                <a:solidFill>
                  <a:srgbClr val="FFFF00"/>
                </a:solidFill>
              </a:rPr>
              <a:t> 2 </a:t>
            </a:r>
            <a:r>
              <a:rPr lang="en-US" dirty="0">
                <a:solidFill>
                  <a:srgbClr val="FFFF00"/>
                </a:solidFill>
              </a:rPr>
              <a:t>masa </a:t>
            </a:r>
            <a:r>
              <a:rPr lang="en-US" dirty="0" err="1">
                <a:solidFill>
                  <a:srgbClr val="FFFF00"/>
                </a:solidFill>
              </a:rPr>
              <a:t>pajak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Agustus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2017</a:t>
            </a:r>
            <a:endParaRPr lang="en-US" dirty="0">
              <a:solidFill>
                <a:srgbClr val="FFFF00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913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Menghitung</a:t>
            </a:r>
            <a:r>
              <a:rPr lang="en-US" dirty="0"/>
              <a:t>, </a:t>
            </a:r>
            <a:r>
              <a:rPr lang="en-US" dirty="0" err="1"/>
              <a:t>menyetor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>
                <a:solidFill>
                  <a:srgbClr val="FFFF00"/>
                </a:solidFill>
              </a:rPr>
              <a:t>pasal</a:t>
            </a:r>
            <a:r>
              <a:rPr lang="en-US" dirty="0">
                <a:solidFill>
                  <a:srgbClr val="FFFF00"/>
                </a:solidFill>
              </a:rPr>
              <a:t> 21/26 masa </a:t>
            </a:r>
            <a:r>
              <a:rPr lang="en-US" dirty="0" err="1">
                <a:solidFill>
                  <a:srgbClr val="FFFF00"/>
                </a:solidFill>
              </a:rPr>
              <a:t>pajak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Desember</a:t>
            </a:r>
            <a:r>
              <a:rPr lang="en-US" dirty="0" smtClean="0">
                <a:solidFill>
                  <a:srgbClr val="FFFF00"/>
                </a:solidFill>
              </a:rPr>
              <a:t> 2017</a:t>
            </a:r>
          </a:p>
          <a:p>
            <a:r>
              <a:rPr lang="en-US" dirty="0" err="1"/>
              <a:t>Menghitung</a:t>
            </a:r>
            <a:r>
              <a:rPr lang="en-US" dirty="0"/>
              <a:t>, </a:t>
            </a:r>
            <a:r>
              <a:rPr lang="en-US" dirty="0" err="1"/>
              <a:t>menyetor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>
                <a:solidFill>
                  <a:srgbClr val="FFFF00"/>
                </a:solidFill>
              </a:rPr>
              <a:t>pajak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penghasilan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Badan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/>
              <a:t>tahun</a:t>
            </a:r>
            <a:r>
              <a:rPr lang="en-US" dirty="0"/>
              <a:t> </a:t>
            </a:r>
            <a:r>
              <a:rPr lang="en-US" dirty="0" smtClean="0"/>
              <a:t>2017</a:t>
            </a:r>
          </a:p>
          <a:p>
            <a:r>
              <a:rPr lang="en-US" dirty="0" err="1"/>
              <a:t>Menghitung</a:t>
            </a:r>
            <a:r>
              <a:rPr lang="en-US" dirty="0"/>
              <a:t>, </a:t>
            </a:r>
            <a:r>
              <a:rPr lang="en-US" dirty="0" err="1"/>
              <a:t>menyetor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>
                <a:solidFill>
                  <a:srgbClr val="FFFF00"/>
                </a:solidFill>
              </a:rPr>
              <a:t>pajak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pertambahan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nilai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dan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pajak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atas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barang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mewah</a:t>
            </a:r>
            <a:r>
              <a:rPr lang="en-US" dirty="0" smtClean="0"/>
              <a:t> masa </a:t>
            </a:r>
            <a:r>
              <a:rPr lang="en-US" dirty="0" err="1" smtClean="0"/>
              <a:t>pajak</a:t>
            </a:r>
            <a:r>
              <a:rPr lang="en-US" dirty="0" smtClean="0"/>
              <a:t> 2017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1307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55</TotalTime>
  <Words>213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Tw Cen MT</vt:lpstr>
      <vt:lpstr>Circuit</vt:lpstr>
      <vt:lpstr>APLIKASI PERPAJAKAN</vt:lpstr>
      <vt:lpstr>MATERI DAN BAHAN PRAKTIKUM</vt:lpstr>
      <vt:lpstr>BAHAN BAHAN PRAKTIKUM</vt:lpstr>
      <vt:lpstr>BAB 1. INSTRUKSI (buku 2)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APLIKASI PERPAJAKAN</dc:title>
  <dc:creator>jaka darmawan</dc:creator>
  <cp:lastModifiedBy>jaka darmawan</cp:lastModifiedBy>
  <cp:revision>5</cp:revision>
  <dcterms:created xsi:type="dcterms:W3CDTF">2020-10-12T00:46:02Z</dcterms:created>
  <dcterms:modified xsi:type="dcterms:W3CDTF">2020-10-12T01:41:32Z</dcterms:modified>
</cp:coreProperties>
</file>