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56" r:id="rId5"/>
    <p:sldId id="257" r:id="rId6"/>
    <p:sldId id="258" r:id="rId7"/>
    <p:sldId id="259"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9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BEFDB8-7181-CD1D-3E00-0F92146702F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a:extLst>
              <a:ext uri="{FF2B5EF4-FFF2-40B4-BE49-F238E27FC236}">
                <a16:creationId xmlns:a16="http://schemas.microsoft.com/office/drawing/2014/main" id="{D4BF0AEA-58E1-2A5B-70D4-CCD9D99D93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a:extLst>
              <a:ext uri="{FF2B5EF4-FFF2-40B4-BE49-F238E27FC236}">
                <a16:creationId xmlns:a16="http://schemas.microsoft.com/office/drawing/2014/main" id="{5C91EDA3-CB0E-7EE4-EB85-DEF02A526097}"/>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5" name="Footer Placeholder 4">
            <a:extLst>
              <a:ext uri="{FF2B5EF4-FFF2-40B4-BE49-F238E27FC236}">
                <a16:creationId xmlns:a16="http://schemas.microsoft.com/office/drawing/2014/main" id="{734D5F7D-1704-3F5C-D83B-03790C434ABD}"/>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D7F4B147-A178-C936-51AD-7D950C27E471}"/>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929727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71EF2-CA24-4E9C-41C6-1647B30FD63D}"/>
              </a:ext>
            </a:extLst>
          </p:cNvPr>
          <p:cNvSpPr>
            <a:spLocks noGrp="1"/>
          </p:cNvSpPr>
          <p:nvPr>
            <p:ph type="title"/>
          </p:nvPr>
        </p:nvSpPr>
        <p:spPr/>
        <p:txBody>
          <a:bodyPr/>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D3619926-AC59-EE3C-B8AC-5DC188E2D5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E6F3B744-A6E7-27B1-9E82-AD76DA5DD9B2}"/>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5" name="Footer Placeholder 4">
            <a:extLst>
              <a:ext uri="{FF2B5EF4-FFF2-40B4-BE49-F238E27FC236}">
                <a16:creationId xmlns:a16="http://schemas.microsoft.com/office/drawing/2014/main" id="{3AD0B8E6-3F23-1864-D8B1-9850D8CCE15E}"/>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69DAAA3-9197-A159-87E7-F7794BE76E09}"/>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294560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6F3257-4EBA-E255-C7AF-DAD58427AD0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a:extLst>
              <a:ext uri="{FF2B5EF4-FFF2-40B4-BE49-F238E27FC236}">
                <a16:creationId xmlns:a16="http://schemas.microsoft.com/office/drawing/2014/main" id="{4B74CC0B-F69C-DE28-62A4-8AE38470E2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32F5534-96D4-81A1-6064-278A5DB10ACB}"/>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5" name="Footer Placeholder 4">
            <a:extLst>
              <a:ext uri="{FF2B5EF4-FFF2-40B4-BE49-F238E27FC236}">
                <a16:creationId xmlns:a16="http://schemas.microsoft.com/office/drawing/2014/main" id="{94E136EF-B205-5018-FB01-885EE394826C}"/>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B610D25B-8A8A-B83D-AC51-BAE79595C9DC}"/>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23385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36D92-A3DE-E653-4B8A-8C23FC67410C}"/>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6863ABA-72F6-4471-63F3-7B1F6582F1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428A6CFA-474F-F99B-8B49-E228BDC5634C}"/>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5" name="Footer Placeholder 4">
            <a:extLst>
              <a:ext uri="{FF2B5EF4-FFF2-40B4-BE49-F238E27FC236}">
                <a16:creationId xmlns:a16="http://schemas.microsoft.com/office/drawing/2014/main" id="{405F3E30-2936-AFCF-24FA-A0B3950A64A6}"/>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77343FC1-E544-562E-86B6-34ED7CFF937D}"/>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25446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74E8D-B006-6FAB-A26F-472E96C17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a:extLst>
              <a:ext uri="{FF2B5EF4-FFF2-40B4-BE49-F238E27FC236}">
                <a16:creationId xmlns:a16="http://schemas.microsoft.com/office/drawing/2014/main" id="{6C582EE5-7901-2CF6-6300-0F22D594B70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88E8BC-4BC2-7279-6E48-E381AB3DEE79}"/>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5" name="Footer Placeholder 4">
            <a:extLst>
              <a:ext uri="{FF2B5EF4-FFF2-40B4-BE49-F238E27FC236}">
                <a16:creationId xmlns:a16="http://schemas.microsoft.com/office/drawing/2014/main" id="{9CBAE615-3158-3A7F-A202-098F24A89529}"/>
              </a:ext>
            </a:extLst>
          </p:cNvPr>
          <p:cNvSpPr>
            <a:spLocks noGrp="1"/>
          </p:cNvSpPr>
          <p:nvPr>
            <p:ph type="ftr" sz="quarter" idx="11"/>
          </p:nvPr>
        </p:nvSpPr>
        <p:spPr/>
        <p:txBody>
          <a:bodyPr/>
          <a:lstStyle/>
          <a:p>
            <a:endParaRPr lang="en-ID"/>
          </a:p>
        </p:txBody>
      </p:sp>
      <p:sp>
        <p:nvSpPr>
          <p:cNvPr id="6" name="Slide Number Placeholder 5">
            <a:extLst>
              <a:ext uri="{FF2B5EF4-FFF2-40B4-BE49-F238E27FC236}">
                <a16:creationId xmlns:a16="http://schemas.microsoft.com/office/drawing/2014/main" id="{63FFA2DB-4511-3011-76D7-B062E21C5B2A}"/>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34070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E1829-F622-8571-F224-471BD1F31889}"/>
              </a:ext>
            </a:extLst>
          </p:cNvPr>
          <p:cNvSpPr>
            <a:spLocks noGrp="1"/>
          </p:cNvSpPr>
          <p:nvPr>
            <p:ph type="title"/>
          </p:nvPr>
        </p:nvSpPr>
        <p:spPr/>
        <p:txBody>
          <a:bodyPr/>
          <a:lstStyle/>
          <a:p>
            <a:r>
              <a:rPr lang="en-US"/>
              <a:t>Click to edit Master title style</a:t>
            </a:r>
            <a:endParaRPr lang="en-ID"/>
          </a:p>
        </p:txBody>
      </p:sp>
      <p:sp>
        <p:nvSpPr>
          <p:cNvPr id="3" name="Content Placeholder 2">
            <a:extLst>
              <a:ext uri="{FF2B5EF4-FFF2-40B4-BE49-F238E27FC236}">
                <a16:creationId xmlns:a16="http://schemas.microsoft.com/office/drawing/2014/main" id="{949D4B1C-5A06-DF2B-47BF-E50E260CC9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Content Placeholder 3">
            <a:extLst>
              <a:ext uri="{FF2B5EF4-FFF2-40B4-BE49-F238E27FC236}">
                <a16:creationId xmlns:a16="http://schemas.microsoft.com/office/drawing/2014/main" id="{6D2F06C1-9D8F-723E-79D3-A140AF49CDA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Date Placeholder 4">
            <a:extLst>
              <a:ext uri="{FF2B5EF4-FFF2-40B4-BE49-F238E27FC236}">
                <a16:creationId xmlns:a16="http://schemas.microsoft.com/office/drawing/2014/main" id="{38E3305C-C4ED-C506-E8CC-D4A9F1595447}"/>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6" name="Footer Placeholder 5">
            <a:extLst>
              <a:ext uri="{FF2B5EF4-FFF2-40B4-BE49-F238E27FC236}">
                <a16:creationId xmlns:a16="http://schemas.microsoft.com/office/drawing/2014/main" id="{656B2765-26DD-B24F-6A25-9C4E9A19A630}"/>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FF51026-1EA4-E983-B58A-BB9D5069D08E}"/>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335929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0145CE-5E42-E103-30BB-F0F1CF856245}"/>
              </a:ext>
            </a:extLst>
          </p:cNvPr>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a:extLst>
              <a:ext uri="{FF2B5EF4-FFF2-40B4-BE49-F238E27FC236}">
                <a16:creationId xmlns:a16="http://schemas.microsoft.com/office/drawing/2014/main" id="{ABBC23BF-0810-B1C9-4A44-50C2002783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AF634-4053-596C-99C4-594291565E3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5" name="Text Placeholder 4">
            <a:extLst>
              <a:ext uri="{FF2B5EF4-FFF2-40B4-BE49-F238E27FC236}">
                <a16:creationId xmlns:a16="http://schemas.microsoft.com/office/drawing/2014/main" id="{0034CDC8-6606-814C-1F98-8C1A621CDD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BAD47D1-A885-DC5F-3BFF-0490DDBE51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7" name="Date Placeholder 6">
            <a:extLst>
              <a:ext uri="{FF2B5EF4-FFF2-40B4-BE49-F238E27FC236}">
                <a16:creationId xmlns:a16="http://schemas.microsoft.com/office/drawing/2014/main" id="{FECC85DB-7F41-EE0A-481C-0B5CA00A2013}"/>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8" name="Footer Placeholder 7">
            <a:extLst>
              <a:ext uri="{FF2B5EF4-FFF2-40B4-BE49-F238E27FC236}">
                <a16:creationId xmlns:a16="http://schemas.microsoft.com/office/drawing/2014/main" id="{7558B7B2-9B7A-E987-D03C-744E5F8C6FA8}"/>
              </a:ext>
            </a:extLst>
          </p:cNvPr>
          <p:cNvSpPr>
            <a:spLocks noGrp="1"/>
          </p:cNvSpPr>
          <p:nvPr>
            <p:ph type="ftr" sz="quarter" idx="11"/>
          </p:nvPr>
        </p:nvSpPr>
        <p:spPr/>
        <p:txBody>
          <a:bodyPr/>
          <a:lstStyle/>
          <a:p>
            <a:endParaRPr lang="en-ID"/>
          </a:p>
        </p:txBody>
      </p:sp>
      <p:sp>
        <p:nvSpPr>
          <p:cNvPr id="9" name="Slide Number Placeholder 8">
            <a:extLst>
              <a:ext uri="{FF2B5EF4-FFF2-40B4-BE49-F238E27FC236}">
                <a16:creationId xmlns:a16="http://schemas.microsoft.com/office/drawing/2014/main" id="{4D4C89DD-1024-8F1C-C902-C350BFF0B8D6}"/>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4230844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8FF79-839C-7DDF-DB43-6400FA8725DD}"/>
              </a:ext>
            </a:extLst>
          </p:cNvPr>
          <p:cNvSpPr>
            <a:spLocks noGrp="1"/>
          </p:cNvSpPr>
          <p:nvPr>
            <p:ph type="title"/>
          </p:nvPr>
        </p:nvSpPr>
        <p:spPr/>
        <p:txBody>
          <a:bodyPr/>
          <a:lstStyle/>
          <a:p>
            <a:r>
              <a:rPr lang="en-US"/>
              <a:t>Click to edit Master title style</a:t>
            </a:r>
            <a:endParaRPr lang="en-ID"/>
          </a:p>
        </p:txBody>
      </p:sp>
      <p:sp>
        <p:nvSpPr>
          <p:cNvPr id="3" name="Date Placeholder 2">
            <a:extLst>
              <a:ext uri="{FF2B5EF4-FFF2-40B4-BE49-F238E27FC236}">
                <a16:creationId xmlns:a16="http://schemas.microsoft.com/office/drawing/2014/main" id="{EF6F27A4-7B58-EA2C-9FEB-98AB0A9D5F58}"/>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4" name="Footer Placeholder 3">
            <a:extLst>
              <a:ext uri="{FF2B5EF4-FFF2-40B4-BE49-F238E27FC236}">
                <a16:creationId xmlns:a16="http://schemas.microsoft.com/office/drawing/2014/main" id="{41CD45B9-1F74-8097-5B2F-BEDC889063AD}"/>
              </a:ext>
            </a:extLst>
          </p:cNvPr>
          <p:cNvSpPr>
            <a:spLocks noGrp="1"/>
          </p:cNvSpPr>
          <p:nvPr>
            <p:ph type="ftr" sz="quarter" idx="11"/>
          </p:nvPr>
        </p:nvSpPr>
        <p:spPr/>
        <p:txBody>
          <a:bodyPr/>
          <a:lstStyle/>
          <a:p>
            <a:endParaRPr lang="en-ID"/>
          </a:p>
        </p:txBody>
      </p:sp>
      <p:sp>
        <p:nvSpPr>
          <p:cNvPr id="5" name="Slide Number Placeholder 4">
            <a:extLst>
              <a:ext uri="{FF2B5EF4-FFF2-40B4-BE49-F238E27FC236}">
                <a16:creationId xmlns:a16="http://schemas.microsoft.com/office/drawing/2014/main" id="{D4DC9987-1815-D740-1BF4-13AFA398C42F}"/>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520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E4DAE1-B806-87C8-5B82-740E4C29442E}"/>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3" name="Footer Placeholder 2">
            <a:extLst>
              <a:ext uri="{FF2B5EF4-FFF2-40B4-BE49-F238E27FC236}">
                <a16:creationId xmlns:a16="http://schemas.microsoft.com/office/drawing/2014/main" id="{F49402F7-8CA2-19ED-1C5A-C87A128EFBD7}"/>
              </a:ext>
            </a:extLst>
          </p:cNvPr>
          <p:cNvSpPr>
            <a:spLocks noGrp="1"/>
          </p:cNvSpPr>
          <p:nvPr>
            <p:ph type="ftr" sz="quarter" idx="11"/>
          </p:nvPr>
        </p:nvSpPr>
        <p:spPr/>
        <p:txBody>
          <a:bodyPr/>
          <a:lstStyle/>
          <a:p>
            <a:endParaRPr lang="en-ID"/>
          </a:p>
        </p:txBody>
      </p:sp>
      <p:sp>
        <p:nvSpPr>
          <p:cNvPr id="4" name="Slide Number Placeholder 3">
            <a:extLst>
              <a:ext uri="{FF2B5EF4-FFF2-40B4-BE49-F238E27FC236}">
                <a16:creationId xmlns:a16="http://schemas.microsoft.com/office/drawing/2014/main" id="{0C246502-3897-126B-EBC7-9BEAB576928C}"/>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346356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4F772-26FB-9AC4-24F3-38BFCE91E6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a:extLst>
              <a:ext uri="{FF2B5EF4-FFF2-40B4-BE49-F238E27FC236}">
                <a16:creationId xmlns:a16="http://schemas.microsoft.com/office/drawing/2014/main" id="{751B3DD1-FB90-2A8C-65DD-7BB4A7163B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Text Placeholder 3">
            <a:extLst>
              <a:ext uri="{FF2B5EF4-FFF2-40B4-BE49-F238E27FC236}">
                <a16:creationId xmlns:a16="http://schemas.microsoft.com/office/drawing/2014/main" id="{37367C6D-6161-D1FB-6BDD-B5DBB8848A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605073-E119-DEF9-F964-E23A7DC42D08}"/>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6" name="Footer Placeholder 5">
            <a:extLst>
              <a:ext uri="{FF2B5EF4-FFF2-40B4-BE49-F238E27FC236}">
                <a16:creationId xmlns:a16="http://schemas.microsoft.com/office/drawing/2014/main" id="{F84D4D0A-F76C-481D-9AB7-1B147A94041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E3542A16-79A4-253C-B4FB-1075A94BE851}"/>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112632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3E140-165C-9212-31A8-A2B6578B5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a:extLst>
              <a:ext uri="{FF2B5EF4-FFF2-40B4-BE49-F238E27FC236}">
                <a16:creationId xmlns:a16="http://schemas.microsoft.com/office/drawing/2014/main" id="{3E141450-0A0C-C524-4924-2807A7D853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a:extLst>
              <a:ext uri="{FF2B5EF4-FFF2-40B4-BE49-F238E27FC236}">
                <a16:creationId xmlns:a16="http://schemas.microsoft.com/office/drawing/2014/main" id="{891D4521-A74A-F5B2-4089-967AA013C3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DB6F43-C71B-3343-6E36-E82FCCA2B044}"/>
              </a:ext>
            </a:extLst>
          </p:cNvPr>
          <p:cNvSpPr>
            <a:spLocks noGrp="1"/>
          </p:cNvSpPr>
          <p:nvPr>
            <p:ph type="dt" sz="half" idx="10"/>
          </p:nvPr>
        </p:nvSpPr>
        <p:spPr/>
        <p:txBody>
          <a:bodyPr/>
          <a:lstStyle/>
          <a:p>
            <a:fld id="{5F15789A-F5E8-46D5-A70E-37E24114EA62}" type="datetimeFigureOut">
              <a:rPr lang="en-ID" smtClean="0"/>
              <a:t>02/10/2024</a:t>
            </a:fld>
            <a:endParaRPr lang="en-ID"/>
          </a:p>
        </p:txBody>
      </p:sp>
      <p:sp>
        <p:nvSpPr>
          <p:cNvPr id="6" name="Footer Placeholder 5">
            <a:extLst>
              <a:ext uri="{FF2B5EF4-FFF2-40B4-BE49-F238E27FC236}">
                <a16:creationId xmlns:a16="http://schemas.microsoft.com/office/drawing/2014/main" id="{FBBDD337-D6E1-4901-0F4D-F11E4C040976}"/>
              </a:ext>
            </a:extLst>
          </p:cNvPr>
          <p:cNvSpPr>
            <a:spLocks noGrp="1"/>
          </p:cNvSpPr>
          <p:nvPr>
            <p:ph type="ftr" sz="quarter" idx="11"/>
          </p:nvPr>
        </p:nvSpPr>
        <p:spPr/>
        <p:txBody>
          <a:bodyPr/>
          <a:lstStyle/>
          <a:p>
            <a:endParaRPr lang="en-ID"/>
          </a:p>
        </p:txBody>
      </p:sp>
      <p:sp>
        <p:nvSpPr>
          <p:cNvPr id="7" name="Slide Number Placeholder 6">
            <a:extLst>
              <a:ext uri="{FF2B5EF4-FFF2-40B4-BE49-F238E27FC236}">
                <a16:creationId xmlns:a16="http://schemas.microsoft.com/office/drawing/2014/main" id="{08BDE1DC-0313-5BD6-C963-6DDB5F69518B}"/>
              </a:ext>
            </a:extLst>
          </p:cNvPr>
          <p:cNvSpPr>
            <a:spLocks noGrp="1"/>
          </p:cNvSpPr>
          <p:nvPr>
            <p:ph type="sldNum" sz="quarter" idx="12"/>
          </p:nvPr>
        </p:nvSpPr>
        <p:spPr/>
        <p:txBody>
          <a:bodyPr/>
          <a:lstStyle/>
          <a:p>
            <a:fld id="{AD451D03-891D-41D7-B8DF-93F8394A3CCF}" type="slidenum">
              <a:rPr lang="en-ID" smtClean="0"/>
              <a:t>‹#›</a:t>
            </a:fld>
            <a:endParaRPr lang="en-ID"/>
          </a:p>
        </p:txBody>
      </p:sp>
    </p:spTree>
    <p:extLst>
      <p:ext uri="{BB962C8B-B14F-4D97-AF65-F5344CB8AC3E}">
        <p14:creationId xmlns:p14="http://schemas.microsoft.com/office/powerpoint/2010/main" val="10279364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BAF439-E288-0119-30F8-AD0E9A500A3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76FACB42-07A1-E9BD-3C95-6BCADAC04B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26F60A62-9036-2EEB-B4DF-6AC33994A2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15789A-F5E8-46D5-A70E-37E24114EA62}" type="datetimeFigureOut">
              <a:rPr lang="en-ID" smtClean="0"/>
              <a:t>02/10/2024</a:t>
            </a:fld>
            <a:endParaRPr lang="en-ID"/>
          </a:p>
        </p:txBody>
      </p:sp>
      <p:sp>
        <p:nvSpPr>
          <p:cNvPr id="5" name="Footer Placeholder 4">
            <a:extLst>
              <a:ext uri="{FF2B5EF4-FFF2-40B4-BE49-F238E27FC236}">
                <a16:creationId xmlns:a16="http://schemas.microsoft.com/office/drawing/2014/main" id="{4EEAD372-335B-B683-9B1F-D188F4DE33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85A51055-1380-A5BE-B791-E06C104ABC1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451D03-891D-41D7-B8DF-93F8394A3CCF}" type="slidenum">
              <a:rPr lang="en-ID" smtClean="0"/>
              <a:t>‹#›</a:t>
            </a:fld>
            <a:endParaRPr lang="en-ID"/>
          </a:p>
        </p:txBody>
      </p:sp>
    </p:spTree>
    <p:extLst>
      <p:ext uri="{BB962C8B-B14F-4D97-AF65-F5344CB8AC3E}">
        <p14:creationId xmlns:p14="http://schemas.microsoft.com/office/powerpoint/2010/main" val="425242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B69F9-52E4-7071-5968-64C2D3E70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16B992-460B-E93F-1DFE-9C495A6A7DE3}"/>
              </a:ext>
            </a:extLst>
          </p:cNvPr>
          <p:cNvSpPr>
            <a:spLocks noGrp="1"/>
          </p:cNvSpPr>
          <p:nvPr>
            <p:ph type="ctrTitle"/>
          </p:nvPr>
        </p:nvSpPr>
        <p:spPr>
          <a:xfrm>
            <a:off x="2046513" y="1367971"/>
            <a:ext cx="9144000" cy="2387600"/>
          </a:xfrm>
        </p:spPr>
        <p:txBody>
          <a:bodyPr>
            <a:normAutofit fontScale="90000"/>
          </a:bodyPr>
          <a:lstStyle/>
          <a:p>
            <a:pPr marL="270510">
              <a:tabLst>
                <a:tab pos="1980565" algn="l"/>
              </a:tabLst>
            </a:pPr>
            <a:r>
              <a:rPr lang="en-US" sz="7200" b="1" dirty="0">
                <a:solidFill>
                  <a:schemeClr val="accent5">
                    <a:lumMod val="50000"/>
                  </a:schemeClr>
                </a:solidFill>
                <a:latin typeface="Calibri" panose="020F0502020204030204" pitchFamily="34" charset="0"/>
                <a:ea typeface="Calibri" panose="020F0502020204030204" pitchFamily="34" charset="0"/>
              </a:rPr>
              <a:t>Digital Advertising</a:t>
            </a:r>
            <a:r>
              <a:rPr lang="en-US" sz="1800" b="1" dirty="0">
                <a:solidFill>
                  <a:schemeClr val="accent5">
                    <a:lumMod val="50000"/>
                  </a:schemeClr>
                </a:solidFill>
                <a:effectLst/>
                <a:latin typeface="Calibri" panose="020F0502020204030204" pitchFamily="34" charset="0"/>
                <a:ea typeface="Calibri" panose="020F0502020204030204" pitchFamily="34" charset="0"/>
              </a:rPr>
              <a:t>	</a:t>
            </a:r>
            <a:r>
              <a:rPr lang="en-US" sz="1800" b="1" dirty="0">
                <a:solidFill>
                  <a:schemeClr val="accent5">
                    <a:lumMod val="50000"/>
                  </a:schemeClr>
                </a:solidFill>
                <a:effectLst/>
                <a:latin typeface="Calibri" panose="020F0502020204030204" pitchFamily="34" charset="0"/>
                <a:ea typeface="Times New Roman" panose="02020603050405020304" pitchFamily="18" charset="0"/>
              </a:rPr>
              <a:t> </a:t>
            </a:r>
            <a:br>
              <a:rPr lang="en-ID" sz="1800" dirty="0">
                <a:solidFill>
                  <a:schemeClr val="accent5">
                    <a:lumMod val="50000"/>
                  </a:schemeClr>
                </a:solidFill>
                <a:effectLst/>
                <a:latin typeface="Times New Roman" panose="02020603050405020304" pitchFamily="18" charset="0"/>
                <a:ea typeface="Times New Roman" panose="02020603050405020304" pitchFamily="18" charset="0"/>
              </a:rPr>
            </a:br>
            <a:r>
              <a:rPr lang="en-US" sz="4400" b="1" dirty="0">
                <a:solidFill>
                  <a:srgbClr val="7030A0"/>
                </a:solidFill>
                <a:effectLst/>
                <a:latin typeface="Calibri" panose="020F0502020204030204" pitchFamily="34" charset="0"/>
                <a:ea typeface="Calibri" panose="020F0502020204030204" pitchFamily="34" charset="0"/>
              </a:rPr>
              <a:t>Kode MK	: BDG23428</a:t>
            </a:r>
            <a:r>
              <a:rPr lang="en-US" sz="4400" b="1" dirty="0">
                <a:solidFill>
                  <a:srgbClr val="7030A0"/>
                </a:solidFill>
                <a:effectLst/>
                <a:latin typeface="Calibri" panose="020F0502020204030204" pitchFamily="34" charset="0"/>
                <a:ea typeface="Times New Roman" panose="02020603050405020304" pitchFamily="18" charset="0"/>
              </a:rPr>
              <a:t> </a:t>
            </a:r>
            <a:br>
              <a:rPr lang="en-ID" sz="1800" dirty="0">
                <a:effectLst/>
                <a:latin typeface="Times New Roman" panose="02020603050405020304" pitchFamily="18" charset="0"/>
                <a:ea typeface="Times New Roman" panose="02020603050405020304" pitchFamily="18" charset="0"/>
              </a:rPr>
            </a:br>
            <a:endParaRPr lang="en-ID" dirty="0"/>
          </a:p>
        </p:txBody>
      </p:sp>
      <p:sp>
        <p:nvSpPr>
          <p:cNvPr id="3" name="Subtitle 2">
            <a:extLst>
              <a:ext uri="{FF2B5EF4-FFF2-40B4-BE49-F238E27FC236}">
                <a16:creationId xmlns:a16="http://schemas.microsoft.com/office/drawing/2014/main" id="{42BD06AC-73CE-F163-8F9B-B6D609643731}"/>
              </a:ext>
            </a:extLst>
          </p:cNvPr>
          <p:cNvSpPr>
            <a:spLocks noGrp="1"/>
          </p:cNvSpPr>
          <p:nvPr>
            <p:ph type="subTitle" idx="1"/>
          </p:nvPr>
        </p:nvSpPr>
        <p:spPr>
          <a:xfrm>
            <a:off x="1480458" y="3308123"/>
            <a:ext cx="9144000" cy="1655762"/>
          </a:xfrm>
          <a:ln>
            <a:noFill/>
          </a:ln>
        </p:spPr>
        <p:txBody>
          <a:bodyPr>
            <a:normAutofit/>
          </a:bodyPr>
          <a:lstStyle/>
          <a:p>
            <a:r>
              <a:rPr lang="en-US" sz="6600" dirty="0">
                <a:ln>
                  <a:solidFill>
                    <a:schemeClr val="tx1"/>
                  </a:solidFill>
                </a:ln>
                <a:solidFill>
                  <a:srgbClr val="FFC000"/>
                </a:solidFill>
                <a:latin typeface="Arial Black" panose="020B0A04020102020204" pitchFamily="34" charset="0"/>
              </a:rPr>
              <a:t>TUGAS INDIVIDU</a:t>
            </a:r>
            <a:endParaRPr lang="en-ID" sz="6600" dirty="0">
              <a:ln>
                <a:solidFill>
                  <a:schemeClr val="tx1"/>
                </a:solidFill>
              </a:ln>
              <a:solidFill>
                <a:srgbClr val="FFC000"/>
              </a:solidFill>
              <a:latin typeface="Arial Black" panose="020B0A04020102020204" pitchFamily="34" charset="0"/>
            </a:endParaRPr>
          </a:p>
        </p:txBody>
      </p:sp>
    </p:spTree>
    <p:extLst>
      <p:ext uri="{BB962C8B-B14F-4D97-AF65-F5344CB8AC3E}">
        <p14:creationId xmlns:p14="http://schemas.microsoft.com/office/powerpoint/2010/main" val="2070546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CEEFFC-042C-5690-6771-EB78EF35F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D54F6C1-3B19-4B5E-73B5-FF025A0949F0}"/>
              </a:ext>
            </a:extLst>
          </p:cNvPr>
          <p:cNvSpPr txBox="1"/>
          <p:nvPr/>
        </p:nvSpPr>
        <p:spPr>
          <a:xfrm>
            <a:off x="304800" y="936173"/>
            <a:ext cx="11517086" cy="1200329"/>
          </a:xfrm>
          <a:prstGeom prst="rect">
            <a:avLst/>
          </a:prstGeom>
          <a:noFill/>
        </p:spPr>
        <p:txBody>
          <a:bodyPr wrap="square" rtlCol="0">
            <a:spAutoFit/>
          </a:bodyPr>
          <a:lstStyle/>
          <a:p>
            <a:pPr algn="ctr"/>
            <a:r>
              <a:rPr lang="en-US" sz="3600" b="1" dirty="0" err="1">
                <a:effectLst/>
                <a:highlight>
                  <a:srgbClr val="FFFF00"/>
                </a:highlight>
                <a:latin typeface="Calibri" panose="020F0502020204030204" pitchFamily="34" charset="0"/>
                <a:ea typeface="Calibri" panose="020F0502020204030204" pitchFamily="34" charset="0"/>
              </a:rPr>
              <a:t>Manfaat</a:t>
            </a:r>
            <a:r>
              <a:rPr lang="en-US" sz="3600" b="1" dirty="0">
                <a:effectLst/>
                <a:highlight>
                  <a:srgbClr val="FFFF00"/>
                </a:highlight>
                <a:latin typeface="Calibri" panose="020F0502020204030204" pitchFamily="34" charset="0"/>
                <a:ea typeface="Calibri" panose="020F0502020204030204" pitchFamily="34" charset="0"/>
              </a:rPr>
              <a:t> Mata </a:t>
            </a:r>
            <a:r>
              <a:rPr lang="en-US" sz="3600" b="1" dirty="0" err="1">
                <a:effectLst/>
                <a:highlight>
                  <a:srgbClr val="FFFF00"/>
                </a:highlight>
                <a:latin typeface="Calibri" panose="020F0502020204030204" pitchFamily="34" charset="0"/>
                <a:ea typeface="Calibri" panose="020F0502020204030204" pitchFamily="34" charset="0"/>
              </a:rPr>
              <a:t>Kuliah</a:t>
            </a:r>
            <a:endParaRPr lang="en-ID" sz="3600" dirty="0">
              <a:effectLst/>
              <a:highlight>
                <a:srgbClr val="FFFF00"/>
              </a:highlight>
              <a:latin typeface="Times New Roman" panose="02020603050405020304" pitchFamily="18" charset="0"/>
              <a:ea typeface="Times New Roman" panose="02020603050405020304" pitchFamily="18" charset="0"/>
            </a:endParaRPr>
          </a:p>
          <a:p>
            <a:pPr algn="ctr"/>
            <a:endParaRPr lang="en-ID" sz="3600" dirty="0">
              <a:highlight>
                <a:srgbClr val="FFFF00"/>
              </a:highlight>
            </a:endParaRPr>
          </a:p>
        </p:txBody>
      </p:sp>
      <p:sp>
        <p:nvSpPr>
          <p:cNvPr id="4" name="TextBox 3">
            <a:extLst>
              <a:ext uri="{FF2B5EF4-FFF2-40B4-BE49-F238E27FC236}">
                <a16:creationId xmlns:a16="http://schemas.microsoft.com/office/drawing/2014/main" id="{07FFD91F-73DB-1E39-36DB-0DBB3C583D80}"/>
              </a:ext>
            </a:extLst>
          </p:cNvPr>
          <p:cNvSpPr txBox="1"/>
          <p:nvPr/>
        </p:nvSpPr>
        <p:spPr>
          <a:xfrm>
            <a:off x="2220686" y="1817914"/>
            <a:ext cx="8229600" cy="3970318"/>
          </a:xfrm>
          <a:prstGeom prst="rect">
            <a:avLst/>
          </a:prstGeom>
          <a:noFill/>
        </p:spPr>
        <p:txBody>
          <a:bodyPr wrap="square" rtlCol="0">
            <a:spAutoFit/>
          </a:bodyPr>
          <a:lstStyle/>
          <a:p>
            <a:pPr algn="ctr"/>
            <a:r>
              <a:rPr lang="fi-FI" sz="2800" dirty="0">
                <a:effectLst/>
                <a:latin typeface="Calibri" panose="020F0502020204030204" pitchFamily="34" charset="0"/>
                <a:ea typeface="Calibri" panose="020F0502020204030204" pitchFamily="34" charset="0"/>
              </a:rPr>
              <a:t>Matakuliah ini bermanfaat untuk memberikan mahasiswa pengetahuan, keterampilan umum, keterampilan khusus dan sikap mengenai konsep dan framework Digital Advertising guna mempromosikan dan memasarkan produk bisnis dengan mengedepankan sikap profesionalisme yang bertanggung jawab serta penuh ketakwaan kepada Tuhan YME.  </a:t>
            </a:r>
            <a:endParaRPr lang="en-ID" sz="2800" dirty="0">
              <a:effectLst/>
              <a:latin typeface="Times New Roman" panose="02020603050405020304" pitchFamily="18" charset="0"/>
              <a:ea typeface="Times New Roman" panose="02020603050405020304" pitchFamily="18" charset="0"/>
            </a:endParaRPr>
          </a:p>
          <a:p>
            <a:pPr algn="ctr"/>
            <a:endParaRPr lang="en-ID" sz="2800" dirty="0"/>
          </a:p>
        </p:txBody>
      </p:sp>
    </p:spTree>
    <p:extLst>
      <p:ext uri="{BB962C8B-B14F-4D97-AF65-F5344CB8AC3E}">
        <p14:creationId xmlns:p14="http://schemas.microsoft.com/office/powerpoint/2010/main" val="745719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C4C1D-1C67-F69A-29F7-2694048C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ECAE90-1B93-1AD0-C98B-D6891BB2AFB0}"/>
              </a:ext>
            </a:extLst>
          </p:cNvPr>
          <p:cNvSpPr txBox="1"/>
          <p:nvPr/>
        </p:nvSpPr>
        <p:spPr>
          <a:xfrm>
            <a:off x="2046514" y="751112"/>
            <a:ext cx="7750629" cy="830997"/>
          </a:xfrm>
          <a:prstGeom prst="rect">
            <a:avLst/>
          </a:prstGeom>
          <a:noFill/>
        </p:spPr>
        <p:txBody>
          <a:bodyPr wrap="square" rtlCol="0">
            <a:spAutoFit/>
          </a:bodyPr>
          <a:lstStyle/>
          <a:p>
            <a:pPr algn="ctr"/>
            <a:r>
              <a:rPr lang="en-US" sz="4800" b="1" dirty="0" err="1">
                <a:effectLst/>
                <a:latin typeface="Calibri" panose="020F0502020204030204" pitchFamily="34" charset="0"/>
                <a:ea typeface="Times New Roman" panose="02020603050405020304" pitchFamily="18" charset="0"/>
              </a:rPr>
              <a:t>Tugas</a:t>
            </a:r>
            <a:r>
              <a:rPr lang="en-US" sz="4800" b="1" dirty="0">
                <a:effectLst/>
                <a:latin typeface="Calibri" panose="020F0502020204030204" pitchFamily="34" charset="0"/>
                <a:ea typeface="Times New Roman" panose="02020603050405020304" pitchFamily="18" charset="0"/>
              </a:rPr>
              <a:t> </a:t>
            </a:r>
            <a:r>
              <a:rPr lang="en-US" sz="4800" b="1" dirty="0" err="1">
                <a:effectLst/>
                <a:latin typeface="Calibri" panose="020F0502020204030204" pitchFamily="34" charset="0"/>
                <a:ea typeface="Times New Roman" panose="02020603050405020304" pitchFamily="18" charset="0"/>
              </a:rPr>
              <a:t>Individu</a:t>
            </a:r>
            <a:endParaRPr lang="en-ID" sz="4800" dirty="0"/>
          </a:p>
        </p:txBody>
      </p:sp>
      <p:sp>
        <p:nvSpPr>
          <p:cNvPr id="4" name="Rectangle: Rounded Corners 3">
            <a:extLst>
              <a:ext uri="{FF2B5EF4-FFF2-40B4-BE49-F238E27FC236}">
                <a16:creationId xmlns:a16="http://schemas.microsoft.com/office/drawing/2014/main" id="{19B9F9D6-EFCF-4351-53F7-15D45DFD7497}"/>
              </a:ext>
            </a:extLst>
          </p:cNvPr>
          <p:cNvSpPr/>
          <p:nvPr/>
        </p:nvSpPr>
        <p:spPr>
          <a:xfrm>
            <a:off x="870857" y="1730829"/>
            <a:ext cx="3265715"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6" name="Rectangle: Rounded Corners 5">
            <a:extLst>
              <a:ext uri="{FF2B5EF4-FFF2-40B4-BE49-F238E27FC236}">
                <a16:creationId xmlns:a16="http://schemas.microsoft.com/office/drawing/2014/main" id="{6A365EF3-E267-2AC0-02BF-7E6DD07AF688}"/>
              </a:ext>
            </a:extLst>
          </p:cNvPr>
          <p:cNvSpPr/>
          <p:nvPr/>
        </p:nvSpPr>
        <p:spPr>
          <a:xfrm>
            <a:off x="4484914" y="1774372"/>
            <a:ext cx="3222167"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7" name="Rectangle: Rounded Corners 6">
            <a:extLst>
              <a:ext uri="{FF2B5EF4-FFF2-40B4-BE49-F238E27FC236}">
                <a16:creationId xmlns:a16="http://schemas.microsoft.com/office/drawing/2014/main" id="{F4B9BA97-E315-0218-2CBB-ED2EF8E550C1}"/>
              </a:ext>
            </a:extLst>
          </p:cNvPr>
          <p:cNvSpPr/>
          <p:nvPr/>
        </p:nvSpPr>
        <p:spPr>
          <a:xfrm>
            <a:off x="8098964" y="1719944"/>
            <a:ext cx="3135093" cy="3897085"/>
          </a:xfrm>
          <a:prstGeom prst="roundRect">
            <a:avLst/>
          </a:prstGeom>
          <a:solidFill>
            <a:schemeClr val="accent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8" name="TextBox 7">
            <a:extLst>
              <a:ext uri="{FF2B5EF4-FFF2-40B4-BE49-F238E27FC236}">
                <a16:creationId xmlns:a16="http://schemas.microsoft.com/office/drawing/2014/main" id="{7EEA2EB3-0C56-3A4E-8F4C-351196F335D6}"/>
              </a:ext>
            </a:extLst>
          </p:cNvPr>
          <p:cNvSpPr txBox="1"/>
          <p:nvPr/>
        </p:nvSpPr>
        <p:spPr>
          <a:xfrm>
            <a:off x="947057" y="1992084"/>
            <a:ext cx="2950029" cy="3767185"/>
          </a:xfrm>
          <a:prstGeom prst="rect">
            <a:avLst/>
          </a:prstGeom>
          <a:noFill/>
        </p:spPr>
        <p:txBody>
          <a:bodyPr wrap="square" rtlCol="0">
            <a:spAutoFit/>
          </a:bodyPr>
          <a:lstStyle/>
          <a:p>
            <a:pPr marL="342900" lvl="0" indent="-342900">
              <a:lnSpc>
                <a:spcPct val="115000"/>
              </a:lnSpc>
              <a:buFont typeface="+mj-lt"/>
              <a:buAutoNum type="arabicPeriod"/>
            </a:pPr>
            <a:r>
              <a:rPr lang="en-US" sz="2400" spc="-10" dirty="0" err="1">
                <a:effectLst/>
                <a:latin typeface="Calibri" panose="020F0502020204030204" pitchFamily="34" charset="0"/>
                <a:ea typeface="Times New Roman" panose="02020603050405020304" pitchFamily="18" charset="0"/>
              </a:rPr>
              <a:t>M</a:t>
            </a:r>
            <a:r>
              <a:rPr lang="en-US" sz="2400" spc="-5" dirty="0" err="1">
                <a:effectLst/>
                <a:latin typeface="Calibri" panose="020F0502020204030204" pitchFamily="34" charset="0"/>
                <a:ea typeface="Times New Roman" panose="02020603050405020304" pitchFamily="18" charset="0"/>
              </a:rPr>
              <a:t>elakukan</a:t>
            </a:r>
            <a:r>
              <a:rPr lang="en-US" sz="2400" spc="-5" dirty="0">
                <a:effectLst/>
                <a:latin typeface="Calibri" panose="020F0502020204030204" pitchFamily="34" charset="0"/>
                <a:ea typeface="Times New Roman" panose="02020603050405020304" pitchFamily="18" charset="0"/>
              </a:rPr>
              <a:t> </a:t>
            </a:r>
            <a:r>
              <a:rPr lang="en-US" sz="2400" dirty="0" err="1">
                <a:effectLst/>
                <a:latin typeface="Calibri" panose="020F0502020204030204" pitchFamily="34" charset="0"/>
                <a:ea typeface="Calibri" panose="020F0502020204030204" pitchFamily="34" charset="0"/>
              </a:rPr>
              <a:t>riset</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terkait</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produknya</a:t>
            </a:r>
            <a:endParaRPr lang="en-ID" sz="2400" dirty="0">
              <a:effectLst/>
              <a:latin typeface="Arial" panose="020B0604020202020204" pitchFamily="34" charset="0"/>
              <a:ea typeface="Times New Roman" panose="02020603050405020304" pitchFamily="18" charset="0"/>
            </a:endParaRPr>
          </a:p>
          <a:p>
            <a:pPr marL="719138" lvl="0" indent="-273050">
              <a:lnSpc>
                <a:spcPct val="115000"/>
              </a:lnSpc>
              <a:buFont typeface="+mj-lt"/>
              <a:buAutoNum type="alphaLcPeriod"/>
            </a:pP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Riset</a:t>
            </a:r>
            <a:r>
              <a:rPr lang="en-US" sz="2400" dirty="0">
                <a:effectLst/>
                <a:latin typeface="Calibri" panose="020F0502020204030204" pitchFamily="34" charset="0"/>
                <a:ea typeface="Calibri" panose="020F0502020204030204" pitchFamily="34" charset="0"/>
              </a:rPr>
              <a:t> Fitur  </a:t>
            </a:r>
            <a:r>
              <a:rPr lang="en-US" sz="2400" dirty="0" err="1">
                <a:effectLst/>
                <a:latin typeface="Calibri" panose="020F0502020204030204" pitchFamily="34" charset="0"/>
                <a:ea typeface="Calibri" panose="020F0502020204030204" pitchFamily="34" charset="0"/>
              </a:rPr>
              <a:t>Unggulan</a:t>
            </a: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produk</a:t>
            </a:r>
            <a:endParaRPr lang="en-ID" sz="2400" dirty="0">
              <a:effectLst/>
              <a:latin typeface="Arial" panose="020B0604020202020204" pitchFamily="34" charset="0"/>
              <a:ea typeface="Arial" panose="020B0604020202020204" pitchFamily="34" charset="0"/>
            </a:endParaRPr>
          </a:p>
          <a:p>
            <a:pPr marL="719138" lvl="0" indent="-273050">
              <a:lnSpc>
                <a:spcPct val="115000"/>
              </a:lnSpc>
              <a:buFont typeface="+mj-lt"/>
              <a:buAutoNum type="alphaLcPeriod"/>
            </a:pPr>
            <a:r>
              <a:rPr lang="en-US" sz="2400" dirty="0">
                <a:effectLst/>
                <a:latin typeface="Calibri" panose="020F0502020204030204" pitchFamily="34" charset="0"/>
                <a:ea typeface="Calibri" panose="020F0502020204030204" pitchFamily="34" charset="0"/>
              </a:rPr>
              <a:t> </a:t>
            </a:r>
            <a:r>
              <a:rPr lang="en-US" sz="2400" dirty="0" err="1">
                <a:effectLst/>
                <a:latin typeface="Calibri" panose="020F0502020204030204" pitchFamily="34" charset="0"/>
                <a:ea typeface="Calibri" panose="020F0502020204030204" pitchFamily="34" charset="0"/>
              </a:rPr>
              <a:t>Riset</a:t>
            </a:r>
            <a:r>
              <a:rPr lang="en-US" sz="2400" dirty="0">
                <a:effectLst/>
                <a:latin typeface="Calibri" panose="020F0502020204030204" pitchFamily="34" charset="0"/>
                <a:ea typeface="Calibri" panose="020F0502020204030204" pitchFamily="34" charset="0"/>
              </a:rPr>
              <a:t> pasar </a:t>
            </a:r>
            <a:endParaRPr lang="en-ID" sz="2400" dirty="0">
              <a:effectLst/>
              <a:latin typeface="Arial" panose="020B0604020202020204" pitchFamily="34" charset="0"/>
              <a:ea typeface="Arial" panose="020B0604020202020204" pitchFamily="34" charset="0"/>
            </a:endParaRPr>
          </a:p>
          <a:p>
            <a:pPr marL="719138" lvl="0" indent="-273050">
              <a:lnSpc>
                <a:spcPct val="115000"/>
              </a:lnSpc>
              <a:buFont typeface="+mj-lt"/>
              <a:buAutoNum type="alphaLcPeriod"/>
            </a:pPr>
            <a:r>
              <a:rPr lang="en-US" sz="2400" dirty="0">
                <a:effectLst/>
                <a:latin typeface="Calibri" panose="020F0502020204030204" pitchFamily="34" charset="0"/>
                <a:ea typeface="Calibri" panose="020F0502020204030204" pitchFamily="34" charset="0"/>
              </a:rPr>
              <a:t> Menyusun buyer persona. </a:t>
            </a:r>
            <a:endParaRPr lang="en-ID" sz="2400" dirty="0">
              <a:effectLst/>
              <a:latin typeface="Arial" panose="020B0604020202020204" pitchFamily="34" charset="0"/>
              <a:ea typeface="Arial" panose="020B0604020202020204" pitchFamily="34" charset="0"/>
            </a:endParaRPr>
          </a:p>
          <a:p>
            <a:endParaRPr lang="en-ID" dirty="0"/>
          </a:p>
        </p:txBody>
      </p:sp>
      <p:sp>
        <p:nvSpPr>
          <p:cNvPr id="10" name="TextBox 9">
            <a:extLst>
              <a:ext uri="{FF2B5EF4-FFF2-40B4-BE49-F238E27FC236}">
                <a16:creationId xmlns:a16="http://schemas.microsoft.com/office/drawing/2014/main" id="{76A75C4C-229C-1F23-A51D-39F89B4D3B7C}"/>
              </a:ext>
            </a:extLst>
          </p:cNvPr>
          <p:cNvSpPr txBox="1"/>
          <p:nvPr/>
        </p:nvSpPr>
        <p:spPr>
          <a:xfrm>
            <a:off x="4669971" y="2057399"/>
            <a:ext cx="2732314" cy="3416320"/>
          </a:xfrm>
          <a:prstGeom prst="rect">
            <a:avLst/>
          </a:prstGeom>
          <a:noFill/>
        </p:spPr>
        <p:txBody>
          <a:bodyPr wrap="square" rtlCol="0">
            <a:spAutoFit/>
          </a:bodyPr>
          <a:lstStyle/>
          <a:p>
            <a:pPr marL="446088" lvl="0" indent="-446088" algn="just"/>
            <a:r>
              <a:rPr lang="en-US" sz="2400" dirty="0">
                <a:effectLst/>
                <a:latin typeface="Calibri" panose="020F0502020204030204" pitchFamily="34" charset="0"/>
                <a:ea typeface="Times New Roman" panose="02020603050405020304" pitchFamily="18" charset="0"/>
              </a:rPr>
              <a:t>2. Menyusun dan </a:t>
            </a:r>
            <a:r>
              <a:rPr lang="en-US" sz="2400" dirty="0" err="1">
                <a:latin typeface="Calibri" panose="020F0502020204030204" pitchFamily="34" charset="0"/>
                <a:ea typeface="Times New Roman" panose="02020603050405020304" pitchFamily="18" charset="0"/>
              </a:rPr>
              <a:t>merealisasikan</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rencana</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promosi</a:t>
            </a:r>
            <a:r>
              <a:rPr lang="en-US" sz="2400" dirty="0">
                <a:latin typeface="Calibri" panose="020F0502020204030204" pitchFamily="34" charset="0"/>
                <a:ea typeface="Times New Roman" panose="02020603050405020304" pitchFamily="18" charset="0"/>
              </a:rPr>
              <a:t> </a:t>
            </a:r>
            <a:r>
              <a:rPr lang="en-US" sz="2400" dirty="0" err="1">
                <a:latin typeface="Calibri" panose="020F0502020204030204" pitchFamily="34" charset="0"/>
                <a:ea typeface="Times New Roman" panose="02020603050405020304" pitchFamily="18" charset="0"/>
              </a:rPr>
              <a:t>menggunakan</a:t>
            </a:r>
            <a:r>
              <a:rPr lang="en-US" sz="2400" dirty="0">
                <a:latin typeface="Calibri" panose="020F0502020204030204" pitchFamily="34" charset="0"/>
                <a:ea typeface="Times New Roman" panose="02020603050405020304" pitchFamily="18" charset="0"/>
              </a:rPr>
              <a:t> </a:t>
            </a:r>
            <a:r>
              <a:rPr lang="en-US" sz="2400" dirty="0">
                <a:effectLst/>
                <a:latin typeface="Calibri" panose="020F0502020204030204" pitchFamily="34" charset="0"/>
                <a:ea typeface="Times New Roman" panose="02020603050405020304" pitchFamily="18" charset="0"/>
              </a:rPr>
              <a:t>tools</a:t>
            </a:r>
            <a:r>
              <a:rPr lang="en-US" sz="2400" dirty="0">
                <a:latin typeface="Calibri" panose="020F0502020204030204" pitchFamily="34" charset="0"/>
                <a:ea typeface="Times New Roman" panose="02020603050405020304" pitchFamily="18" charset="0"/>
              </a:rPr>
              <a:t>: </a:t>
            </a:r>
          </a:p>
          <a:p>
            <a:pPr marL="533400" lvl="0" indent="-261938" algn="just">
              <a:buFont typeface="Calibri" panose="020F0502020204030204" pitchFamily="34" charset="0"/>
              <a:buChar char="-"/>
            </a:pPr>
            <a:r>
              <a:rPr lang="en-US" sz="2400" dirty="0">
                <a:effectLst/>
                <a:latin typeface="Calibri" panose="020F0502020204030204" pitchFamily="34" charset="0"/>
                <a:ea typeface="Arial" panose="020B0604020202020204" pitchFamily="34" charset="0"/>
              </a:rPr>
              <a:t>Google </a:t>
            </a:r>
            <a:r>
              <a:rPr lang="en-US" sz="2400" dirty="0" err="1">
                <a:effectLst/>
                <a:latin typeface="Calibri" panose="020F0502020204030204" pitchFamily="34" charset="0"/>
                <a:ea typeface="Arial" panose="020B0604020202020204" pitchFamily="34" charset="0"/>
              </a:rPr>
              <a:t>Analitics</a:t>
            </a:r>
            <a:endParaRPr lang="en-ID" sz="2400" dirty="0">
              <a:effectLst/>
              <a:latin typeface="Arial" panose="020B0604020202020204" pitchFamily="34" charset="0"/>
              <a:ea typeface="Arial" panose="020B0604020202020204" pitchFamily="34" charset="0"/>
            </a:endParaRPr>
          </a:p>
          <a:p>
            <a:pPr marL="533400" lvl="0" indent="-261938" algn="just">
              <a:buFont typeface="Calibri" panose="020F0502020204030204" pitchFamily="34" charset="0"/>
              <a:buChar char="-"/>
            </a:pPr>
            <a:r>
              <a:rPr lang="en-US" sz="2400" dirty="0">
                <a:effectLst/>
                <a:latin typeface="Calibri" panose="020F0502020204030204" pitchFamily="34" charset="0"/>
                <a:ea typeface="Arial" panose="020B0604020202020204" pitchFamily="34" charset="0"/>
              </a:rPr>
              <a:t>Google Trends, </a:t>
            </a:r>
            <a:endParaRPr lang="en-ID" sz="2400" dirty="0">
              <a:effectLst/>
              <a:latin typeface="Arial" panose="020B0604020202020204" pitchFamily="34" charset="0"/>
              <a:ea typeface="Arial" panose="020B0604020202020204" pitchFamily="34" charset="0"/>
            </a:endParaRPr>
          </a:p>
          <a:p>
            <a:pPr marL="533400" lvl="0" indent="-261938" algn="just">
              <a:buFont typeface="Calibri" panose="020F0502020204030204" pitchFamily="34" charset="0"/>
              <a:buChar char="-"/>
            </a:pPr>
            <a:r>
              <a:rPr lang="en-US" sz="2400" dirty="0" err="1">
                <a:effectLst/>
                <a:latin typeface="Calibri" panose="020F0502020204030204" pitchFamily="34" charset="0"/>
                <a:ea typeface="Arial" panose="020B0604020202020204" pitchFamily="34" charset="0"/>
              </a:rPr>
              <a:t>Semrush</a:t>
            </a:r>
            <a:r>
              <a:rPr lang="en-US" sz="2400" dirty="0">
                <a:effectLst/>
                <a:latin typeface="Calibri" panose="020F0502020204030204" pitchFamily="34" charset="0"/>
                <a:ea typeface="Arial" panose="020B0604020202020204" pitchFamily="34" charset="0"/>
              </a:rPr>
              <a:t> </a:t>
            </a:r>
            <a:endParaRPr lang="en-ID" sz="2400" dirty="0">
              <a:effectLst/>
              <a:latin typeface="Arial" panose="020B0604020202020204" pitchFamily="34" charset="0"/>
              <a:ea typeface="Arial" panose="020B0604020202020204" pitchFamily="34" charset="0"/>
            </a:endParaRPr>
          </a:p>
          <a:p>
            <a:endParaRPr lang="en-ID" sz="2400" dirty="0"/>
          </a:p>
        </p:txBody>
      </p:sp>
      <p:sp>
        <p:nvSpPr>
          <p:cNvPr id="11" name="TextBox 10">
            <a:extLst>
              <a:ext uri="{FF2B5EF4-FFF2-40B4-BE49-F238E27FC236}">
                <a16:creationId xmlns:a16="http://schemas.microsoft.com/office/drawing/2014/main" id="{1D3CC13E-6F7E-59EB-6BCA-188C292448F9}"/>
              </a:ext>
            </a:extLst>
          </p:cNvPr>
          <p:cNvSpPr txBox="1"/>
          <p:nvPr/>
        </p:nvSpPr>
        <p:spPr>
          <a:xfrm>
            <a:off x="8218714" y="2046513"/>
            <a:ext cx="2950029" cy="4154984"/>
          </a:xfrm>
          <a:prstGeom prst="rect">
            <a:avLst/>
          </a:prstGeom>
          <a:noFill/>
        </p:spPr>
        <p:txBody>
          <a:bodyPr wrap="square" rtlCol="0">
            <a:spAutoFit/>
          </a:bodyPr>
          <a:lstStyle/>
          <a:p>
            <a:pPr marL="358775" lvl="0" indent="-271463"/>
            <a:r>
              <a:rPr lang="en-US" sz="2400" dirty="0">
                <a:effectLst/>
                <a:latin typeface="Calibri" panose="020F0502020204030204" pitchFamily="34" charset="0"/>
                <a:ea typeface="Times New Roman" panose="02020603050405020304" pitchFamily="18" charset="0"/>
              </a:rPr>
              <a:t>3. </a:t>
            </a:r>
            <a:r>
              <a:rPr lang="en-US" sz="2400" dirty="0" err="1">
                <a:effectLst/>
                <a:latin typeface="Calibri" panose="020F0502020204030204" pitchFamily="34" charset="0"/>
                <a:ea typeface="Times New Roman" panose="02020603050405020304" pitchFamily="18" charset="0"/>
              </a:rPr>
              <a:t>Membuat</a:t>
            </a:r>
            <a:r>
              <a:rPr lang="en-US" sz="2400" dirty="0">
                <a:effectLst/>
                <a:latin typeface="Calibri" panose="020F0502020204030204" pitchFamily="34" charset="0"/>
                <a:ea typeface="Times New Roman" panose="02020603050405020304" pitchFamily="18" charset="0"/>
              </a:rPr>
              <a:t> Google My Business </a:t>
            </a:r>
          </a:p>
          <a:p>
            <a:pPr marL="358775" lvl="0" indent="-271463"/>
            <a:r>
              <a:rPr lang="en-ID" sz="2400" dirty="0">
                <a:latin typeface="Arial" panose="020B0604020202020204" pitchFamily="34" charset="0"/>
                <a:ea typeface="Times New Roman" panose="02020603050405020304" pitchFamily="18" charset="0"/>
              </a:rPr>
              <a:t>4. </a:t>
            </a:r>
            <a:r>
              <a:rPr lang="en-US" sz="2400" spc="5" dirty="0" err="1">
                <a:effectLst/>
                <a:latin typeface="Calibri" panose="020F0502020204030204" pitchFamily="34" charset="0"/>
                <a:ea typeface="Times New Roman" panose="02020603050405020304" pitchFamily="18" charset="0"/>
              </a:rPr>
              <a:t>Pr</a:t>
            </a:r>
            <a:r>
              <a:rPr lang="en-US" sz="2400" spc="-5" dirty="0" err="1">
                <a:effectLst/>
                <a:latin typeface="Calibri" panose="020F0502020204030204" pitchFamily="34" charset="0"/>
                <a:ea typeface="Times New Roman" panose="02020603050405020304" pitchFamily="18" charset="0"/>
              </a:rPr>
              <a:t>e</a:t>
            </a:r>
            <a:r>
              <a:rPr lang="en-US" sz="2400" spc="-10" dirty="0" err="1">
                <a:effectLst/>
                <a:latin typeface="Calibri" panose="020F0502020204030204" pitchFamily="34" charset="0"/>
                <a:ea typeface="Times New Roman" panose="02020603050405020304" pitchFamily="18" charset="0"/>
              </a:rPr>
              <a:t>s</a:t>
            </a:r>
            <a:r>
              <a:rPr lang="en-US" sz="2400" spc="-5" dirty="0" err="1">
                <a:effectLst/>
                <a:latin typeface="Calibri" panose="020F0502020204030204" pitchFamily="34" charset="0"/>
                <a:ea typeface="Times New Roman" panose="02020603050405020304" pitchFamily="18" charset="0"/>
              </a:rPr>
              <a:t>e</a:t>
            </a:r>
            <a:r>
              <a:rPr lang="en-US" sz="2400" spc="-25" dirty="0" err="1">
                <a:effectLst/>
                <a:latin typeface="Calibri" panose="020F0502020204030204" pitchFamily="34" charset="0"/>
                <a:ea typeface="Times New Roman" panose="02020603050405020304" pitchFamily="18" charset="0"/>
              </a:rPr>
              <a:t>n</a:t>
            </a:r>
            <a:r>
              <a:rPr lang="en-US" sz="2400" spc="25" dirty="0" err="1">
                <a:effectLst/>
                <a:latin typeface="Calibri" panose="020F0502020204030204" pitchFamily="34" charset="0"/>
                <a:ea typeface="Times New Roman" panose="02020603050405020304" pitchFamily="18" charset="0"/>
              </a:rPr>
              <a:t>t</a:t>
            </a:r>
            <a:r>
              <a:rPr lang="en-US" sz="2400" spc="-5" dirty="0" err="1">
                <a:effectLst/>
                <a:latin typeface="Calibri" panose="020F0502020204030204" pitchFamily="34" charset="0"/>
                <a:ea typeface="Times New Roman" panose="02020603050405020304" pitchFamily="18" charset="0"/>
              </a:rPr>
              <a:t>a</a:t>
            </a:r>
            <a:r>
              <a:rPr lang="en-US" sz="2400" spc="10" dirty="0" err="1">
                <a:effectLst/>
                <a:latin typeface="Calibri" panose="020F0502020204030204" pitchFamily="34" charset="0"/>
                <a:ea typeface="Times New Roman" panose="02020603050405020304" pitchFamily="18" charset="0"/>
              </a:rPr>
              <a:t>s</a:t>
            </a:r>
            <a:r>
              <a:rPr lang="en-US" sz="2400" dirty="0" err="1">
                <a:effectLst/>
                <a:latin typeface="Calibri" panose="020F0502020204030204" pitchFamily="34" charset="0"/>
                <a:ea typeface="Times New Roman" panose="02020603050405020304" pitchFamily="18" charset="0"/>
              </a:rPr>
              <a:t>i</a:t>
            </a:r>
            <a:r>
              <a:rPr lang="en-US" sz="2400" spc="-10" dirty="0">
                <a:effectLst/>
                <a:latin typeface="Calibri" panose="020F0502020204030204" pitchFamily="34" charset="0"/>
                <a:ea typeface="Times New Roman" panose="02020603050405020304" pitchFamily="18" charset="0"/>
              </a:rPr>
              <a:t> </a:t>
            </a:r>
            <a:r>
              <a:rPr lang="en-US" sz="2400" spc="-25" dirty="0" err="1">
                <a:effectLst/>
                <a:latin typeface="Calibri" panose="020F0502020204030204" pitchFamily="34" charset="0"/>
                <a:ea typeface="Times New Roman" panose="02020603050405020304" pitchFamily="18" charset="0"/>
              </a:rPr>
              <a:t>h</a:t>
            </a:r>
            <a:r>
              <a:rPr lang="en-US" sz="2400" spc="20" dirty="0" err="1">
                <a:effectLst/>
                <a:latin typeface="Calibri" panose="020F0502020204030204" pitchFamily="34" charset="0"/>
                <a:ea typeface="Times New Roman" panose="02020603050405020304" pitchFamily="18" charset="0"/>
              </a:rPr>
              <a:t>a</a:t>
            </a:r>
            <a:r>
              <a:rPr lang="en-US" sz="2400" spc="10" dirty="0" err="1">
                <a:effectLst/>
                <a:latin typeface="Calibri" panose="020F0502020204030204" pitchFamily="34" charset="0"/>
                <a:ea typeface="Times New Roman" panose="02020603050405020304" pitchFamily="18" charset="0"/>
              </a:rPr>
              <a:t>s</a:t>
            </a:r>
            <a:r>
              <a:rPr lang="en-US" sz="2400" dirty="0" err="1">
                <a:effectLst/>
                <a:latin typeface="Calibri" panose="020F0502020204030204" pitchFamily="34" charset="0"/>
                <a:ea typeface="Times New Roman" panose="02020603050405020304" pitchFamily="18" charset="0"/>
              </a:rPr>
              <a:t>il</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aktivitas</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tugas-tugas</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tersebut</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mulai</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dari</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riset</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hingga</a:t>
            </a:r>
            <a:r>
              <a:rPr lang="en-US" sz="2400" spc="5" dirty="0">
                <a:effectLst/>
                <a:latin typeface="Calibri" panose="020F0502020204030204" pitchFamily="34" charset="0"/>
                <a:ea typeface="Times New Roman" panose="02020603050405020304" pitchFamily="18" charset="0"/>
              </a:rPr>
              <a:t> report </a:t>
            </a:r>
            <a:r>
              <a:rPr lang="en-US" sz="2400" spc="5" dirty="0" err="1">
                <a:effectLst/>
                <a:latin typeface="Calibri" panose="020F0502020204030204" pitchFamily="34" charset="0"/>
                <a:ea typeface="Times New Roman" panose="02020603050405020304" pitchFamily="18" charset="0"/>
              </a:rPr>
              <a:t>materi</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iklan</a:t>
            </a:r>
            <a:r>
              <a:rPr lang="en-US" sz="2400" spc="5" dirty="0">
                <a:effectLst/>
                <a:latin typeface="Calibri" panose="020F0502020204030204" pitchFamily="34" charset="0"/>
                <a:ea typeface="Times New Roman" panose="02020603050405020304" pitchFamily="18" charset="0"/>
              </a:rPr>
              <a:t> </a:t>
            </a:r>
            <a:r>
              <a:rPr lang="en-US" sz="2400" spc="5" dirty="0" err="1">
                <a:effectLst/>
                <a:latin typeface="Calibri" panose="020F0502020204030204" pitchFamily="34" charset="0"/>
                <a:ea typeface="Times New Roman" panose="02020603050405020304" pitchFamily="18" charset="0"/>
              </a:rPr>
              <a:t>digitalnya</a:t>
            </a:r>
            <a:endParaRPr lang="en-ID" sz="2400" dirty="0">
              <a:effectLst/>
              <a:latin typeface="Arial" panose="020B0604020202020204" pitchFamily="34" charset="0"/>
              <a:ea typeface="Times New Roman" panose="02020603050405020304" pitchFamily="18" charset="0"/>
            </a:endParaRPr>
          </a:p>
          <a:p>
            <a:pPr marL="358775" indent="-271463"/>
            <a:r>
              <a:rPr lang="en-US" sz="2400" dirty="0">
                <a:effectLst/>
                <a:latin typeface="Arial" panose="020B0604020202020204" pitchFamily="34" charset="0"/>
                <a:ea typeface="Arial" panose="020B0604020202020204" pitchFamily="34" charset="0"/>
              </a:rPr>
              <a:t> </a:t>
            </a:r>
            <a:endParaRPr lang="en-ID" sz="2400" dirty="0">
              <a:effectLst/>
              <a:latin typeface="Arial" panose="020B0604020202020204" pitchFamily="34" charset="0"/>
              <a:ea typeface="Arial" panose="020B0604020202020204" pitchFamily="34" charset="0"/>
            </a:endParaRPr>
          </a:p>
          <a:p>
            <a:pPr marL="358775" indent="-271463"/>
            <a:endParaRPr lang="en-ID" sz="2400" dirty="0"/>
          </a:p>
        </p:txBody>
      </p:sp>
    </p:spTree>
    <p:extLst>
      <p:ext uri="{BB962C8B-B14F-4D97-AF65-F5344CB8AC3E}">
        <p14:creationId xmlns:p14="http://schemas.microsoft.com/office/powerpoint/2010/main" val="18383578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6B69F9-52E4-7071-5968-64C2D3E701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D16B992-460B-E93F-1DFE-9C495A6A7DE3}"/>
              </a:ext>
            </a:extLst>
          </p:cNvPr>
          <p:cNvSpPr>
            <a:spLocks noGrp="1"/>
          </p:cNvSpPr>
          <p:nvPr>
            <p:ph type="ctrTitle"/>
          </p:nvPr>
        </p:nvSpPr>
        <p:spPr>
          <a:xfrm>
            <a:off x="2046513" y="1367971"/>
            <a:ext cx="9144000" cy="2387600"/>
          </a:xfrm>
        </p:spPr>
        <p:txBody>
          <a:bodyPr>
            <a:normAutofit fontScale="90000"/>
          </a:bodyPr>
          <a:lstStyle/>
          <a:p>
            <a:pPr marL="270510">
              <a:tabLst>
                <a:tab pos="1980565" algn="l"/>
              </a:tabLst>
            </a:pPr>
            <a:r>
              <a:rPr lang="en-US" sz="7200" b="1" dirty="0">
                <a:solidFill>
                  <a:schemeClr val="accent5">
                    <a:lumMod val="50000"/>
                  </a:schemeClr>
                </a:solidFill>
                <a:latin typeface="Calibri" panose="020F0502020204030204" pitchFamily="34" charset="0"/>
                <a:ea typeface="Calibri" panose="020F0502020204030204" pitchFamily="34" charset="0"/>
              </a:rPr>
              <a:t>Digital Advertising</a:t>
            </a:r>
            <a:r>
              <a:rPr lang="en-US" sz="1800" b="1" dirty="0">
                <a:solidFill>
                  <a:schemeClr val="accent5">
                    <a:lumMod val="50000"/>
                  </a:schemeClr>
                </a:solidFill>
                <a:effectLst/>
                <a:latin typeface="Calibri" panose="020F0502020204030204" pitchFamily="34" charset="0"/>
                <a:ea typeface="Calibri" panose="020F0502020204030204" pitchFamily="34" charset="0"/>
              </a:rPr>
              <a:t>	</a:t>
            </a:r>
            <a:r>
              <a:rPr lang="en-US" sz="1800" b="1" dirty="0">
                <a:solidFill>
                  <a:schemeClr val="accent5">
                    <a:lumMod val="50000"/>
                  </a:schemeClr>
                </a:solidFill>
                <a:effectLst/>
                <a:latin typeface="Calibri" panose="020F0502020204030204" pitchFamily="34" charset="0"/>
                <a:ea typeface="Times New Roman" panose="02020603050405020304" pitchFamily="18" charset="0"/>
              </a:rPr>
              <a:t> </a:t>
            </a:r>
            <a:br>
              <a:rPr lang="en-ID" sz="1800" dirty="0">
                <a:solidFill>
                  <a:schemeClr val="accent5">
                    <a:lumMod val="50000"/>
                  </a:schemeClr>
                </a:solidFill>
                <a:effectLst/>
                <a:latin typeface="Times New Roman" panose="02020603050405020304" pitchFamily="18" charset="0"/>
                <a:ea typeface="Times New Roman" panose="02020603050405020304" pitchFamily="18" charset="0"/>
              </a:rPr>
            </a:br>
            <a:r>
              <a:rPr lang="en-US" sz="4400" b="1" dirty="0">
                <a:solidFill>
                  <a:srgbClr val="7030A0"/>
                </a:solidFill>
                <a:effectLst/>
                <a:latin typeface="Calibri" panose="020F0502020204030204" pitchFamily="34" charset="0"/>
                <a:ea typeface="Calibri" panose="020F0502020204030204" pitchFamily="34" charset="0"/>
              </a:rPr>
              <a:t>Kode MK	: BDG23428</a:t>
            </a:r>
            <a:r>
              <a:rPr lang="en-US" sz="4400" b="1" dirty="0">
                <a:solidFill>
                  <a:srgbClr val="7030A0"/>
                </a:solidFill>
                <a:effectLst/>
                <a:latin typeface="Calibri" panose="020F0502020204030204" pitchFamily="34" charset="0"/>
                <a:ea typeface="Times New Roman" panose="02020603050405020304" pitchFamily="18" charset="0"/>
              </a:rPr>
              <a:t> </a:t>
            </a:r>
            <a:br>
              <a:rPr lang="en-ID" sz="1800" dirty="0">
                <a:effectLst/>
                <a:latin typeface="Times New Roman" panose="02020603050405020304" pitchFamily="18" charset="0"/>
                <a:ea typeface="Times New Roman" panose="02020603050405020304" pitchFamily="18" charset="0"/>
              </a:rPr>
            </a:br>
            <a:endParaRPr lang="en-ID" dirty="0"/>
          </a:p>
        </p:txBody>
      </p:sp>
      <p:sp>
        <p:nvSpPr>
          <p:cNvPr id="3" name="Subtitle 2">
            <a:extLst>
              <a:ext uri="{FF2B5EF4-FFF2-40B4-BE49-F238E27FC236}">
                <a16:creationId xmlns:a16="http://schemas.microsoft.com/office/drawing/2014/main" id="{42BD06AC-73CE-F163-8F9B-B6D609643731}"/>
              </a:ext>
            </a:extLst>
          </p:cNvPr>
          <p:cNvSpPr>
            <a:spLocks noGrp="1"/>
          </p:cNvSpPr>
          <p:nvPr>
            <p:ph type="subTitle" idx="1"/>
          </p:nvPr>
        </p:nvSpPr>
        <p:spPr>
          <a:xfrm>
            <a:off x="1480458" y="3308123"/>
            <a:ext cx="9144000" cy="1655762"/>
          </a:xfrm>
        </p:spPr>
        <p:txBody>
          <a:bodyPr>
            <a:normAutofit fontScale="92500" lnSpcReduction="10000"/>
          </a:bodyPr>
          <a:lstStyle/>
          <a:p>
            <a:r>
              <a:rPr lang="en-US" sz="6600" dirty="0">
                <a:solidFill>
                  <a:srgbClr val="FFC000"/>
                </a:solidFill>
                <a:latin typeface="Arial Black" panose="020B0A04020102020204" pitchFamily="34" charset="0"/>
              </a:rPr>
              <a:t>PROJECT KELOMPOK </a:t>
            </a:r>
            <a:endParaRPr lang="en-ID" sz="6600"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794553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DC4C1D-1C67-F69A-29F7-2694048CB8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6DECAE90-1B93-1AD0-C98B-D6891BB2AFB0}"/>
              </a:ext>
            </a:extLst>
          </p:cNvPr>
          <p:cNvSpPr txBox="1"/>
          <p:nvPr/>
        </p:nvSpPr>
        <p:spPr>
          <a:xfrm>
            <a:off x="2046514" y="1338941"/>
            <a:ext cx="7750629" cy="830997"/>
          </a:xfrm>
          <a:prstGeom prst="rect">
            <a:avLst/>
          </a:prstGeom>
          <a:noFill/>
        </p:spPr>
        <p:txBody>
          <a:bodyPr wrap="square" rtlCol="0">
            <a:spAutoFit/>
          </a:bodyPr>
          <a:lstStyle/>
          <a:p>
            <a:pPr algn="ctr"/>
            <a:r>
              <a:rPr lang="en-US" sz="4800" b="1" dirty="0">
                <a:effectLst/>
                <a:latin typeface="Calibri" panose="020F0502020204030204" pitchFamily="34" charset="0"/>
                <a:ea typeface="Times New Roman" panose="02020603050405020304" pitchFamily="18" charset="0"/>
              </a:rPr>
              <a:t>TUJUAN</a:t>
            </a:r>
            <a:endParaRPr lang="en-ID" sz="4800" dirty="0"/>
          </a:p>
        </p:txBody>
      </p:sp>
      <p:sp>
        <p:nvSpPr>
          <p:cNvPr id="3" name="TextBox 2">
            <a:extLst>
              <a:ext uri="{FF2B5EF4-FFF2-40B4-BE49-F238E27FC236}">
                <a16:creationId xmlns:a16="http://schemas.microsoft.com/office/drawing/2014/main" id="{4C033753-D7C4-4DF2-20F4-3E2F1A6C155D}"/>
              </a:ext>
            </a:extLst>
          </p:cNvPr>
          <p:cNvSpPr txBox="1"/>
          <p:nvPr/>
        </p:nvSpPr>
        <p:spPr>
          <a:xfrm>
            <a:off x="1643745" y="2514599"/>
            <a:ext cx="9503228" cy="2677656"/>
          </a:xfrm>
          <a:prstGeom prst="rect">
            <a:avLst/>
          </a:prstGeom>
          <a:noFill/>
        </p:spPr>
        <p:txBody>
          <a:bodyPr wrap="square" rtlCol="0">
            <a:spAutoFit/>
          </a:bodyPr>
          <a:lstStyle/>
          <a:p>
            <a:r>
              <a:rPr lang="en-US" sz="2800" dirty="0" err="1">
                <a:effectLst/>
                <a:ea typeface="Arial" panose="020B0604020202020204" pitchFamily="34" charset="0"/>
              </a:rPr>
              <a:t>Tujuan</a:t>
            </a:r>
            <a:r>
              <a:rPr lang="en-US" sz="2800" dirty="0">
                <a:effectLst/>
                <a:ea typeface="Arial" panose="020B0604020202020204" pitchFamily="34" charset="0"/>
              </a:rPr>
              <a:t> project </a:t>
            </a:r>
            <a:r>
              <a:rPr lang="en-US" sz="2800" dirty="0" err="1">
                <a:effectLst/>
                <a:ea typeface="Arial" panose="020B0604020202020204" pitchFamily="34" charset="0"/>
              </a:rPr>
              <a:t>adalah</a:t>
            </a:r>
            <a:r>
              <a:rPr lang="en-US" sz="2800" dirty="0">
                <a:effectLst/>
                <a:ea typeface="Arial" panose="020B0604020202020204" pitchFamily="34" charset="0"/>
              </a:rPr>
              <a:t> </a:t>
            </a:r>
            <a:r>
              <a:rPr lang="en-US" sz="2800" dirty="0" err="1">
                <a:effectLst/>
                <a:ea typeface="Arial" panose="020B0604020202020204" pitchFamily="34" charset="0"/>
              </a:rPr>
              <a:t>melatih</a:t>
            </a:r>
            <a:r>
              <a:rPr lang="en-US" sz="2800" dirty="0">
                <a:effectLst/>
                <a:ea typeface="Arial" panose="020B0604020202020204" pitchFamily="34" charset="0"/>
              </a:rPr>
              <a:t> </a:t>
            </a:r>
            <a:r>
              <a:rPr lang="en-US" sz="2800" dirty="0" err="1">
                <a:effectLst/>
                <a:ea typeface="Arial" panose="020B0604020202020204" pitchFamily="34" charset="0"/>
              </a:rPr>
              <a:t>mahasiswa</a:t>
            </a:r>
            <a:r>
              <a:rPr lang="en-US" sz="2800" dirty="0">
                <a:effectLst/>
                <a:ea typeface="Arial" panose="020B0604020202020204" pitchFamily="34" charset="0"/>
              </a:rPr>
              <a:t> </a:t>
            </a:r>
            <a:r>
              <a:rPr lang="en-US" sz="2800" dirty="0" err="1">
                <a:effectLst/>
                <a:ea typeface="Arial" panose="020B0604020202020204" pitchFamily="34" charset="0"/>
              </a:rPr>
              <a:t>mampu</a:t>
            </a:r>
            <a:r>
              <a:rPr lang="en-US" sz="2800" dirty="0">
                <a:effectLst/>
                <a:ea typeface="Arial" panose="020B0604020202020204" pitchFamily="34" charset="0"/>
              </a:rPr>
              <a:t> </a:t>
            </a:r>
            <a:r>
              <a:rPr lang="en-US" sz="2800" dirty="0" err="1">
                <a:effectLst/>
                <a:ea typeface="Arial" panose="020B0604020202020204" pitchFamily="34" charset="0"/>
              </a:rPr>
              <a:t>menyusun</a:t>
            </a:r>
            <a:r>
              <a:rPr lang="en-US" sz="2800" dirty="0">
                <a:effectLst/>
                <a:ea typeface="Arial" panose="020B0604020202020204" pitchFamily="34" charset="0"/>
              </a:rPr>
              <a:t> proses, </a:t>
            </a:r>
            <a:r>
              <a:rPr lang="en-US" sz="2800" dirty="0" err="1">
                <a:effectLst/>
                <a:ea typeface="Arial" panose="020B0604020202020204" pitchFamily="34" charset="0"/>
              </a:rPr>
              <a:t>pembuatan</a:t>
            </a:r>
            <a:r>
              <a:rPr lang="en-US" sz="2800" dirty="0">
                <a:effectLst/>
                <a:ea typeface="Arial" panose="020B0604020202020204" pitchFamily="34" charset="0"/>
              </a:rPr>
              <a:t> </a:t>
            </a:r>
            <a:r>
              <a:rPr lang="en-US" sz="2800" dirty="0" err="1">
                <a:effectLst/>
                <a:ea typeface="Arial" panose="020B0604020202020204" pitchFamily="34" charset="0"/>
              </a:rPr>
              <a:t>iklan</a:t>
            </a:r>
            <a:r>
              <a:rPr lang="en-US" sz="2800" dirty="0">
                <a:effectLst/>
                <a:ea typeface="Arial" panose="020B0604020202020204" pitchFamily="34" charset="0"/>
              </a:rPr>
              <a:t> digital </a:t>
            </a:r>
            <a:r>
              <a:rPr lang="en-US" sz="2800" dirty="0" err="1">
                <a:effectLst/>
                <a:ea typeface="Arial" panose="020B0604020202020204" pitchFamily="34" charset="0"/>
              </a:rPr>
              <a:t>secara</a:t>
            </a:r>
            <a:r>
              <a:rPr lang="en-US" sz="2800" dirty="0">
                <a:effectLst/>
                <a:ea typeface="Arial" panose="020B0604020202020204" pitchFamily="34" charset="0"/>
              </a:rPr>
              <a:t> </a:t>
            </a:r>
            <a:r>
              <a:rPr lang="en-US" sz="2800" dirty="0" err="1">
                <a:effectLst/>
                <a:ea typeface="Arial" panose="020B0604020202020204" pitchFamily="34" charset="0"/>
              </a:rPr>
              <a:t>lengkap</a:t>
            </a:r>
            <a:r>
              <a:rPr lang="en-US" sz="2800" dirty="0">
                <a:effectLst/>
                <a:ea typeface="Arial" panose="020B0604020202020204" pitchFamily="34" charset="0"/>
              </a:rPr>
              <a:t> dan </a:t>
            </a:r>
            <a:r>
              <a:rPr lang="en-US" sz="2800" dirty="0" err="1">
                <a:effectLst/>
                <a:ea typeface="Arial" panose="020B0604020202020204" pitchFamily="34" charset="0"/>
              </a:rPr>
              <a:t>mempresentasikan</a:t>
            </a:r>
            <a:r>
              <a:rPr lang="en-US" sz="2800" dirty="0">
                <a:effectLst/>
                <a:ea typeface="Arial" panose="020B0604020202020204" pitchFamily="34" charset="0"/>
              </a:rPr>
              <a:t> </a:t>
            </a:r>
            <a:r>
              <a:rPr lang="en-US" sz="2800" dirty="0" err="1">
                <a:effectLst/>
                <a:ea typeface="Arial" panose="020B0604020202020204" pitchFamily="34" charset="0"/>
              </a:rPr>
              <a:t>hasil</a:t>
            </a:r>
            <a:r>
              <a:rPr lang="en-US" sz="2800" dirty="0">
                <a:effectLst/>
                <a:ea typeface="Arial" panose="020B0604020202020204" pitchFamily="34" charset="0"/>
              </a:rPr>
              <a:t> </a:t>
            </a:r>
            <a:r>
              <a:rPr lang="en-US" sz="2800" dirty="0" err="1">
                <a:effectLst/>
                <a:ea typeface="Arial" panose="020B0604020202020204" pitchFamily="34" charset="0"/>
              </a:rPr>
              <a:t>proyek</a:t>
            </a:r>
            <a:r>
              <a:rPr lang="en-US" sz="2800" dirty="0">
                <a:effectLst/>
                <a:ea typeface="Arial" panose="020B0604020202020204" pitchFamily="34" charset="0"/>
              </a:rPr>
              <a:t> </a:t>
            </a:r>
            <a:r>
              <a:rPr lang="en-US" sz="2800" dirty="0" err="1">
                <a:effectLst/>
                <a:ea typeface="Arial" panose="020B0604020202020204" pitchFamily="34" charset="0"/>
              </a:rPr>
              <a:t>dalam</a:t>
            </a:r>
            <a:r>
              <a:rPr lang="en-US" sz="2800" dirty="0">
                <a:effectLst/>
                <a:ea typeface="Arial" panose="020B0604020202020204" pitchFamily="34" charset="0"/>
              </a:rPr>
              <a:t> </a:t>
            </a:r>
            <a:r>
              <a:rPr lang="en-US" sz="2800" dirty="0" err="1">
                <a:effectLst/>
                <a:ea typeface="Arial" panose="020B0604020202020204" pitchFamily="34" charset="0"/>
              </a:rPr>
              <a:t>bentuk</a:t>
            </a:r>
            <a:r>
              <a:rPr lang="en-US" sz="2800" dirty="0">
                <a:effectLst/>
                <a:ea typeface="Arial" panose="020B0604020202020204" pitchFamily="34" charset="0"/>
              </a:rPr>
              <a:t> </a:t>
            </a:r>
            <a:r>
              <a:rPr lang="en-US" sz="2800" dirty="0" err="1">
                <a:effectLst/>
                <a:ea typeface="Arial" panose="020B0604020202020204" pitchFamily="34" charset="0"/>
              </a:rPr>
              <a:t>portofolio</a:t>
            </a:r>
            <a:r>
              <a:rPr lang="en-US" sz="2800" dirty="0">
                <a:effectLst/>
                <a:ea typeface="Arial" panose="020B0604020202020204" pitchFamily="34" charset="0"/>
              </a:rPr>
              <a:t> yang </a:t>
            </a:r>
            <a:r>
              <a:rPr lang="en-US" sz="2800" dirty="0" err="1">
                <a:effectLst/>
                <a:ea typeface="Arial" panose="020B0604020202020204" pitchFamily="34" charset="0"/>
              </a:rPr>
              <a:t>meliputi</a:t>
            </a:r>
            <a:r>
              <a:rPr lang="en-US" sz="2800" dirty="0">
                <a:effectLst/>
                <a:ea typeface="Arial" panose="020B0604020202020204" pitchFamily="34" charset="0"/>
              </a:rPr>
              <a:t> </a:t>
            </a:r>
            <a:r>
              <a:rPr lang="en-US" sz="2800" dirty="0" err="1">
                <a:effectLst/>
                <a:ea typeface="Arial" panose="020B0604020202020204" pitchFamily="34" charset="0"/>
              </a:rPr>
              <a:t>riset</a:t>
            </a:r>
            <a:r>
              <a:rPr lang="en-US" sz="2800" dirty="0">
                <a:effectLst/>
                <a:ea typeface="Arial" panose="020B0604020202020204" pitchFamily="34" charset="0"/>
              </a:rPr>
              <a:t>, </a:t>
            </a:r>
            <a:r>
              <a:rPr lang="en-US" sz="2800" dirty="0" err="1">
                <a:effectLst/>
                <a:ea typeface="Arial" panose="020B0604020202020204" pitchFamily="34" charset="0"/>
              </a:rPr>
              <a:t>analisis</a:t>
            </a:r>
            <a:r>
              <a:rPr lang="en-US" sz="2800" dirty="0">
                <a:effectLst/>
                <a:ea typeface="Arial" panose="020B0604020202020204" pitchFamily="34" charset="0"/>
              </a:rPr>
              <a:t>, strategi, </a:t>
            </a:r>
            <a:r>
              <a:rPr lang="en-US" sz="2800" dirty="0" err="1">
                <a:effectLst/>
                <a:ea typeface="Arial" panose="020B0604020202020204" pitchFamily="34" charset="0"/>
              </a:rPr>
              <a:t>langkah-langkah</a:t>
            </a:r>
            <a:r>
              <a:rPr lang="en-US" sz="2800" dirty="0">
                <a:effectLst/>
                <a:ea typeface="Arial" panose="020B0604020202020204" pitchFamily="34" charset="0"/>
              </a:rPr>
              <a:t> campaign, paid content publish dan report.  </a:t>
            </a:r>
            <a:endParaRPr lang="en-ID" sz="2800" dirty="0">
              <a:effectLst/>
              <a:ea typeface="Arial" panose="020B0604020202020204" pitchFamily="34" charset="0"/>
            </a:endParaRPr>
          </a:p>
          <a:p>
            <a:endParaRPr lang="en-ID" sz="2800" dirty="0"/>
          </a:p>
        </p:txBody>
      </p:sp>
    </p:spTree>
    <p:extLst>
      <p:ext uri="{BB962C8B-B14F-4D97-AF65-F5344CB8AC3E}">
        <p14:creationId xmlns:p14="http://schemas.microsoft.com/office/powerpoint/2010/main" val="69984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8CEEFFC-042C-5690-6771-EB78EF35F3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AD54F6C1-3B19-4B5E-73B5-FF025A0949F0}"/>
              </a:ext>
            </a:extLst>
          </p:cNvPr>
          <p:cNvSpPr txBox="1"/>
          <p:nvPr/>
        </p:nvSpPr>
        <p:spPr>
          <a:xfrm>
            <a:off x="304800" y="936173"/>
            <a:ext cx="11517086" cy="1705082"/>
          </a:xfrm>
          <a:prstGeom prst="rect">
            <a:avLst/>
          </a:prstGeom>
          <a:noFill/>
        </p:spPr>
        <p:txBody>
          <a:bodyPr wrap="square" rtlCol="0">
            <a:spAutoFit/>
          </a:bodyPr>
          <a:lstStyle/>
          <a:p>
            <a:pPr lvl="0" algn="ctr">
              <a:lnSpc>
                <a:spcPct val="115000"/>
              </a:lnSpc>
            </a:pPr>
            <a:r>
              <a:rPr lang="en-US" sz="3200" b="1" dirty="0" err="1">
                <a:effectLst/>
                <a:latin typeface="Calibri" panose="020F0502020204030204" pitchFamily="34" charset="0"/>
                <a:ea typeface="Calibri" panose="020F0502020204030204" pitchFamily="34" charset="0"/>
              </a:rPr>
              <a:t>Topik</a:t>
            </a:r>
            <a:r>
              <a:rPr lang="en-US" sz="3200" b="1" dirty="0">
                <a:effectLst/>
                <a:latin typeface="Calibri" panose="020F0502020204030204" pitchFamily="34" charset="0"/>
                <a:ea typeface="Calibri" panose="020F0502020204030204" pitchFamily="34" charset="0"/>
              </a:rPr>
              <a:t> </a:t>
            </a:r>
            <a:r>
              <a:rPr lang="en-US" sz="3200" b="1" dirty="0" err="1">
                <a:effectLst/>
                <a:latin typeface="Calibri" panose="020F0502020204030204" pitchFamily="34" charset="0"/>
                <a:ea typeface="Calibri" panose="020F0502020204030204" pitchFamily="34" charset="0"/>
              </a:rPr>
              <a:t>Proyek</a:t>
            </a:r>
            <a:r>
              <a:rPr lang="en-US" sz="3200" b="1" dirty="0">
                <a:effectLst/>
                <a:latin typeface="Calibri" panose="020F0502020204030204" pitchFamily="34" charset="0"/>
                <a:ea typeface="Calibri" panose="020F0502020204030204" pitchFamily="34" charset="0"/>
              </a:rPr>
              <a:t>: </a:t>
            </a:r>
            <a:endParaRPr lang="en-ID" sz="3200" dirty="0">
              <a:effectLst/>
              <a:latin typeface="Arial" panose="020B0604020202020204" pitchFamily="34" charset="0"/>
              <a:ea typeface="Arial" panose="020B0604020202020204" pitchFamily="34" charset="0"/>
            </a:endParaRPr>
          </a:p>
          <a:p>
            <a:pPr algn="ctr"/>
            <a:r>
              <a:rPr lang="en-US" sz="3600" b="1" dirty="0">
                <a:solidFill>
                  <a:srgbClr val="FFFF00"/>
                </a:solidFill>
                <a:effectLst/>
                <a:ea typeface="Calibri" panose="020F0502020204030204" pitchFamily="34" charset="0"/>
              </a:rPr>
              <a:t>Paid/Advertising Content </a:t>
            </a:r>
            <a:endParaRPr lang="en-ID" sz="3600" dirty="0">
              <a:solidFill>
                <a:srgbClr val="FFFF00"/>
              </a:solidFill>
              <a:effectLst/>
              <a:ea typeface="Arial" panose="020B0604020202020204" pitchFamily="34" charset="0"/>
            </a:endParaRPr>
          </a:p>
          <a:p>
            <a:endParaRPr lang="en-ID" sz="3200" dirty="0">
              <a:solidFill>
                <a:srgbClr val="FFFF00"/>
              </a:solidFill>
            </a:endParaRPr>
          </a:p>
        </p:txBody>
      </p:sp>
      <p:sp>
        <p:nvSpPr>
          <p:cNvPr id="3" name="TextBox 2">
            <a:extLst>
              <a:ext uri="{FF2B5EF4-FFF2-40B4-BE49-F238E27FC236}">
                <a16:creationId xmlns:a16="http://schemas.microsoft.com/office/drawing/2014/main" id="{AD2C8EBE-8E10-D2E0-5E08-649CA6A7F19F}"/>
              </a:ext>
            </a:extLst>
          </p:cNvPr>
          <p:cNvSpPr txBox="1"/>
          <p:nvPr/>
        </p:nvSpPr>
        <p:spPr>
          <a:xfrm>
            <a:off x="1415142" y="2492826"/>
            <a:ext cx="10156372" cy="3259354"/>
          </a:xfrm>
          <a:prstGeom prst="rect">
            <a:avLst/>
          </a:prstGeom>
          <a:noFill/>
        </p:spPr>
        <p:txBody>
          <a:bodyPr wrap="square" rtlCol="0">
            <a:spAutoFit/>
          </a:bodyPr>
          <a:lstStyle/>
          <a:p>
            <a:pPr lvl="0" algn="ctr">
              <a:lnSpc>
                <a:spcPct val="115000"/>
              </a:lnSpc>
            </a:pPr>
            <a:r>
              <a:rPr lang="en-US" sz="3600" b="1" dirty="0" err="1">
                <a:solidFill>
                  <a:schemeClr val="bg1"/>
                </a:solidFill>
                <a:effectLst/>
                <a:latin typeface="Calibri" panose="020F0502020204030204" pitchFamily="34" charset="0"/>
                <a:ea typeface="Calibri" panose="020F0502020204030204" pitchFamily="34" charset="0"/>
              </a:rPr>
              <a:t>Deskripsi</a:t>
            </a:r>
            <a:r>
              <a:rPr lang="en-US" sz="3600" b="1" dirty="0">
                <a:solidFill>
                  <a:schemeClr val="bg1"/>
                </a:solidFill>
                <a:effectLst/>
                <a:latin typeface="Calibri" panose="020F0502020204030204" pitchFamily="34" charset="0"/>
                <a:ea typeface="Calibri" panose="020F0502020204030204" pitchFamily="34" charset="0"/>
              </a:rPr>
              <a:t> </a:t>
            </a:r>
            <a:r>
              <a:rPr lang="en-US" sz="3600" b="1" dirty="0" err="1">
                <a:solidFill>
                  <a:schemeClr val="bg1"/>
                </a:solidFill>
                <a:effectLst/>
                <a:latin typeface="Calibri" panose="020F0502020204030204" pitchFamily="34" charset="0"/>
                <a:ea typeface="Calibri" panose="020F0502020204030204" pitchFamily="34" charset="0"/>
              </a:rPr>
              <a:t>Proyek</a:t>
            </a:r>
            <a:endParaRPr lang="en-US" sz="3600" b="1" dirty="0">
              <a:solidFill>
                <a:schemeClr val="bg1"/>
              </a:solidFill>
              <a:effectLst/>
              <a:latin typeface="Calibri" panose="020F0502020204030204" pitchFamily="34" charset="0"/>
              <a:ea typeface="Calibri" panose="020F0502020204030204" pitchFamily="34" charset="0"/>
            </a:endParaRPr>
          </a:p>
          <a:p>
            <a:pPr algn="ctr">
              <a:lnSpc>
                <a:spcPct val="115000"/>
              </a:lnSpc>
            </a:pPr>
            <a:r>
              <a:rPr lang="en-US" sz="2800" spc="-10" dirty="0">
                <a:effectLst/>
                <a:ea typeface="Arial" panose="020B0604020202020204" pitchFamily="34" charset="0"/>
              </a:rPr>
              <a:t>	</a:t>
            </a:r>
            <a:r>
              <a:rPr lang="en-US" sz="2800" spc="-10" dirty="0" err="1">
                <a:effectLst/>
                <a:ea typeface="Arial" panose="020B0604020202020204" pitchFamily="34" charset="0"/>
              </a:rPr>
              <a:t>Membuat</a:t>
            </a:r>
            <a:r>
              <a:rPr lang="en-US" sz="2800" spc="-10" dirty="0">
                <a:effectLst/>
                <a:ea typeface="Arial" panose="020B0604020202020204" pitchFamily="34" charset="0"/>
              </a:rPr>
              <a:t> Meta Business Suite Account, </a:t>
            </a:r>
            <a:r>
              <a:rPr lang="en-US" sz="2800" spc="-10" dirty="0" err="1">
                <a:effectLst/>
                <a:ea typeface="Arial" panose="020B0604020202020204" pitchFamily="34" charset="0"/>
              </a:rPr>
              <a:t>menyiapkan</a:t>
            </a:r>
            <a:r>
              <a:rPr lang="en-US" sz="2800" spc="-10" dirty="0">
                <a:effectLst/>
                <a:ea typeface="Arial" panose="020B0604020202020204" pitchFamily="34" charset="0"/>
              </a:rPr>
              <a:t> Paid Content </a:t>
            </a:r>
            <a:r>
              <a:rPr lang="en-US" sz="2800" dirty="0" err="1">
                <a:effectLst/>
                <a:ea typeface="Arial" panose="020B0604020202020204" pitchFamily="34" charset="0"/>
              </a:rPr>
              <a:t>u</a:t>
            </a:r>
            <a:r>
              <a:rPr lang="en-US" sz="2800" spc="-25" dirty="0" err="1">
                <a:effectLst/>
                <a:ea typeface="Arial" panose="020B0604020202020204" pitchFamily="34" charset="0"/>
              </a:rPr>
              <a:t>n</a:t>
            </a:r>
            <a:r>
              <a:rPr lang="en-US" sz="2800" spc="25" dirty="0" err="1">
                <a:effectLst/>
                <a:ea typeface="Arial" panose="020B0604020202020204" pitchFamily="34" charset="0"/>
              </a:rPr>
              <a:t>t</a:t>
            </a:r>
            <a:r>
              <a:rPr lang="en-US" sz="2800" dirty="0" err="1">
                <a:effectLst/>
                <a:ea typeface="Arial" panose="020B0604020202020204" pitchFamily="34" charset="0"/>
              </a:rPr>
              <a:t>uk</a:t>
            </a:r>
            <a:r>
              <a:rPr lang="en-US" sz="2800" spc="-10" dirty="0">
                <a:effectLst/>
                <a:ea typeface="Arial" panose="020B0604020202020204" pitchFamily="34" charset="0"/>
              </a:rPr>
              <a:t> </a:t>
            </a:r>
            <a:r>
              <a:rPr lang="en-US" sz="2800" spc="-10" dirty="0" err="1">
                <a:effectLst/>
                <a:ea typeface="Arial" panose="020B0604020202020204" pitchFamily="34" charset="0"/>
              </a:rPr>
              <a:t>campaingn</a:t>
            </a:r>
            <a:r>
              <a:rPr lang="en-US" sz="2800" spc="-10" dirty="0">
                <a:effectLst/>
                <a:ea typeface="Arial" panose="020B0604020202020204" pitchFamily="34" charset="0"/>
              </a:rPr>
              <a:t>, </a:t>
            </a:r>
            <a:r>
              <a:rPr lang="en-US" sz="2800" spc="-10" dirty="0" err="1">
                <a:effectLst/>
                <a:ea typeface="Arial" panose="020B0604020202020204" pitchFamily="34" charset="0"/>
              </a:rPr>
              <a:t>melakukan</a:t>
            </a:r>
            <a:r>
              <a:rPr lang="en-US" sz="2800" spc="-10" dirty="0">
                <a:effectLst/>
                <a:ea typeface="Arial" panose="020B0604020202020204" pitchFamily="34" charset="0"/>
              </a:rPr>
              <a:t> </a:t>
            </a:r>
            <a:r>
              <a:rPr lang="en-US" sz="2800" dirty="0" err="1">
                <a:effectLst/>
                <a:ea typeface="Arial" panose="020B0604020202020204" pitchFamily="34" charset="0"/>
              </a:rPr>
              <a:t>p</a:t>
            </a:r>
            <a:r>
              <a:rPr lang="en-US" sz="2800" spc="-5" dirty="0" err="1">
                <a:effectLst/>
                <a:ea typeface="Arial" panose="020B0604020202020204" pitchFamily="34" charset="0"/>
              </a:rPr>
              <a:t>e</a:t>
            </a:r>
            <a:r>
              <a:rPr lang="en-US" sz="2800" dirty="0" err="1">
                <a:effectLst/>
                <a:ea typeface="Arial" panose="020B0604020202020204" pitchFamily="34" charset="0"/>
              </a:rPr>
              <a:t>n</a:t>
            </a:r>
            <a:r>
              <a:rPr lang="en-US" sz="2800" spc="-20" dirty="0" err="1">
                <a:effectLst/>
                <a:ea typeface="Arial" panose="020B0604020202020204" pitchFamily="34" charset="0"/>
              </a:rPr>
              <a:t>j</a:t>
            </a:r>
            <a:r>
              <a:rPr lang="en-US" sz="2800" spc="-5" dirty="0" err="1">
                <a:effectLst/>
                <a:ea typeface="Arial" panose="020B0604020202020204" pitchFamily="34" charset="0"/>
              </a:rPr>
              <a:t>a</a:t>
            </a:r>
            <a:r>
              <a:rPr lang="en-US" sz="2800" dirty="0" err="1">
                <a:effectLst/>
                <a:ea typeface="Arial" panose="020B0604020202020204" pitchFamily="34" charset="0"/>
              </a:rPr>
              <a:t>dw</a:t>
            </a:r>
            <a:r>
              <a:rPr lang="en-US" sz="2800" spc="15" dirty="0" err="1">
                <a:effectLst/>
                <a:ea typeface="Arial" panose="020B0604020202020204" pitchFamily="34" charset="0"/>
              </a:rPr>
              <a:t>a</a:t>
            </a:r>
            <a:r>
              <a:rPr lang="en-US" sz="2800" spc="-20" dirty="0" err="1">
                <a:effectLst/>
                <a:ea typeface="Arial" panose="020B0604020202020204" pitchFamily="34" charset="0"/>
              </a:rPr>
              <a:t>l</a:t>
            </a:r>
            <a:r>
              <a:rPr lang="en-US" sz="2800" spc="20" dirty="0" err="1">
                <a:effectLst/>
                <a:ea typeface="Arial" panose="020B0604020202020204" pitchFamily="34" charset="0"/>
              </a:rPr>
              <a:t>a</a:t>
            </a:r>
            <a:r>
              <a:rPr lang="en-US" sz="2800" dirty="0" err="1">
                <a:effectLst/>
                <a:ea typeface="Arial" panose="020B0604020202020204" pitchFamily="34" charset="0"/>
              </a:rPr>
              <a:t>n</a:t>
            </a:r>
            <a:r>
              <a:rPr lang="en-US" sz="2800" spc="-5" dirty="0">
                <a:effectLst/>
                <a:ea typeface="Arial" panose="020B0604020202020204" pitchFamily="34" charset="0"/>
              </a:rPr>
              <a:t> </a:t>
            </a:r>
          </a:p>
          <a:p>
            <a:pPr algn="ctr">
              <a:lnSpc>
                <a:spcPct val="115000"/>
              </a:lnSpc>
            </a:pPr>
            <a:r>
              <a:rPr lang="en-US" sz="2800" spc="-5" dirty="0">
                <a:effectLst/>
                <a:ea typeface="Arial" panose="020B0604020202020204" pitchFamily="34" charset="0"/>
              </a:rPr>
              <a:t>paid content </a:t>
            </a:r>
            <a:r>
              <a:rPr lang="en-US" sz="2800" dirty="0" err="1">
                <a:effectLst/>
                <a:ea typeface="Arial" panose="020B0604020202020204" pitchFamily="34" charset="0"/>
              </a:rPr>
              <a:t>u</a:t>
            </a:r>
            <a:r>
              <a:rPr lang="en-US" sz="2800" spc="-25" dirty="0" err="1">
                <a:effectLst/>
                <a:ea typeface="Arial" panose="020B0604020202020204" pitchFamily="34" charset="0"/>
              </a:rPr>
              <a:t>n</a:t>
            </a:r>
            <a:r>
              <a:rPr lang="en-US" sz="2800" spc="25" dirty="0" err="1">
                <a:effectLst/>
                <a:ea typeface="Arial" panose="020B0604020202020204" pitchFamily="34" charset="0"/>
              </a:rPr>
              <a:t>t</a:t>
            </a:r>
            <a:r>
              <a:rPr lang="en-US" sz="2800" dirty="0" err="1">
                <a:effectLst/>
                <a:ea typeface="Arial" panose="020B0604020202020204" pitchFamily="34" charset="0"/>
              </a:rPr>
              <a:t>uk</a:t>
            </a:r>
            <a:r>
              <a:rPr lang="en-US" sz="2800" spc="20" dirty="0">
                <a:effectLst/>
                <a:ea typeface="Arial" panose="020B0604020202020204" pitchFamily="34" charset="0"/>
              </a:rPr>
              <a:t> </a:t>
            </a:r>
            <a:r>
              <a:rPr lang="en-US" sz="2800" i="1" dirty="0">
                <a:effectLst/>
                <a:ea typeface="Arial" panose="020B0604020202020204" pitchFamily="34" charset="0"/>
              </a:rPr>
              <a:t>publ</a:t>
            </a:r>
            <a:r>
              <a:rPr lang="en-US" sz="2800" i="1" spc="-20" dirty="0">
                <a:effectLst/>
                <a:ea typeface="Arial" panose="020B0604020202020204" pitchFamily="34" charset="0"/>
              </a:rPr>
              <a:t>i</a:t>
            </a:r>
            <a:r>
              <a:rPr lang="en-US" sz="2800" i="1" spc="10" dirty="0">
                <a:effectLst/>
                <a:ea typeface="Arial" panose="020B0604020202020204" pitchFamily="34" charset="0"/>
              </a:rPr>
              <a:t>s</a:t>
            </a:r>
            <a:r>
              <a:rPr lang="en-US" sz="2800" i="1" dirty="0">
                <a:effectLst/>
                <a:ea typeface="Arial" panose="020B0604020202020204" pitchFamily="34" charset="0"/>
              </a:rPr>
              <a:t>h</a:t>
            </a:r>
            <a:r>
              <a:rPr lang="en-US" sz="2800" spc="-60" dirty="0">
                <a:effectLst/>
                <a:ea typeface="Arial" panose="020B0604020202020204" pitchFamily="34" charset="0"/>
              </a:rPr>
              <a:t> </a:t>
            </a:r>
            <a:r>
              <a:rPr lang="en-US" sz="2800" spc="25" dirty="0">
                <a:effectLst/>
                <a:ea typeface="Arial" panose="020B0604020202020204" pitchFamily="34" charset="0"/>
              </a:rPr>
              <a:t>d</a:t>
            </a:r>
            <a:r>
              <a:rPr lang="en-US" sz="2800" dirty="0">
                <a:effectLst/>
                <a:ea typeface="Arial" panose="020B0604020202020204" pitchFamily="34" charset="0"/>
              </a:rPr>
              <a:t>i</a:t>
            </a:r>
            <a:r>
              <a:rPr lang="en-US" sz="2800" spc="-80" dirty="0">
                <a:effectLst/>
                <a:ea typeface="Arial" panose="020B0604020202020204" pitchFamily="34" charset="0"/>
              </a:rPr>
              <a:t> Meta, FB dan  IG</a:t>
            </a:r>
            <a:r>
              <a:rPr lang="en-US" sz="2800" i="1" dirty="0">
                <a:effectLst/>
                <a:ea typeface="Arial" panose="020B0604020202020204" pitchFamily="34" charset="0"/>
              </a:rPr>
              <a:t>.</a:t>
            </a:r>
            <a:r>
              <a:rPr lang="en-US" sz="2800" dirty="0">
                <a:effectLst/>
                <a:ea typeface="Calibri" panose="020F0502020204030204" pitchFamily="34" charset="0"/>
              </a:rPr>
              <a:t> </a:t>
            </a:r>
            <a:endParaRPr lang="en-ID" sz="2800" dirty="0">
              <a:effectLst/>
              <a:ea typeface="Arial" panose="020B0604020202020204" pitchFamily="34" charset="0"/>
            </a:endParaRPr>
          </a:p>
          <a:p>
            <a:pPr lvl="0" algn="ctr">
              <a:lnSpc>
                <a:spcPct val="115000"/>
              </a:lnSpc>
            </a:pPr>
            <a:endParaRPr lang="en-US" sz="3600" b="1" dirty="0">
              <a:solidFill>
                <a:schemeClr val="bg1"/>
              </a:solidFill>
              <a:effectLst/>
              <a:latin typeface="Calibri" panose="020F0502020204030204" pitchFamily="34" charset="0"/>
              <a:ea typeface="Calibri" panose="020F0502020204030204" pitchFamily="34" charset="0"/>
            </a:endParaRPr>
          </a:p>
          <a:p>
            <a:pPr lvl="0" algn="ctr">
              <a:lnSpc>
                <a:spcPct val="30000"/>
              </a:lnSpc>
            </a:pPr>
            <a:endParaRPr lang="en-US" sz="2800" b="1" dirty="0">
              <a:latin typeface="Calibri" panose="020F0502020204030204" pitchFamily="34" charset="0"/>
              <a:ea typeface="Calibri" panose="020F0502020204030204" pitchFamily="34" charset="0"/>
            </a:endParaRPr>
          </a:p>
          <a:p>
            <a:endParaRPr lang="en-ID" dirty="0"/>
          </a:p>
        </p:txBody>
      </p:sp>
    </p:spTree>
    <p:extLst>
      <p:ext uri="{BB962C8B-B14F-4D97-AF65-F5344CB8AC3E}">
        <p14:creationId xmlns:p14="http://schemas.microsoft.com/office/powerpoint/2010/main" val="164533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27D1A36-6E8D-EE99-8E86-409E3C4842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70E9239C-BA32-B46E-4D60-921079748C20}"/>
              </a:ext>
            </a:extLst>
          </p:cNvPr>
          <p:cNvSpPr txBox="1"/>
          <p:nvPr/>
        </p:nvSpPr>
        <p:spPr>
          <a:xfrm>
            <a:off x="1306287" y="1240972"/>
            <a:ext cx="9710056" cy="4159600"/>
          </a:xfrm>
          <a:prstGeom prst="rect">
            <a:avLst/>
          </a:prstGeom>
          <a:noFill/>
        </p:spPr>
        <p:txBody>
          <a:bodyPr wrap="square" rtlCol="0">
            <a:spAutoFit/>
          </a:bodyPr>
          <a:lstStyle/>
          <a:p>
            <a:pPr lvl="0" algn="ctr">
              <a:lnSpc>
                <a:spcPct val="115000"/>
              </a:lnSpc>
            </a:pPr>
            <a:r>
              <a:rPr lang="en-US" sz="5400" b="1" dirty="0">
                <a:solidFill>
                  <a:schemeClr val="accent5">
                    <a:lumMod val="50000"/>
                  </a:schemeClr>
                </a:solidFill>
                <a:effectLst/>
                <a:latin typeface="Calibri" panose="020F0502020204030204" pitchFamily="34" charset="0"/>
                <a:ea typeface="Calibri" panose="020F0502020204030204" pitchFamily="34" charset="0"/>
              </a:rPr>
              <a:t>Langkah-</a:t>
            </a:r>
            <a:r>
              <a:rPr lang="en-US" sz="5400" b="1" dirty="0" err="1">
                <a:solidFill>
                  <a:schemeClr val="accent5">
                    <a:lumMod val="50000"/>
                  </a:schemeClr>
                </a:solidFill>
                <a:effectLst/>
                <a:latin typeface="Calibri" panose="020F0502020204030204" pitchFamily="34" charset="0"/>
                <a:ea typeface="Calibri" panose="020F0502020204030204" pitchFamily="34" charset="0"/>
              </a:rPr>
              <a:t>langkah</a:t>
            </a:r>
            <a:r>
              <a:rPr lang="en-US" sz="5400" b="1" dirty="0">
                <a:solidFill>
                  <a:schemeClr val="accent5">
                    <a:lumMod val="50000"/>
                  </a:schemeClr>
                </a:solidFill>
                <a:effectLst/>
                <a:latin typeface="Calibri" panose="020F0502020204030204" pitchFamily="34" charset="0"/>
                <a:ea typeface="Calibri" panose="020F0502020204030204" pitchFamily="34" charset="0"/>
              </a:rPr>
              <a:t> </a:t>
            </a:r>
            <a:r>
              <a:rPr lang="en-US" sz="5400" b="1" dirty="0" err="1">
                <a:solidFill>
                  <a:schemeClr val="accent5">
                    <a:lumMod val="50000"/>
                  </a:schemeClr>
                </a:solidFill>
                <a:effectLst/>
                <a:latin typeface="Calibri" panose="020F0502020204030204" pitchFamily="34" charset="0"/>
                <a:ea typeface="Calibri" panose="020F0502020204030204" pitchFamily="34" charset="0"/>
              </a:rPr>
              <a:t>Proyek</a:t>
            </a:r>
            <a:r>
              <a:rPr lang="en-US" sz="5400" b="1" dirty="0">
                <a:solidFill>
                  <a:schemeClr val="accent5">
                    <a:lumMod val="50000"/>
                  </a:schemeClr>
                </a:solidFill>
                <a:effectLst/>
                <a:latin typeface="Calibri" panose="020F0502020204030204" pitchFamily="34" charset="0"/>
                <a:ea typeface="Calibri" panose="020F0502020204030204" pitchFamily="34" charset="0"/>
              </a:rPr>
              <a:t>:</a:t>
            </a:r>
          </a:p>
          <a:p>
            <a:pPr lvl="0" algn="ctr">
              <a:lnSpc>
                <a:spcPct val="30000"/>
              </a:lnSpc>
            </a:pPr>
            <a:endParaRPr lang="en-ID" sz="5400" dirty="0">
              <a:solidFill>
                <a:schemeClr val="accent5">
                  <a:lumMod val="50000"/>
                </a:schemeClr>
              </a:solidFill>
              <a:effectLst/>
              <a:latin typeface="Arial" panose="020B0604020202020204" pitchFamily="34" charset="0"/>
              <a:ea typeface="Arial" panose="020B0604020202020204" pitchFamily="34" charset="0"/>
            </a:endParaRPr>
          </a:p>
          <a:p>
            <a:r>
              <a:rPr lang="en-US" sz="2800" dirty="0">
                <a:effectLst/>
                <a:ea typeface="Calibri" panose="020F0502020204030204" pitchFamily="34" charset="0"/>
              </a:rPr>
              <a:t>Project </a:t>
            </a:r>
            <a:r>
              <a:rPr lang="en-US" sz="2800" dirty="0" err="1">
                <a:effectLst/>
                <a:ea typeface="Calibri" panose="020F0502020204030204" pitchFamily="34" charset="0"/>
              </a:rPr>
              <a:t>disusun</a:t>
            </a:r>
            <a:r>
              <a:rPr lang="en-US" sz="2800" dirty="0">
                <a:effectLst/>
                <a:ea typeface="Calibri" panose="020F0502020204030204" pitchFamily="34" charset="0"/>
              </a:rPr>
              <a:t> </a:t>
            </a:r>
            <a:r>
              <a:rPr lang="en-US" sz="2800" dirty="0" err="1">
                <a:effectLst/>
                <a:ea typeface="Calibri" panose="020F0502020204030204" pitchFamily="34" charset="0"/>
              </a:rPr>
              <a:t>berkelompok</a:t>
            </a:r>
            <a:r>
              <a:rPr lang="en-US" sz="2800" dirty="0">
                <a:effectLst/>
                <a:ea typeface="Calibri" panose="020F0502020204030204" pitchFamily="34" charset="0"/>
              </a:rPr>
              <a:t> yang masing-masing </a:t>
            </a:r>
            <a:r>
              <a:rPr lang="en-US" sz="2800" dirty="0" err="1">
                <a:effectLst/>
                <a:ea typeface="Calibri" panose="020F0502020204030204" pitchFamily="34" charset="0"/>
              </a:rPr>
              <a:t>terdiri</a:t>
            </a:r>
            <a:r>
              <a:rPr lang="en-US" sz="2800" dirty="0">
                <a:effectLst/>
                <a:ea typeface="Calibri" panose="020F0502020204030204" pitchFamily="34" charset="0"/>
              </a:rPr>
              <a:t> </a:t>
            </a:r>
            <a:r>
              <a:rPr lang="en-US" sz="2800" dirty="0" err="1">
                <a:effectLst/>
                <a:ea typeface="Calibri" panose="020F0502020204030204" pitchFamily="34" charset="0"/>
              </a:rPr>
              <a:t>dari</a:t>
            </a:r>
            <a:r>
              <a:rPr lang="en-US" sz="2800" dirty="0">
                <a:effectLst/>
                <a:ea typeface="Calibri" panose="020F0502020204030204" pitchFamily="34" charset="0"/>
              </a:rPr>
              <a:t> 3-4 orang, </a:t>
            </a:r>
            <a:r>
              <a:rPr lang="en-US" sz="2800" dirty="0" err="1">
                <a:effectLst/>
                <a:ea typeface="Calibri" panose="020F0502020204030204" pitchFamily="34" charset="0"/>
              </a:rPr>
              <a:t>setiap</a:t>
            </a:r>
            <a:r>
              <a:rPr lang="en-US" sz="2800" dirty="0">
                <a:effectLst/>
                <a:ea typeface="Calibri" panose="020F0502020204030204" pitchFamily="34" charset="0"/>
              </a:rPr>
              <a:t> progress project </a:t>
            </a:r>
            <a:r>
              <a:rPr lang="en-US" sz="2800" dirty="0" err="1">
                <a:effectLst/>
                <a:ea typeface="Calibri" panose="020F0502020204030204" pitchFamily="34" charset="0"/>
              </a:rPr>
              <a:t>diasistensikan</a:t>
            </a:r>
            <a:r>
              <a:rPr lang="en-US" sz="2800" dirty="0">
                <a:effectLst/>
                <a:ea typeface="Calibri" panose="020F0502020204030204" pitchFamily="34" charset="0"/>
              </a:rPr>
              <a:t> per </a:t>
            </a:r>
            <a:r>
              <a:rPr lang="en-US" sz="2800" dirty="0" err="1">
                <a:effectLst/>
                <a:ea typeface="Calibri" panose="020F0502020204030204" pitchFamily="34" charset="0"/>
              </a:rPr>
              <a:t>minggunya</a:t>
            </a:r>
            <a:r>
              <a:rPr lang="en-US" sz="2800" dirty="0">
                <a:effectLst/>
                <a:ea typeface="Calibri" panose="020F0502020204030204" pitchFamily="34" charset="0"/>
              </a:rPr>
              <a:t>. </a:t>
            </a:r>
            <a:r>
              <a:rPr lang="en-US" sz="2800" dirty="0" err="1">
                <a:effectLst/>
                <a:ea typeface="Calibri" panose="020F0502020204030204" pitchFamily="34" charset="0"/>
              </a:rPr>
              <a:t>Dimulai</a:t>
            </a:r>
            <a:r>
              <a:rPr lang="en-US" sz="2800" dirty="0">
                <a:effectLst/>
                <a:ea typeface="Calibri" panose="020F0502020204030204" pitchFamily="34" charset="0"/>
              </a:rPr>
              <a:t> </a:t>
            </a:r>
            <a:r>
              <a:rPr lang="en-US" sz="2800" dirty="0" err="1">
                <a:effectLst/>
                <a:ea typeface="Calibri" panose="020F0502020204030204" pitchFamily="34" charset="0"/>
              </a:rPr>
              <a:t>dari</a:t>
            </a:r>
            <a:r>
              <a:rPr lang="en-US" sz="2800" dirty="0">
                <a:effectLst/>
                <a:ea typeface="Calibri" panose="020F0502020204030204" pitchFamily="34" charset="0"/>
              </a:rPr>
              <a:t> </a:t>
            </a:r>
            <a:r>
              <a:rPr lang="en-US" sz="2800" dirty="0" err="1">
                <a:effectLst/>
                <a:ea typeface="Calibri" panose="020F0502020204030204" pitchFamily="34" charset="0"/>
              </a:rPr>
              <a:t>tahapan</a:t>
            </a:r>
            <a:r>
              <a:rPr lang="en-US" sz="2800" dirty="0">
                <a:effectLst/>
                <a:ea typeface="Calibri" panose="020F0502020204030204" pitchFamily="34" charset="0"/>
              </a:rPr>
              <a:t> ide </a:t>
            </a:r>
            <a:r>
              <a:rPr lang="en-US" sz="2800" dirty="0" err="1">
                <a:effectLst/>
                <a:ea typeface="Calibri" panose="020F0502020204030204" pitchFamily="34" charset="0"/>
              </a:rPr>
              <a:t>awal</a:t>
            </a:r>
            <a:r>
              <a:rPr lang="en-US" sz="2800" dirty="0">
                <a:effectLst/>
                <a:ea typeface="Calibri" panose="020F0502020204030204" pitchFamily="34" charset="0"/>
              </a:rPr>
              <a:t> </a:t>
            </a:r>
            <a:r>
              <a:rPr lang="en-US" sz="2800" dirty="0" err="1">
                <a:effectLst/>
                <a:ea typeface="Calibri" panose="020F0502020204030204" pitchFamily="34" charset="0"/>
              </a:rPr>
              <a:t>penentuan</a:t>
            </a:r>
            <a:r>
              <a:rPr lang="en-US" sz="2800" dirty="0">
                <a:effectLst/>
                <a:ea typeface="Calibri" panose="020F0502020204030204" pitchFamily="34" charset="0"/>
              </a:rPr>
              <a:t> </a:t>
            </a:r>
            <a:r>
              <a:rPr lang="en-US" sz="2800" dirty="0" err="1">
                <a:effectLst/>
                <a:ea typeface="Calibri" panose="020F0502020204030204" pitchFamily="34" charset="0"/>
              </a:rPr>
              <a:t>produk</a:t>
            </a:r>
            <a:r>
              <a:rPr lang="en-US" sz="2800" dirty="0">
                <a:effectLst/>
                <a:ea typeface="Calibri" panose="020F0502020204030204" pitchFamily="34" charset="0"/>
              </a:rPr>
              <a:t>, </a:t>
            </a:r>
            <a:r>
              <a:rPr lang="en-US" sz="2800" dirty="0" err="1">
                <a:effectLst/>
                <a:ea typeface="Calibri" panose="020F0502020204030204" pitchFamily="34" charset="0"/>
              </a:rPr>
              <a:t>riset</a:t>
            </a:r>
            <a:r>
              <a:rPr lang="en-US" sz="2800" dirty="0">
                <a:effectLst/>
                <a:ea typeface="Calibri" panose="020F0502020204030204" pitchFamily="34" charset="0"/>
              </a:rPr>
              <a:t> pasar, </a:t>
            </a:r>
            <a:r>
              <a:rPr lang="en-US" sz="2800" dirty="0" err="1">
                <a:effectLst/>
                <a:ea typeface="Calibri" panose="020F0502020204030204" pitchFamily="34" charset="0"/>
              </a:rPr>
              <a:t>menysuun</a:t>
            </a:r>
            <a:r>
              <a:rPr lang="en-US" sz="2800" dirty="0">
                <a:effectLst/>
                <a:ea typeface="Calibri" panose="020F0502020204030204" pitchFamily="34" charset="0"/>
              </a:rPr>
              <a:t> buyer persona, </a:t>
            </a:r>
            <a:r>
              <a:rPr lang="en-US" sz="2800" dirty="0" err="1">
                <a:effectLst/>
                <a:ea typeface="Calibri" panose="020F0502020204030204" pitchFamily="34" charset="0"/>
              </a:rPr>
              <a:t>dilanjutkan</a:t>
            </a:r>
            <a:r>
              <a:rPr lang="en-US" sz="2800" dirty="0">
                <a:effectLst/>
                <a:ea typeface="Calibri" panose="020F0502020204030204" pitchFamily="34" charset="0"/>
              </a:rPr>
              <a:t> </a:t>
            </a:r>
            <a:r>
              <a:rPr lang="en-US" sz="2800" dirty="0" err="1">
                <a:effectLst/>
                <a:ea typeface="Calibri" panose="020F0502020204030204" pitchFamily="34" charset="0"/>
              </a:rPr>
              <a:t>dengan</a:t>
            </a:r>
            <a:r>
              <a:rPr lang="en-US" sz="2800" dirty="0">
                <a:effectLst/>
                <a:ea typeface="Calibri" panose="020F0502020204030204" pitchFamily="34" charset="0"/>
              </a:rPr>
              <a:t> </a:t>
            </a:r>
            <a:r>
              <a:rPr lang="en-US" sz="2800" dirty="0" err="1">
                <a:effectLst/>
                <a:ea typeface="Calibri" panose="020F0502020204030204" pitchFamily="34" charset="0"/>
              </a:rPr>
              <a:t>penyusunan</a:t>
            </a:r>
            <a:r>
              <a:rPr lang="en-US" sz="2800" dirty="0">
                <a:effectLst/>
                <a:ea typeface="Calibri" panose="020F0502020204030204" pitchFamily="34" charset="0"/>
              </a:rPr>
              <a:t> </a:t>
            </a:r>
            <a:r>
              <a:rPr lang="en-US" sz="2800" dirty="0" err="1">
                <a:effectLst/>
                <a:ea typeface="Arial" panose="020B0604020202020204" pitchFamily="34" charset="0"/>
              </a:rPr>
              <a:t>konten</a:t>
            </a:r>
            <a:r>
              <a:rPr lang="en-US" sz="2800" dirty="0">
                <a:effectLst/>
                <a:ea typeface="Arial" panose="020B0604020202020204" pitchFamily="34" charset="0"/>
              </a:rPr>
              <a:t> </a:t>
            </a:r>
            <a:r>
              <a:rPr lang="en-US" sz="2800" dirty="0" err="1">
                <a:effectLst/>
                <a:ea typeface="Arial" panose="020B0604020202020204" pitchFamily="34" charset="0"/>
              </a:rPr>
              <a:t>iklan</a:t>
            </a:r>
            <a:r>
              <a:rPr lang="en-US" sz="2800" dirty="0">
                <a:effectLst/>
                <a:ea typeface="Arial" panose="020B0604020202020204" pitchFamily="34" charset="0"/>
              </a:rPr>
              <a:t>, </a:t>
            </a:r>
            <a:r>
              <a:rPr lang="en-US" sz="2800" dirty="0" err="1">
                <a:effectLst/>
                <a:ea typeface="Arial" panose="020B0604020202020204" pitchFamily="34" charset="0"/>
              </a:rPr>
              <a:t>membuat</a:t>
            </a:r>
            <a:r>
              <a:rPr lang="en-US" sz="2800" dirty="0">
                <a:effectLst/>
                <a:ea typeface="Arial" panose="020B0604020202020204" pitchFamily="34" charset="0"/>
              </a:rPr>
              <a:t> meta business suite dan </a:t>
            </a:r>
            <a:r>
              <a:rPr lang="en-US" sz="2800" dirty="0" err="1">
                <a:effectLst/>
                <a:ea typeface="Arial" panose="020B0604020202020204" pitchFamily="34" charset="0"/>
              </a:rPr>
              <a:t>melakukan</a:t>
            </a:r>
            <a:r>
              <a:rPr lang="en-US" sz="2800" dirty="0">
                <a:effectLst/>
                <a:ea typeface="Arial" panose="020B0604020202020204" pitchFamily="34" charset="0"/>
              </a:rPr>
              <a:t> </a:t>
            </a:r>
            <a:r>
              <a:rPr lang="en-US" sz="2800" dirty="0" err="1">
                <a:effectLst/>
                <a:ea typeface="Arial" panose="020B0604020202020204" pitchFamily="34" charset="0"/>
              </a:rPr>
              <a:t>penjadwalan</a:t>
            </a:r>
            <a:r>
              <a:rPr lang="en-US" sz="2800" dirty="0">
                <a:effectLst/>
                <a:ea typeface="Arial" panose="020B0604020202020204" pitchFamily="34" charset="0"/>
              </a:rPr>
              <a:t> </a:t>
            </a:r>
            <a:r>
              <a:rPr lang="en-US" sz="2800" dirty="0" err="1">
                <a:effectLst/>
                <a:ea typeface="Arial" panose="020B0604020202020204" pitchFamily="34" charset="0"/>
              </a:rPr>
              <a:t>konten</a:t>
            </a:r>
            <a:r>
              <a:rPr lang="en-US" sz="2800" dirty="0">
                <a:effectLst/>
                <a:ea typeface="Arial" panose="020B0604020202020204" pitchFamily="34" charset="0"/>
              </a:rPr>
              <a:t> </a:t>
            </a:r>
            <a:r>
              <a:rPr lang="en-US" sz="2800" dirty="0" err="1">
                <a:effectLst/>
                <a:ea typeface="Arial" panose="020B0604020202020204" pitchFamily="34" charset="0"/>
              </a:rPr>
              <a:t>berbayar</a:t>
            </a:r>
            <a:r>
              <a:rPr lang="en-US" sz="2800" dirty="0">
                <a:effectLst/>
                <a:ea typeface="Arial" panose="020B0604020202020204" pitchFamily="34" charset="0"/>
              </a:rPr>
              <a:t>/</a:t>
            </a:r>
            <a:r>
              <a:rPr lang="en-US" sz="2800" dirty="0" err="1">
                <a:effectLst/>
                <a:ea typeface="Arial" panose="020B0604020202020204" pitchFamily="34" charset="0"/>
              </a:rPr>
              <a:t>iklan</a:t>
            </a:r>
            <a:r>
              <a:rPr lang="en-US" sz="2800" dirty="0">
                <a:effectLst/>
                <a:ea typeface="Arial" panose="020B0604020202020204" pitchFamily="34" charset="0"/>
              </a:rPr>
              <a:t>.  </a:t>
            </a:r>
            <a:endParaRPr lang="en-ID" sz="2800" dirty="0">
              <a:effectLst/>
              <a:ea typeface="Arial" panose="020B0604020202020204" pitchFamily="34" charset="0"/>
            </a:endParaRPr>
          </a:p>
          <a:p>
            <a:endParaRPr lang="en-ID" dirty="0"/>
          </a:p>
        </p:txBody>
      </p:sp>
    </p:spTree>
    <p:extLst>
      <p:ext uri="{BB962C8B-B14F-4D97-AF65-F5344CB8AC3E}">
        <p14:creationId xmlns:p14="http://schemas.microsoft.com/office/powerpoint/2010/main" val="319992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194EE21-CF41-AADB-7A7E-F66FC0DBD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73B72962-59A9-A4B4-340A-1A230F5CEB41}"/>
              </a:ext>
            </a:extLst>
          </p:cNvPr>
          <p:cNvSpPr txBox="1"/>
          <p:nvPr/>
        </p:nvSpPr>
        <p:spPr>
          <a:xfrm>
            <a:off x="3396342" y="2231570"/>
            <a:ext cx="5943600" cy="1323439"/>
          </a:xfrm>
          <a:prstGeom prst="rect">
            <a:avLst/>
          </a:prstGeom>
          <a:noFill/>
          <a:ln>
            <a:noFill/>
          </a:ln>
        </p:spPr>
        <p:txBody>
          <a:bodyPr wrap="square" rtlCol="0">
            <a:spAutoFit/>
          </a:bodyPr>
          <a:lstStyle/>
          <a:p>
            <a:r>
              <a:rPr lang="en-US" sz="8000" b="1" dirty="0">
                <a:solidFill>
                  <a:srgbClr val="FFC000"/>
                </a:solidFill>
                <a:latin typeface="Cooper Black" panose="0208090404030B020404" pitchFamily="18" charset="0"/>
              </a:rPr>
              <a:t>Alles </a:t>
            </a:r>
            <a:r>
              <a:rPr lang="en-US" sz="8000" b="1" dirty="0" err="1">
                <a:solidFill>
                  <a:srgbClr val="FFC000"/>
                </a:solidFill>
                <a:latin typeface="Cooper Black" panose="0208090404030B020404" pitchFamily="18" charset="0"/>
              </a:rPr>
              <a:t>Gute</a:t>
            </a:r>
            <a:endParaRPr lang="en-ID" sz="8000" b="1" dirty="0">
              <a:solidFill>
                <a:srgbClr val="FFC000"/>
              </a:solidFill>
              <a:latin typeface="Cooper Black" panose="0208090404030B020404" pitchFamily="18" charset="0"/>
            </a:endParaRPr>
          </a:p>
        </p:txBody>
      </p:sp>
    </p:spTree>
    <p:extLst>
      <p:ext uri="{BB962C8B-B14F-4D97-AF65-F5344CB8AC3E}">
        <p14:creationId xmlns:p14="http://schemas.microsoft.com/office/powerpoint/2010/main" val="1141539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256</Words>
  <Application>Microsoft Office PowerPoint</Application>
  <PresentationFormat>Widescreen</PresentationFormat>
  <Paragraphs>30</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Calibri Light</vt:lpstr>
      <vt:lpstr>Cooper Black</vt:lpstr>
      <vt:lpstr>Times New Roman</vt:lpstr>
      <vt:lpstr>Office Theme</vt:lpstr>
      <vt:lpstr>Digital Advertising   Kode MK : BDG23428  </vt:lpstr>
      <vt:lpstr>PowerPoint Presentation</vt:lpstr>
      <vt:lpstr>PowerPoint Presentation</vt:lpstr>
      <vt:lpstr>Digital Advertising   Kode MK : BDG23428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Trufi_Murdiani</dc:creator>
  <cp:lastModifiedBy>Trufi_Murdiani</cp:lastModifiedBy>
  <cp:revision>15</cp:revision>
  <dcterms:created xsi:type="dcterms:W3CDTF">2024-09-30T04:05:20Z</dcterms:created>
  <dcterms:modified xsi:type="dcterms:W3CDTF">2024-10-02T02:47:45Z</dcterms:modified>
</cp:coreProperties>
</file>