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handoutMasterIdLst>
    <p:handoutMasterId r:id="rId14"/>
  </p:handoutMasterIdLst>
  <p:sldIdLst>
    <p:sldId id="256" r:id="rId2"/>
    <p:sldId id="303" r:id="rId3"/>
    <p:sldId id="330" r:id="rId4"/>
    <p:sldId id="331" r:id="rId5"/>
    <p:sldId id="332" r:id="rId6"/>
    <p:sldId id="333" r:id="rId7"/>
    <p:sldId id="334" r:id="rId8"/>
    <p:sldId id="335" r:id="rId9"/>
    <p:sldId id="328" r:id="rId10"/>
    <p:sldId id="329" r:id="rId11"/>
    <p:sldId id="300" r:id="rId12"/>
  </p:sldIdLst>
  <p:sldSz cx="9144000" cy="6858000" type="screen4x3"/>
  <p:notesSz cx="7045325" cy="9345613"/>
  <p:custDataLst>
    <p:tags r:id="rId15"/>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modifyVerifier cryptProviderType="rsaFull" cryptAlgorithmClass="hash" cryptAlgorithmType="typeAny" cryptAlgorithmSid="4" spinCount="100000" saltData="+3Ub/GJPxcIsnOextD87hA==" hashData="sgZT8qY2IaewJwzOTglcW7uDb3c="/>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 uri="{2D200454-40CA-4A62-9FC3-DE9A4176ACB9}">
      <p15:notesGuideLst xmlns="" xmlns:p15="http://schemas.microsoft.com/office/powerpoint/2012/main">
        <p15:guide id="1" orient="horz" pos="2943" userDrawn="1">
          <p15:clr>
            <a:srgbClr val="A4A3A4"/>
          </p15:clr>
        </p15:guide>
        <p15:guide id="2" pos="2218"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ay" initials="R" lastIdx="4" clrIdx="0">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172" autoAdjust="0"/>
    <p:restoredTop sz="94580" autoAdjust="0"/>
  </p:normalViewPr>
  <p:slideViewPr>
    <p:cSldViewPr>
      <p:cViewPr varScale="1">
        <p:scale>
          <a:sx n="71" d="100"/>
          <a:sy n="71" d="100"/>
        </p:scale>
        <p:origin x="-1248" y="-9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51" d="100"/>
          <a:sy n="51" d="100"/>
        </p:scale>
        <p:origin x="-2946" y="-96"/>
      </p:cViewPr>
      <p:guideLst>
        <p:guide orient="horz" pos="2943"/>
        <p:guide pos="2218"/>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gs" Target="tags/tag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 Id="rId22" Type="http://schemas.microsoft.com/office/2015/10/relationships/revisionInfo" Target="revisionInfo.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52974" cy="467281"/>
          </a:xfrm>
          <a:prstGeom prst="rect">
            <a:avLst/>
          </a:prstGeom>
        </p:spPr>
        <p:txBody>
          <a:bodyPr vert="horz" lIns="92556" tIns="46278" rIns="92556" bIns="46278" rtlCol="0"/>
          <a:lstStyle>
            <a:lvl1pPr algn="l">
              <a:defRPr sz="1200"/>
            </a:lvl1pPr>
          </a:lstStyle>
          <a:p>
            <a:endParaRPr lang="en-US"/>
          </a:p>
        </p:txBody>
      </p:sp>
      <p:sp>
        <p:nvSpPr>
          <p:cNvPr id="3" name="Date Placeholder 2"/>
          <p:cNvSpPr>
            <a:spLocks noGrp="1"/>
          </p:cNvSpPr>
          <p:nvPr>
            <p:ph type="dt" sz="quarter" idx="1"/>
          </p:nvPr>
        </p:nvSpPr>
        <p:spPr>
          <a:xfrm>
            <a:off x="3990721" y="0"/>
            <a:ext cx="3052974" cy="467281"/>
          </a:xfrm>
          <a:prstGeom prst="rect">
            <a:avLst/>
          </a:prstGeom>
        </p:spPr>
        <p:txBody>
          <a:bodyPr vert="horz" lIns="92556" tIns="46278" rIns="92556" bIns="46278" rtlCol="0"/>
          <a:lstStyle>
            <a:lvl1pPr algn="r">
              <a:defRPr sz="1200"/>
            </a:lvl1pPr>
          </a:lstStyle>
          <a:p>
            <a:endParaRPr lang="en-US"/>
          </a:p>
        </p:txBody>
      </p:sp>
      <p:sp>
        <p:nvSpPr>
          <p:cNvPr id="4" name="Footer Placeholder 3"/>
          <p:cNvSpPr>
            <a:spLocks noGrp="1"/>
          </p:cNvSpPr>
          <p:nvPr>
            <p:ph type="ftr" sz="quarter" idx="2"/>
          </p:nvPr>
        </p:nvSpPr>
        <p:spPr>
          <a:xfrm>
            <a:off x="1" y="8876711"/>
            <a:ext cx="3052974" cy="467281"/>
          </a:xfrm>
          <a:prstGeom prst="rect">
            <a:avLst/>
          </a:prstGeom>
        </p:spPr>
        <p:txBody>
          <a:bodyPr vert="horz" lIns="92556" tIns="46278" rIns="92556" bIns="46278" rtlCol="0" anchor="b"/>
          <a:lstStyle>
            <a:lvl1pPr algn="l">
              <a:defRPr sz="1200"/>
            </a:lvl1pPr>
          </a:lstStyle>
          <a:p>
            <a:endParaRPr lang="en-US"/>
          </a:p>
        </p:txBody>
      </p:sp>
      <p:sp>
        <p:nvSpPr>
          <p:cNvPr id="5" name="Slide Number Placeholder 4"/>
          <p:cNvSpPr>
            <a:spLocks noGrp="1"/>
          </p:cNvSpPr>
          <p:nvPr>
            <p:ph type="sldNum" sz="quarter" idx="3"/>
          </p:nvPr>
        </p:nvSpPr>
        <p:spPr>
          <a:xfrm>
            <a:off x="3990721" y="8876711"/>
            <a:ext cx="3052974" cy="467281"/>
          </a:xfrm>
          <a:prstGeom prst="rect">
            <a:avLst/>
          </a:prstGeom>
        </p:spPr>
        <p:txBody>
          <a:bodyPr vert="horz" lIns="92556" tIns="46278" rIns="92556" bIns="46278" rtlCol="0" anchor="b"/>
          <a:lstStyle>
            <a:lvl1pPr algn="r">
              <a:defRPr sz="1200"/>
            </a:lvl1pPr>
          </a:lstStyle>
          <a:p>
            <a:fld id="{8BA5DDAD-591B-4217-B96A-323B84A14E26}" type="slidenum">
              <a:rPr lang="en-US" smtClean="0"/>
              <a:pPr/>
              <a:t>‹#›</a:t>
            </a:fld>
            <a:endParaRPr lang="en-US"/>
          </a:p>
        </p:txBody>
      </p:sp>
    </p:spTree>
    <p:extLst>
      <p:ext uri="{BB962C8B-B14F-4D97-AF65-F5344CB8AC3E}">
        <p14:creationId xmlns:p14="http://schemas.microsoft.com/office/powerpoint/2010/main" val="3107362579"/>
      </p:ext>
    </p:extLst>
  </p:cSld>
  <p:clrMap bg1="lt1" tx1="dk1" bg2="lt2" tx2="dk2" accent1="accent1" accent2="accent2" accent3="accent3" accent4="accent4" accent5="accent5" accent6="accent6" hlink="hlink" folHlink="folHlink"/>
  <p:hf sldNum="0"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52974" cy="467281"/>
          </a:xfrm>
          <a:prstGeom prst="rect">
            <a:avLst/>
          </a:prstGeom>
        </p:spPr>
        <p:txBody>
          <a:bodyPr vert="horz" lIns="92556" tIns="46278" rIns="92556" bIns="46278" rtlCol="0"/>
          <a:lstStyle>
            <a:lvl1pPr algn="l">
              <a:defRPr sz="1200"/>
            </a:lvl1pPr>
          </a:lstStyle>
          <a:p>
            <a:endParaRPr lang="en-US"/>
          </a:p>
        </p:txBody>
      </p:sp>
      <p:sp>
        <p:nvSpPr>
          <p:cNvPr id="3" name="Date Placeholder 2"/>
          <p:cNvSpPr>
            <a:spLocks noGrp="1"/>
          </p:cNvSpPr>
          <p:nvPr>
            <p:ph type="dt" idx="1"/>
          </p:nvPr>
        </p:nvSpPr>
        <p:spPr>
          <a:xfrm>
            <a:off x="3990721" y="0"/>
            <a:ext cx="3052974" cy="467281"/>
          </a:xfrm>
          <a:prstGeom prst="rect">
            <a:avLst/>
          </a:prstGeom>
        </p:spPr>
        <p:txBody>
          <a:bodyPr vert="horz" lIns="92556" tIns="46278" rIns="92556" bIns="46278" rtlCol="0"/>
          <a:lstStyle>
            <a:lvl1pPr algn="r">
              <a:defRPr sz="1200"/>
            </a:lvl1pPr>
          </a:lstStyle>
          <a:p>
            <a:endParaRPr lang="en-US"/>
          </a:p>
        </p:txBody>
      </p:sp>
      <p:sp>
        <p:nvSpPr>
          <p:cNvPr id="4" name="Slide Image Placeholder 3"/>
          <p:cNvSpPr>
            <a:spLocks noGrp="1" noRot="1" noChangeAspect="1"/>
          </p:cNvSpPr>
          <p:nvPr>
            <p:ph type="sldImg" idx="2"/>
          </p:nvPr>
        </p:nvSpPr>
        <p:spPr>
          <a:xfrm>
            <a:off x="1187450" y="701675"/>
            <a:ext cx="4670425" cy="3503613"/>
          </a:xfrm>
          <a:prstGeom prst="rect">
            <a:avLst/>
          </a:prstGeom>
          <a:noFill/>
          <a:ln w="12700">
            <a:solidFill>
              <a:prstClr val="black"/>
            </a:solidFill>
          </a:ln>
        </p:spPr>
        <p:txBody>
          <a:bodyPr vert="horz" lIns="92556" tIns="46278" rIns="92556" bIns="46278" rtlCol="0" anchor="ctr"/>
          <a:lstStyle/>
          <a:p>
            <a:endParaRPr lang="en-US"/>
          </a:p>
        </p:txBody>
      </p:sp>
      <p:sp>
        <p:nvSpPr>
          <p:cNvPr id="5" name="Notes Placeholder 4"/>
          <p:cNvSpPr>
            <a:spLocks noGrp="1"/>
          </p:cNvSpPr>
          <p:nvPr>
            <p:ph type="body" sz="quarter" idx="3"/>
          </p:nvPr>
        </p:nvSpPr>
        <p:spPr>
          <a:xfrm>
            <a:off x="704533" y="4439167"/>
            <a:ext cx="5636260" cy="4205526"/>
          </a:xfrm>
          <a:prstGeom prst="rect">
            <a:avLst/>
          </a:prstGeom>
        </p:spPr>
        <p:txBody>
          <a:bodyPr vert="horz" lIns="92556" tIns="46278" rIns="92556" bIns="46278"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8876711"/>
            <a:ext cx="3052974" cy="467281"/>
          </a:xfrm>
          <a:prstGeom prst="rect">
            <a:avLst/>
          </a:prstGeom>
        </p:spPr>
        <p:txBody>
          <a:bodyPr vert="horz" lIns="92556" tIns="46278" rIns="92556" bIns="46278" rtlCol="0" anchor="b"/>
          <a:lstStyle>
            <a:lvl1pPr algn="l">
              <a:defRPr sz="1200"/>
            </a:lvl1pPr>
          </a:lstStyle>
          <a:p>
            <a:endParaRPr lang="en-US"/>
          </a:p>
        </p:txBody>
      </p:sp>
      <p:sp>
        <p:nvSpPr>
          <p:cNvPr id="7" name="Slide Number Placeholder 6"/>
          <p:cNvSpPr>
            <a:spLocks noGrp="1"/>
          </p:cNvSpPr>
          <p:nvPr>
            <p:ph type="sldNum" sz="quarter" idx="5"/>
          </p:nvPr>
        </p:nvSpPr>
        <p:spPr>
          <a:xfrm>
            <a:off x="3990721" y="8876711"/>
            <a:ext cx="3052974" cy="467281"/>
          </a:xfrm>
          <a:prstGeom prst="rect">
            <a:avLst/>
          </a:prstGeom>
        </p:spPr>
        <p:txBody>
          <a:bodyPr vert="horz" lIns="92556" tIns="46278" rIns="92556" bIns="46278" rtlCol="0" anchor="b"/>
          <a:lstStyle>
            <a:lvl1pPr algn="r">
              <a:defRPr sz="1200"/>
            </a:lvl1pPr>
          </a:lstStyle>
          <a:p>
            <a:fld id="{C1A58231-9198-4C99-9FBD-A70F6638DE2B}" type="slidenum">
              <a:rPr lang="en-US" smtClean="0"/>
              <a:pPr/>
              <a:t>‹#›</a:t>
            </a:fld>
            <a:endParaRPr lang="en-US"/>
          </a:p>
        </p:txBody>
      </p:sp>
    </p:spTree>
    <p:extLst>
      <p:ext uri="{BB962C8B-B14F-4D97-AF65-F5344CB8AC3E}">
        <p14:creationId xmlns:p14="http://schemas.microsoft.com/office/powerpoint/2010/main" val="120456335"/>
      </p:ext>
    </p:extLst>
  </p:cSld>
  <p:clrMap bg1="lt1" tx1="dk1" bg2="lt2" tx2="dk2" accent1="accent1" accent2="accent2" accent3="accent3" accent4="accent4" accent5="accent5" accent6="accent6" hlink="hlink" folHlink="folHlink"/>
  <p:hf sldNum="0"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5" name="Date Placeholder 4"/>
          <p:cNvSpPr>
            <a:spLocks noGrp="1"/>
          </p:cNvSpPr>
          <p:nvPr>
            <p:ph type="dt" idx="10"/>
          </p:nvPr>
        </p:nvSpPr>
        <p:spPr/>
        <p:txBody>
          <a:bodyPr/>
          <a:lstStyle/>
          <a:p>
            <a:endParaRPr lang="en-US"/>
          </a:p>
        </p:txBody>
      </p:sp>
    </p:spTree>
    <p:extLst>
      <p:ext uri="{BB962C8B-B14F-4D97-AF65-F5344CB8AC3E}">
        <p14:creationId xmlns:p14="http://schemas.microsoft.com/office/powerpoint/2010/main" val="22511951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Rectangle 1"/>
          <p:cNvSpPr>
            <a:spLocks noChangeArrowheads="1"/>
          </p:cNvSpPr>
          <p:nvPr userDrawn="1"/>
        </p:nvSpPr>
        <p:spPr bwMode="auto">
          <a:xfrm>
            <a:off x="899592" y="287070"/>
            <a:ext cx="7632848"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a:t>
            </a:r>
            <a:r>
              <a:rPr lang="id-ID" sz="1100" kern="1200" dirty="0" smtClean="0">
                <a:solidFill>
                  <a:schemeClr val="tx1"/>
                </a:solidFill>
                <a:effectLst/>
                <a:latin typeface="Arial" panose="020B0604020202020204" pitchFamily="34" charset="0"/>
                <a:ea typeface="+mn-ea"/>
                <a:cs typeface="Arial" panose="020B0604020202020204" pitchFamily="34" charset="0"/>
              </a:rPr>
              <a:t>SIF15404</a:t>
            </a:r>
            <a:r>
              <a:rPr kumimoji="0" lang="id-ID" sz="1100" b="0" i="0" u="none" strike="noStrike" cap="none" normalizeH="0" baseline="0" dirty="0" smtClean="0">
                <a:ln>
                  <a:noFill/>
                </a:ln>
                <a:solidFill>
                  <a:schemeClr val="tx1"/>
                </a:solidFill>
                <a:effectLst/>
                <a:latin typeface="Arial" pitchFamily="34" charset="0"/>
                <a:ea typeface="Calibri" pitchFamily="34" charset="0"/>
                <a:cs typeface="Times New Roman" pitchFamily="18" charset="0"/>
              </a:rPr>
              <a:t> – </a:t>
            </a:r>
            <a:r>
              <a:rPr kumimoji="0" lang="en-US" sz="1100" b="0" i="0" u="none" strike="noStrike" cap="none" normalizeH="0" baseline="0" dirty="0" smtClean="0">
                <a:ln>
                  <a:noFill/>
                </a:ln>
                <a:solidFill>
                  <a:schemeClr val="tx1"/>
                </a:solidFill>
                <a:effectLst/>
                <a:latin typeface="Arial" pitchFamily="34" charset="0"/>
                <a:ea typeface="Calibri" pitchFamily="34" charset="0"/>
                <a:cs typeface="Times New Roman" pitchFamily="18" charset="0"/>
              </a:rPr>
              <a:t>BASIS DATA LANJUT</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5" name="Rectangle 1"/>
          <p:cNvSpPr>
            <a:spLocks noChangeArrowheads="1"/>
          </p:cNvSpPr>
          <p:nvPr userDrawn="1"/>
        </p:nvSpPr>
        <p:spPr bwMode="auto">
          <a:xfrm>
            <a:off x="179512" y="6327411"/>
            <a:ext cx="8496944"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 4FM-D2.04.01                                                Rev : 00                                     Tanggal Berlaku : </a:t>
            </a:r>
            <a:r>
              <a:rPr lang="id-ID" sz="1200" dirty="0">
                <a:latin typeface="Arial" pitchFamily="34" charset="0"/>
                <a:ea typeface="Calibri" pitchFamily="34" charset="0"/>
                <a:cs typeface="Times New Roman" pitchFamily="18" charset="0"/>
              </a:rPr>
              <a:t>01 November 2016</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Rectangle 1"/>
          <p:cNvSpPr>
            <a:spLocks noChangeArrowheads="1"/>
          </p:cNvSpPr>
          <p:nvPr userDrawn="1"/>
        </p:nvSpPr>
        <p:spPr bwMode="auto">
          <a:xfrm>
            <a:off x="899592" y="287070"/>
            <a:ext cx="7632848"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smtClean="0">
                <a:ln>
                  <a:noFill/>
                </a:ln>
                <a:solidFill>
                  <a:schemeClr val="tx1"/>
                </a:solidFill>
                <a:effectLst/>
                <a:latin typeface="Arial" pitchFamily="34" charset="0"/>
                <a:ea typeface="Calibri" pitchFamily="34" charset="0"/>
                <a:cs typeface="Times New Roman" pitchFamily="18" charset="0"/>
              </a:rPr>
              <a:t>KDMK – MK : </a:t>
            </a:r>
            <a:r>
              <a:rPr lang="id-ID" sz="1100" kern="1200" dirty="0" smtClean="0">
                <a:solidFill>
                  <a:schemeClr val="tx1"/>
                </a:solidFill>
                <a:effectLst/>
                <a:latin typeface="Arial" panose="020B0604020202020204" pitchFamily="34" charset="0"/>
                <a:ea typeface="+mn-ea"/>
                <a:cs typeface="Arial" panose="020B0604020202020204" pitchFamily="34" charset="0"/>
              </a:rPr>
              <a:t>SIF15404</a:t>
            </a:r>
            <a:r>
              <a:rPr kumimoji="0" lang="id-ID" sz="1100" b="0" i="0" u="none" strike="noStrike" cap="none" normalizeH="0" baseline="0" dirty="0" smtClean="0">
                <a:ln>
                  <a:noFill/>
                </a:ln>
                <a:solidFill>
                  <a:schemeClr val="tx1"/>
                </a:solidFill>
                <a:effectLst/>
                <a:latin typeface="Arial" pitchFamily="34" charset="0"/>
                <a:ea typeface="Calibri" pitchFamily="34" charset="0"/>
                <a:cs typeface="Times New Roman" pitchFamily="18" charset="0"/>
              </a:rPr>
              <a:t> – </a:t>
            </a:r>
            <a:r>
              <a:rPr kumimoji="0" lang="en-US" sz="1100" b="0" i="0" u="none" strike="noStrike" cap="none" normalizeH="0" baseline="0" dirty="0" smtClean="0">
                <a:ln>
                  <a:noFill/>
                </a:ln>
                <a:solidFill>
                  <a:schemeClr val="tx1"/>
                </a:solidFill>
                <a:effectLst/>
                <a:latin typeface="Arial" pitchFamily="34" charset="0"/>
                <a:ea typeface="Calibri" pitchFamily="34" charset="0"/>
                <a:cs typeface="Times New Roman" pitchFamily="18" charset="0"/>
              </a:rPr>
              <a:t>BASIS DATA LANJUT</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6" name="Rectangle 1"/>
          <p:cNvSpPr>
            <a:spLocks noChangeArrowheads="1"/>
          </p:cNvSpPr>
          <p:nvPr userDrawn="1"/>
        </p:nvSpPr>
        <p:spPr bwMode="auto">
          <a:xfrm>
            <a:off x="164165" y="6015771"/>
            <a:ext cx="8496944"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 4FM-D2.04.01                                                Rev : 00                                     Tanggal Berlaku : </a:t>
            </a:r>
            <a:r>
              <a:rPr lang="id-ID" sz="1200" dirty="0">
                <a:latin typeface="Arial" pitchFamily="34" charset="0"/>
                <a:ea typeface="Calibri" pitchFamily="34" charset="0"/>
                <a:cs typeface="Times New Roman" pitchFamily="18" charset="0"/>
              </a:rPr>
              <a:t>01 November 2016</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1"/>
          <p:cNvSpPr>
            <a:spLocks noChangeArrowheads="1"/>
          </p:cNvSpPr>
          <p:nvPr userDrawn="1"/>
        </p:nvSpPr>
        <p:spPr bwMode="auto">
          <a:xfrm>
            <a:off x="899592" y="287070"/>
            <a:ext cx="7704856"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5" name="Rectangle 1"/>
          <p:cNvSpPr>
            <a:spLocks noChangeArrowheads="1"/>
          </p:cNvSpPr>
          <p:nvPr userDrawn="1"/>
        </p:nvSpPr>
        <p:spPr bwMode="auto">
          <a:xfrm>
            <a:off x="179512" y="6327411"/>
            <a:ext cx="8496944"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 4FM-D2.04.01                                                Rev : 00                                     Tanggal Berlaku : </a:t>
            </a:r>
            <a:r>
              <a:rPr lang="id-ID" sz="1200" dirty="0">
                <a:latin typeface="Arial" pitchFamily="34" charset="0"/>
                <a:ea typeface="Calibri" pitchFamily="34" charset="0"/>
                <a:cs typeface="Times New Roman" pitchFamily="18" charset="0"/>
              </a:rPr>
              <a:t>01 November 2016</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hf sldNum="0" hdr="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s">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spd="slow">
    <p:fade thruBlk="1"/>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jpe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6"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Rectangle 1"/>
          <p:cNvSpPr>
            <a:spLocks noChangeArrowheads="1"/>
          </p:cNvSpPr>
          <p:nvPr userDrawn="1"/>
        </p:nvSpPr>
        <p:spPr bwMode="auto">
          <a:xfrm>
            <a:off x="899592" y="287071"/>
            <a:ext cx="7704856"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a:t>
            </a:r>
            <a:r>
              <a:rPr lang="id-ID" sz="1100" kern="1200" dirty="0" smtClean="0">
                <a:solidFill>
                  <a:schemeClr val="tx1"/>
                </a:solidFill>
                <a:effectLst/>
                <a:latin typeface="Arial" panose="020B0604020202020204" pitchFamily="34" charset="0"/>
                <a:ea typeface="+mn-ea"/>
                <a:cs typeface="Arial" panose="020B0604020202020204" pitchFamily="34" charset="0"/>
              </a:rPr>
              <a:t>SIF15404</a:t>
            </a:r>
            <a:r>
              <a:rPr kumimoji="0" lang="id-ID" sz="1100" b="0" i="0" u="none" strike="noStrike" cap="none" normalizeH="0" baseline="0" dirty="0" smtClean="0">
                <a:ln>
                  <a:noFill/>
                </a:ln>
                <a:solidFill>
                  <a:schemeClr val="tx1"/>
                </a:solidFill>
                <a:effectLst/>
                <a:latin typeface="Arial" pitchFamily="34" charset="0"/>
                <a:ea typeface="Calibri" pitchFamily="34" charset="0"/>
                <a:cs typeface="Times New Roman" pitchFamily="18" charset="0"/>
              </a:rPr>
              <a:t>– </a:t>
            </a:r>
            <a:r>
              <a:rPr kumimoji="0" lang="en-US" sz="1100" b="0" i="0" u="none" strike="noStrike" cap="none" normalizeH="0" baseline="0" dirty="0" smtClean="0">
                <a:ln>
                  <a:noFill/>
                </a:ln>
                <a:solidFill>
                  <a:schemeClr val="tx1"/>
                </a:solidFill>
                <a:effectLst/>
                <a:latin typeface="Arial" pitchFamily="34" charset="0"/>
                <a:ea typeface="Calibri" pitchFamily="34" charset="0"/>
                <a:cs typeface="Times New Roman" pitchFamily="18" charset="0"/>
              </a:rPr>
              <a:t>BASIS DATA LANJUT</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7" name="Rectangle 1"/>
          <p:cNvSpPr>
            <a:spLocks noChangeArrowheads="1"/>
          </p:cNvSpPr>
          <p:nvPr userDrawn="1"/>
        </p:nvSpPr>
        <p:spPr bwMode="auto">
          <a:xfrm>
            <a:off x="251520" y="6237312"/>
            <a:ext cx="8496944"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 4FM-D2.04.01                                                Rev : 00                                     Tanggal Berlaku : </a:t>
            </a:r>
            <a:r>
              <a:rPr lang="id-ID" sz="1200" dirty="0">
                <a:latin typeface="Arial" pitchFamily="34" charset="0"/>
                <a:ea typeface="Calibri" pitchFamily="34" charset="0"/>
                <a:cs typeface="Times New Roman" pitchFamily="18" charset="0"/>
              </a:rPr>
              <a:t>01 November 2016</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 bg1="lt1" tx1="dk1" bg2="lt2" tx2="dk2" accent1="accent1" accent2="accent2" accent3="accent3" accent4="accent4" accent5="accent5" accent6="accent6" hlink="hlink" folHlink="folHlink"/>
  <p:sldLayoutIdLst>
    <p:sldLayoutId id="2147483649" r:id="rId1"/>
    <p:sldLayoutId id="2147483653" r:id="rId2"/>
    <p:sldLayoutId id="2147483650" r:id="rId3"/>
    <p:sldLayoutId id="2147483652" r:id="rId4"/>
  </p:sldLayoutIdLst>
  <p:transition spd="slow">
    <p:fade thruBlk="1"/>
  </p:transition>
  <p:hf sldNum="0" hdr="0"/>
  <p:txStyles>
    <p:title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spcBef>
          <a:spcPct val="20000"/>
        </a:spcBef>
        <a:buFont typeface="Arial" pitchFamily="34" charset="0"/>
        <a:buChar char="•"/>
        <a:defRPr sz="2800" kern="1200">
          <a:solidFill>
            <a:schemeClr val="tx1"/>
          </a:solidFill>
          <a:latin typeface="Times New Roman" panose="02020603050405020304" pitchFamily="18" charset="0"/>
          <a:ea typeface="+mn-ea"/>
          <a:cs typeface="Times New Roman" panose="02020603050405020304" pitchFamily="18" charset="0"/>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Times New Roman" panose="02020603050405020304" pitchFamily="18" charset="0"/>
          <a:ea typeface="+mn-ea"/>
          <a:cs typeface="Times New Roman" panose="02020603050405020304" pitchFamily="18" charset="0"/>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 Id="rId5" Type="http://schemas.openxmlformats.org/officeDocument/2006/relationships/image" Target="../media/image3.pn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4" cstate="print">
            <a:lum/>
          </a:blip>
          <a:srcRect/>
          <a:stretch>
            <a:fillRect/>
          </a:stretch>
        </a:blipFill>
        <a:effectLst/>
      </p:bgPr>
    </p:bg>
    <p:spTree>
      <p:nvGrpSpPr>
        <p:cNvPr id="1" name=""/>
        <p:cNvGrpSpPr/>
        <p:nvPr/>
      </p:nvGrpSpPr>
      <p:grpSpPr>
        <a:xfrm>
          <a:off x="0" y="0"/>
          <a:ext cx="0" cy="0"/>
          <a:chOff x="0" y="0"/>
          <a:chExt cx="0" cy="0"/>
        </a:xfrm>
      </p:grpSpPr>
      <p:sp>
        <p:nvSpPr>
          <p:cNvPr id="6" name="Rectangle 5"/>
          <p:cNvSpPr/>
          <p:nvPr>
            <p:custDataLst>
              <p:tags r:id="rId1"/>
            </p:custDataLst>
          </p:nvPr>
        </p:nvSpPr>
        <p:spPr>
          <a:xfrm>
            <a:off x="0" y="2571744"/>
            <a:ext cx="9144000" cy="1261884"/>
          </a:xfrm>
          <a:prstGeom prst="rect">
            <a:avLst/>
          </a:prstGeom>
          <a:noFill/>
        </p:spPr>
        <p:txBody>
          <a:bodyPr wrap="square" lIns="91440" tIns="45720" rIns="91440" bIns="45720">
            <a:spAutoFit/>
          </a:bodyPr>
          <a:lstStyle/>
          <a:p>
            <a:pPr algn="ctr"/>
            <a:r>
              <a:rPr lang="en-US" sz="4000" b="1" dirty="0" smtClean="0">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OPERATOR LOGIKA</a:t>
            </a:r>
            <a:endParaRPr lang="id-ID" sz="4000" b="1" dirty="0">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endParaRPr>
          </a:p>
          <a:p>
            <a:pPr algn="ctr"/>
            <a:r>
              <a:rPr lang="id-ID" sz="3600" b="1"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PERTEMUAN KE </a:t>
            </a:r>
            <a:r>
              <a:rPr lang="en-US" sz="3600" b="1" dirty="0" smtClean="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6</a:t>
            </a:r>
            <a:endParaRPr lang="en-US" sz="3600"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endParaRPr>
          </a:p>
        </p:txBody>
      </p:sp>
      <p:sp>
        <p:nvSpPr>
          <p:cNvPr id="4" name="Rectangle 1"/>
          <p:cNvSpPr>
            <a:spLocks noChangeArrowheads="1"/>
          </p:cNvSpPr>
          <p:nvPr/>
        </p:nvSpPr>
        <p:spPr bwMode="auto">
          <a:xfrm>
            <a:off x="179512" y="6327411"/>
            <a:ext cx="8496944"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 4FM-D2.04.01                                                Rev : 00                                     Tanggal Berlaku : </a:t>
            </a:r>
            <a:r>
              <a:rPr lang="id-ID" sz="1200" dirty="0">
                <a:latin typeface="Arial" pitchFamily="34" charset="0"/>
                <a:ea typeface="Calibri" pitchFamily="34" charset="0"/>
                <a:cs typeface="Times New Roman" pitchFamily="18" charset="0"/>
              </a:rPr>
              <a:t>01 November 2016</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pic>
        <p:nvPicPr>
          <p:cNvPr id="5" name="Picture 4" descr="D:\!!!DATA RETNO_QAC\ARSIP Internal Memo\LOGO IM.png"/>
          <p:cNvPicPr/>
          <p:nvPr/>
        </p:nvPicPr>
        <p:blipFill>
          <a:blip r:embed="rId5">
            <a:extLst>
              <a:ext uri="{28A0092B-C50C-407E-A947-70E740481C1C}">
                <a14:useLocalDpi xmlns:a14="http://schemas.microsoft.com/office/drawing/2010/main" val="0"/>
              </a:ext>
            </a:extLst>
          </a:blip>
          <a:srcRect l="4669" t="15303" r="72530" b="16026"/>
          <a:stretch>
            <a:fillRect/>
          </a:stretch>
        </p:blipFill>
        <p:spPr bwMode="auto">
          <a:xfrm>
            <a:off x="7812360" y="60608"/>
            <a:ext cx="1276350" cy="1280160"/>
          </a:xfrm>
          <a:prstGeom prst="rect">
            <a:avLst/>
          </a:prstGeom>
          <a:noFill/>
          <a:ln>
            <a:noFill/>
          </a:ln>
        </p:spPr>
      </p:pic>
    </p:spTree>
  </p:cSld>
  <p:clrMapOvr>
    <a:masterClrMapping/>
  </p:clrMapOvr>
  <p:transition spd="slow">
    <p:fade thruBlk="1"/>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rmAutofit fontScale="97500" lnSpcReduction="10000"/>
          </a:bodyPr>
          <a:lstStyle/>
          <a:p>
            <a:pPr lvl="0" algn="ctr">
              <a:spcBef>
                <a:spcPct val="0"/>
              </a:spcBef>
              <a:defRPr/>
            </a:pPr>
            <a:r>
              <a:rPr lang="en-US" sz="3600" b="1" dirty="0" err="1" smtClean="0">
                <a:latin typeface="Arial" panose="020B0604020202020204" pitchFamily="34" charset="0"/>
                <a:cs typeface="Arial" panose="020B0604020202020204" pitchFamily="34" charset="0"/>
              </a:rPr>
              <a:t>Contoh</a:t>
            </a:r>
            <a:r>
              <a:rPr lang="en-US" sz="3600" b="1" dirty="0" smtClean="0">
                <a:latin typeface="Arial" panose="020B0604020202020204" pitchFamily="34" charset="0"/>
                <a:cs typeface="Arial" panose="020B0604020202020204" pitchFamily="34" charset="0"/>
              </a:rPr>
              <a:t> </a:t>
            </a:r>
            <a:r>
              <a:rPr lang="en-US" sz="3600" b="1" dirty="0" err="1" smtClean="0">
                <a:latin typeface="Arial" panose="020B0604020202020204" pitchFamily="34" charset="0"/>
                <a:cs typeface="Arial" panose="020B0604020202020204" pitchFamily="34" charset="0"/>
              </a:rPr>
              <a:t>Penggunaan</a:t>
            </a:r>
            <a:r>
              <a:rPr lang="en-US" sz="3600" b="1" dirty="0" smtClean="0">
                <a:latin typeface="Arial" panose="020B0604020202020204" pitchFamily="34" charset="0"/>
                <a:cs typeface="Arial" panose="020B0604020202020204" pitchFamily="34" charset="0"/>
              </a:rPr>
              <a:t> Operator </a:t>
            </a:r>
            <a:r>
              <a:rPr lang="en-US" sz="3600" b="1" dirty="0" err="1" smtClean="0">
                <a:latin typeface="Arial" panose="020B0604020202020204" pitchFamily="34" charset="0"/>
                <a:cs typeface="Arial" panose="020B0604020202020204" pitchFamily="34" charset="0"/>
              </a:rPr>
              <a:t>Logika</a:t>
            </a:r>
            <a:r>
              <a:rPr lang="en-US" sz="3600" b="1" dirty="0" smtClean="0">
                <a:latin typeface="Arial" panose="020B0604020202020204" pitchFamily="34" charset="0"/>
                <a:cs typeface="Arial" panose="020B0604020202020204" pitchFamily="34" charset="0"/>
              </a:rPr>
              <a:t>(2)</a:t>
            </a:r>
            <a:endParaRPr lang="en-US" sz="3600" b="1" dirty="0">
              <a:latin typeface="Arial" panose="020B0604020202020204" pitchFamily="34" charset="0"/>
              <a:cs typeface="Arial" panose="020B0604020202020204" pitchFamily="34" charset="0"/>
            </a:endParaRPr>
          </a:p>
        </p:txBody>
      </p:sp>
      <p:sp>
        <p:nvSpPr>
          <p:cNvPr id="4" name="Content Placeholder 2"/>
          <p:cNvSpPr txBox="1">
            <a:spLocks/>
          </p:cNvSpPr>
          <p:nvPr/>
        </p:nvSpPr>
        <p:spPr>
          <a:xfrm>
            <a:off x="457200" y="1600200"/>
            <a:ext cx="8507288"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defTabSz="268288"/>
            <a:endParaRPr lang="en-US" dirty="0" smtClean="0">
              <a:solidFill>
                <a:srgbClr val="0000CD"/>
              </a:solidFill>
              <a:latin typeface="Cambria" panose="02040503050406030204" pitchFamily="18" charset="0"/>
            </a:endParaRPr>
          </a:p>
        </p:txBody>
      </p:sp>
      <p:sp>
        <p:nvSpPr>
          <p:cNvPr id="14" name="Rectangle 13"/>
          <p:cNvSpPr/>
          <p:nvPr/>
        </p:nvSpPr>
        <p:spPr>
          <a:xfrm>
            <a:off x="450232" y="2132856"/>
            <a:ext cx="8075240" cy="923330"/>
          </a:xfrm>
          <a:prstGeom prst="rect">
            <a:avLst/>
          </a:prstGeom>
        </p:spPr>
        <p:txBody>
          <a:bodyPr wrap="square">
            <a:spAutoFit/>
          </a:bodyPr>
          <a:lstStyle/>
          <a:p>
            <a:r>
              <a:rPr lang="en-US" dirty="0">
                <a:solidFill>
                  <a:srgbClr val="0000CD"/>
                </a:solidFill>
                <a:latin typeface="Consolas"/>
              </a:rPr>
              <a:t>SELECT</a:t>
            </a:r>
            <a:r>
              <a:rPr lang="en-US" dirty="0">
                <a:solidFill>
                  <a:srgbClr val="000000"/>
                </a:solidFill>
                <a:latin typeface="Consolas"/>
              </a:rPr>
              <a:t> </a:t>
            </a:r>
            <a:r>
              <a:rPr lang="en-US" dirty="0" smtClean="0"/>
              <a:t>Customers.ID</a:t>
            </a:r>
            <a:r>
              <a:rPr lang="en-US" dirty="0" smtClean="0">
                <a:solidFill>
                  <a:srgbClr val="000000"/>
                </a:solidFill>
                <a:latin typeface="Consolas"/>
              </a:rPr>
              <a:t>, </a:t>
            </a:r>
            <a:r>
              <a:rPr lang="en-US" dirty="0" err="1" smtClean="0">
                <a:solidFill>
                  <a:srgbClr val="000000"/>
                </a:solidFill>
                <a:latin typeface="Consolas"/>
              </a:rPr>
              <a:t>Customers.Nama</a:t>
            </a:r>
            <a:r>
              <a:rPr lang="en-US" dirty="0"/>
              <a:t/>
            </a:r>
            <a:br>
              <a:rPr lang="en-US" dirty="0"/>
            </a:br>
            <a:r>
              <a:rPr lang="en-US" dirty="0">
                <a:solidFill>
                  <a:srgbClr val="0000CD"/>
                </a:solidFill>
                <a:latin typeface="Consolas"/>
              </a:rPr>
              <a:t>FROM</a:t>
            </a:r>
            <a:r>
              <a:rPr lang="en-US" dirty="0">
                <a:solidFill>
                  <a:srgbClr val="000000"/>
                </a:solidFill>
                <a:latin typeface="Consolas"/>
              </a:rPr>
              <a:t> </a:t>
            </a:r>
            <a:r>
              <a:rPr lang="en-US" dirty="0" smtClean="0"/>
              <a:t>Customers</a:t>
            </a:r>
            <a:endParaRPr lang="en-US" dirty="0"/>
          </a:p>
          <a:p>
            <a:r>
              <a:rPr lang="en-US" dirty="0" smtClean="0">
                <a:solidFill>
                  <a:srgbClr val="0000CD"/>
                </a:solidFill>
                <a:latin typeface="Consolas"/>
              </a:rPr>
              <a:t>Where</a:t>
            </a:r>
            <a:r>
              <a:rPr lang="en-US" dirty="0">
                <a:solidFill>
                  <a:srgbClr val="000000"/>
                </a:solidFill>
                <a:latin typeface="Consolas"/>
              </a:rPr>
              <a:t> </a:t>
            </a:r>
            <a:r>
              <a:rPr lang="en-US" dirty="0" smtClean="0">
                <a:solidFill>
                  <a:srgbClr val="000000"/>
                </a:solidFill>
                <a:latin typeface="Consolas"/>
              </a:rPr>
              <a:t>Customers.ID=‘1’ </a:t>
            </a:r>
            <a:r>
              <a:rPr lang="en-US" dirty="0" smtClean="0">
                <a:solidFill>
                  <a:srgbClr val="0000CD"/>
                </a:solidFill>
                <a:latin typeface="Consolas"/>
              </a:rPr>
              <a:t>Or</a:t>
            </a:r>
            <a:r>
              <a:rPr lang="en-US" dirty="0">
                <a:solidFill>
                  <a:srgbClr val="000000"/>
                </a:solidFill>
                <a:latin typeface="Consolas"/>
              </a:rPr>
              <a:t> Customers.ID</a:t>
            </a:r>
            <a:r>
              <a:rPr lang="en-US" dirty="0" smtClean="0">
                <a:solidFill>
                  <a:srgbClr val="000000"/>
                </a:solidFill>
                <a:latin typeface="Consolas"/>
              </a:rPr>
              <a:t>=‘2’</a:t>
            </a:r>
            <a:endParaRPr lang="en-US" dirty="0"/>
          </a:p>
        </p:txBody>
      </p:sp>
      <p:sp>
        <p:nvSpPr>
          <p:cNvPr id="16" name="Rectangle 15"/>
          <p:cNvSpPr/>
          <p:nvPr/>
        </p:nvSpPr>
        <p:spPr>
          <a:xfrm>
            <a:off x="443264" y="3212976"/>
            <a:ext cx="8075240" cy="923330"/>
          </a:xfrm>
          <a:prstGeom prst="rect">
            <a:avLst/>
          </a:prstGeom>
        </p:spPr>
        <p:txBody>
          <a:bodyPr wrap="square">
            <a:spAutoFit/>
          </a:bodyPr>
          <a:lstStyle/>
          <a:p>
            <a:r>
              <a:rPr lang="en-US" dirty="0">
                <a:solidFill>
                  <a:srgbClr val="0000CD"/>
                </a:solidFill>
                <a:latin typeface="Consolas"/>
              </a:rPr>
              <a:t>SELECT</a:t>
            </a:r>
            <a:r>
              <a:rPr lang="en-US" dirty="0">
                <a:solidFill>
                  <a:srgbClr val="000000"/>
                </a:solidFill>
                <a:latin typeface="Consolas"/>
              </a:rPr>
              <a:t> </a:t>
            </a:r>
            <a:r>
              <a:rPr lang="en-US" dirty="0" smtClean="0"/>
              <a:t>Customers.ID</a:t>
            </a:r>
            <a:r>
              <a:rPr lang="en-US" dirty="0" smtClean="0">
                <a:solidFill>
                  <a:srgbClr val="000000"/>
                </a:solidFill>
                <a:latin typeface="Consolas"/>
              </a:rPr>
              <a:t>, </a:t>
            </a:r>
            <a:r>
              <a:rPr lang="en-US" dirty="0" err="1" smtClean="0">
                <a:solidFill>
                  <a:srgbClr val="000000"/>
                </a:solidFill>
                <a:latin typeface="Consolas"/>
              </a:rPr>
              <a:t>Customers.Nama</a:t>
            </a:r>
            <a:r>
              <a:rPr lang="en-US" dirty="0"/>
              <a:t/>
            </a:r>
            <a:br>
              <a:rPr lang="en-US" dirty="0"/>
            </a:br>
            <a:r>
              <a:rPr lang="en-US" dirty="0">
                <a:solidFill>
                  <a:srgbClr val="0000CD"/>
                </a:solidFill>
                <a:latin typeface="Consolas"/>
              </a:rPr>
              <a:t>FROM</a:t>
            </a:r>
            <a:r>
              <a:rPr lang="en-US" dirty="0">
                <a:solidFill>
                  <a:srgbClr val="000000"/>
                </a:solidFill>
                <a:latin typeface="Consolas"/>
              </a:rPr>
              <a:t> </a:t>
            </a:r>
            <a:r>
              <a:rPr lang="en-US" dirty="0" smtClean="0"/>
              <a:t>Customers</a:t>
            </a:r>
            <a:endParaRPr lang="en-US" dirty="0"/>
          </a:p>
          <a:p>
            <a:r>
              <a:rPr lang="en-US" dirty="0" smtClean="0">
                <a:solidFill>
                  <a:srgbClr val="0000CD"/>
                </a:solidFill>
                <a:latin typeface="Consolas"/>
              </a:rPr>
              <a:t>Where</a:t>
            </a:r>
            <a:r>
              <a:rPr lang="en-US" dirty="0">
                <a:solidFill>
                  <a:srgbClr val="000000"/>
                </a:solidFill>
                <a:latin typeface="Consolas"/>
              </a:rPr>
              <a:t> </a:t>
            </a:r>
            <a:r>
              <a:rPr lang="en-US" dirty="0" smtClean="0">
                <a:solidFill>
                  <a:srgbClr val="000000"/>
                </a:solidFill>
                <a:latin typeface="Consolas"/>
              </a:rPr>
              <a:t>Customers.ID&lt;&gt;‘1’ </a:t>
            </a:r>
            <a:r>
              <a:rPr lang="en-US" dirty="0" smtClean="0">
                <a:solidFill>
                  <a:srgbClr val="0000CD"/>
                </a:solidFill>
                <a:latin typeface="Consolas"/>
              </a:rPr>
              <a:t>Or</a:t>
            </a:r>
            <a:r>
              <a:rPr lang="en-US" dirty="0">
                <a:solidFill>
                  <a:srgbClr val="000000"/>
                </a:solidFill>
                <a:latin typeface="Consolas"/>
              </a:rPr>
              <a:t> </a:t>
            </a:r>
            <a:r>
              <a:rPr lang="en-US" dirty="0" smtClean="0">
                <a:solidFill>
                  <a:srgbClr val="000000"/>
                </a:solidFill>
                <a:latin typeface="Consolas"/>
              </a:rPr>
              <a:t>Customers.ID&lt;&gt;‘2’</a:t>
            </a:r>
            <a:endParaRPr lang="en-US" dirty="0"/>
          </a:p>
        </p:txBody>
      </p:sp>
      <p:sp>
        <p:nvSpPr>
          <p:cNvPr id="8" name="Rectangle 7"/>
          <p:cNvSpPr/>
          <p:nvPr/>
        </p:nvSpPr>
        <p:spPr>
          <a:xfrm>
            <a:off x="480610" y="4287800"/>
            <a:ext cx="8075240" cy="923330"/>
          </a:xfrm>
          <a:prstGeom prst="rect">
            <a:avLst/>
          </a:prstGeom>
        </p:spPr>
        <p:txBody>
          <a:bodyPr wrap="square">
            <a:spAutoFit/>
          </a:bodyPr>
          <a:lstStyle/>
          <a:p>
            <a:r>
              <a:rPr lang="en-US" dirty="0">
                <a:solidFill>
                  <a:srgbClr val="0000CD"/>
                </a:solidFill>
                <a:latin typeface="Consolas"/>
              </a:rPr>
              <a:t>SELECT</a:t>
            </a:r>
            <a:r>
              <a:rPr lang="en-US" dirty="0">
                <a:solidFill>
                  <a:srgbClr val="000000"/>
                </a:solidFill>
                <a:latin typeface="Consolas"/>
              </a:rPr>
              <a:t> </a:t>
            </a:r>
            <a:r>
              <a:rPr lang="en-US" dirty="0" smtClean="0"/>
              <a:t>Customers.ID</a:t>
            </a:r>
            <a:r>
              <a:rPr lang="en-US" dirty="0" smtClean="0">
                <a:solidFill>
                  <a:srgbClr val="000000"/>
                </a:solidFill>
                <a:latin typeface="Consolas"/>
              </a:rPr>
              <a:t>, </a:t>
            </a:r>
            <a:r>
              <a:rPr lang="en-US" dirty="0" err="1" smtClean="0">
                <a:solidFill>
                  <a:srgbClr val="000000"/>
                </a:solidFill>
                <a:latin typeface="Consolas"/>
              </a:rPr>
              <a:t>Customers.Nama</a:t>
            </a:r>
            <a:r>
              <a:rPr lang="en-US" dirty="0"/>
              <a:t/>
            </a:r>
            <a:br>
              <a:rPr lang="en-US" dirty="0"/>
            </a:br>
            <a:r>
              <a:rPr lang="en-US" dirty="0">
                <a:solidFill>
                  <a:srgbClr val="0000CD"/>
                </a:solidFill>
                <a:latin typeface="Consolas"/>
              </a:rPr>
              <a:t>FROM</a:t>
            </a:r>
            <a:r>
              <a:rPr lang="en-US" dirty="0">
                <a:solidFill>
                  <a:srgbClr val="000000"/>
                </a:solidFill>
                <a:latin typeface="Consolas"/>
              </a:rPr>
              <a:t> </a:t>
            </a:r>
            <a:r>
              <a:rPr lang="en-US" dirty="0" smtClean="0"/>
              <a:t>Customers</a:t>
            </a:r>
            <a:endParaRPr lang="en-US" dirty="0"/>
          </a:p>
          <a:p>
            <a:r>
              <a:rPr lang="en-US" dirty="0" smtClean="0">
                <a:solidFill>
                  <a:srgbClr val="0000CD"/>
                </a:solidFill>
                <a:latin typeface="Consolas"/>
              </a:rPr>
              <a:t>Where</a:t>
            </a:r>
            <a:r>
              <a:rPr lang="en-US" dirty="0">
                <a:solidFill>
                  <a:srgbClr val="000000"/>
                </a:solidFill>
                <a:latin typeface="Consolas"/>
              </a:rPr>
              <a:t> </a:t>
            </a:r>
            <a:r>
              <a:rPr lang="en-US" dirty="0" smtClean="0">
                <a:solidFill>
                  <a:srgbClr val="0000CD"/>
                </a:solidFill>
                <a:latin typeface="Consolas"/>
              </a:rPr>
              <a:t>NOT</a:t>
            </a:r>
            <a:r>
              <a:rPr lang="en-US" dirty="0" smtClean="0">
                <a:solidFill>
                  <a:srgbClr val="000000"/>
                </a:solidFill>
                <a:latin typeface="Consolas"/>
              </a:rPr>
              <a:t> Customers.ID=‘1’</a:t>
            </a:r>
            <a:endParaRPr lang="en-US" dirty="0"/>
          </a:p>
        </p:txBody>
      </p:sp>
    </p:spTree>
    <p:extLst>
      <p:ext uri="{BB962C8B-B14F-4D97-AF65-F5344CB8AC3E}">
        <p14:creationId xmlns:p14="http://schemas.microsoft.com/office/powerpoint/2010/main" val="3412246058"/>
      </p:ext>
    </p:extLst>
  </p:cSld>
  <p:clrMapOvr>
    <a:masterClrMapping/>
  </p:clrMapOvr>
  <p:transition spd="slow">
    <p:fade thruBlk="1"/>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txBox="1">
            <a:spLocks/>
          </p:cNvSpPr>
          <p:nvPr/>
        </p:nvSpPr>
        <p:spPr>
          <a:xfrm>
            <a:off x="457200" y="1600200"/>
            <a:ext cx="8229600"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n-US" sz="4000" b="1"/>
              <a:t>	</a:t>
            </a:r>
          </a:p>
          <a:p>
            <a:endParaRPr lang="en-US" sz="4000" b="1"/>
          </a:p>
          <a:p>
            <a:endParaRPr lang="id-ID" sz="2400" b="1">
              <a:sym typeface="Wingdings" panose="05000000000000000000" pitchFamily="2" charset="2"/>
            </a:endParaRPr>
          </a:p>
          <a:p>
            <a:r>
              <a:rPr lang="id-ID" sz="4000" b="1">
                <a:sym typeface="Wingdings" panose="05000000000000000000" pitchFamily="2" charset="2"/>
              </a:rPr>
              <a:t> </a:t>
            </a:r>
            <a:r>
              <a:rPr lang="en-US" sz="4000" b="1"/>
              <a:t>END</a:t>
            </a:r>
            <a:r>
              <a:rPr lang="id-ID" sz="4000" b="1"/>
              <a:t> </a:t>
            </a:r>
            <a:r>
              <a:rPr lang="id-ID" sz="4000" b="1">
                <a:sym typeface="Wingdings" panose="05000000000000000000" pitchFamily="2" charset="2"/>
              </a:rPr>
              <a:t></a:t>
            </a:r>
            <a:endParaRPr lang="en-US" sz="4000" b="1" dirty="0"/>
          </a:p>
        </p:txBody>
      </p:sp>
    </p:spTree>
    <p:extLst>
      <p:ext uri="{BB962C8B-B14F-4D97-AF65-F5344CB8AC3E}">
        <p14:creationId xmlns:p14="http://schemas.microsoft.com/office/powerpoint/2010/main" val="383296963"/>
      </p:ext>
    </p:extLst>
  </p:cSld>
  <p:clrMapOvr>
    <a:masterClrMapping/>
  </p:clrMapOvr>
  <p:transition spd="slow">
    <p:fade thruBlk="1"/>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en-US" sz="3600" b="1" noProof="0" dirty="0" smtClean="0">
                <a:latin typeface="Arial" panose="020B0604020202020204" pitchFamily="34" charset="0"/>
                <a:ea typeface="+mj-ea"/>
                <a:cs typeface="Arial" panose="020B0604020202020204" pitchFamily="34" charset="0"/>
              </a:rPr>
              <a:t>OPERATOR LOGIKA</a:t>
            </a:r>
            <a:endParaRPr kumimoji="0" lang="id-ID" sz="3600" b="1" i="1"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
        <p:nvSpPr>
          <p:cNvPr id="4" name="Content Placeholder 2"/>
          <p:cNvSpPr txBox="1">
            <a:spLocks/>
          </p:cNvSpPr>
          <p:nvPr/>
        </p:nvSpPr>
        <p:spPr>
          <a:xfrm>
            <a:off x="457200" y="1844824"/>
            <a:ext cx="8229600" cy="4104456"/>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id-ID" i="1" dirty="0" smtClean="0">
                <a:solidFill>
                  <a:srgbClr val="FF0000"/>
                </a:solidFill>
                <a:latin typeface="Cambria" panose="02040503050406030204" pitchFamily="18" charset="0"/>
                <a:cs typeface="Arial" panose="020B0604020202020204" pitchFamily="34" charset="0"/>
              </a:rPr>
              <a:t>Operator </a:t>
            </a:r>
            <a:r>
              <a:rPr lang="id-ID" i="1" dirty="0">
                <a:solidFill>
                  <a:srgbClr val="FF0000"/>
                </a:solidFill>
                <a:latin typeface="Cambria" panose="02040503050406030204" pitchFamily="18" charset="0"/>
                <a:cs typeface="Arial" panose="020B0604020202020204" pitchFamily="34" charset="0"/>
              </a:rPr>
              <a:t>logika</a:t>
            </a:r>
            <a:r>
              <a:rPr lang="id-ID" dirty="0">
                <a:solidFill>
                  <a:schemeClr val="tx1"/>
                </a:solidFill>
                <a:latin typeface="Cambria" panose="02040503050406030204" pitchFamily="18" charset="0"/>
                <a:cs typeface="Arial" panose="020B0604020202020204" pitchFamily="34" charset="0"/>
              </a:rPr>
              <a:t>, operator ini biasanya digunakan untuk mengambil atau menampilkan data dengan kondisi atau </a:t>
            </a:r>
            <a:r>
              <a:rPr lang="id-ID" dirty="0" smtClean="0">
                <a:solidFill>
                  <a:schemeClr val="tx1"/>
                </a:solidFill>
                <a:latin typeface="Cambria" panose="02040503050406030204" pitchFamily="18" charset="0"/>
                <a:cs typeface="Arial" panose="020B0604020202020204" pitchFamily="34" charset="0"/>
              </a:rPr>
              <a:t>syarat</a:t>
            </a:r>
            <a:endParaRPr lang="en-US" dirty="0" smtClean="0">
              <a:solidFill>
                <a:schemeClr val="tx1"/>
              </a:solidFill>
              <a:latin typeface="Cambria" panose="02040503050406030204" pitchFamily="18" charset="0"/>
              <a:cs typeface="Arial" panose="020B0604020202020204" pitchFamily="34" charset="0"/>
            </a:endParaRPr>
          </a:p>
          <a:p>
            <a:pPr algn="just"/>
            <a:r>
              <a:rPr lang="en-US" dirty="0" smtClean="0">
                <a:solidFill>
                  <a:schemeClr val="tx1"/>
                </a:solidFill>
                <a:latin typeface="Cambria" panose="02040503050406030204" pitchFamily="18" charset="0"/>
                <a:cs typeface="Arial" panose="020B0604020202020204" pitchFamily="34" charset="0"/>
              </a:rPr>
              <a:t>Operator </a:t>
            </a:r>
            <a:r>
              <a:rPr lang="en-US" dirty="0" err="1" smtClean="0">
                <a:solidFill>
                  <a:schemeClr val="tx1"/>
                </a:solidFill>
                <a:latin typeface="Cambria" panose="02040503050406030204" pitchFamily="18" charset="0"/>
                <a:cs typeface="Arial" panose="020B0604020202020204" pitchFamily="34" charset="0"/>
              </a:rPr>
              <a:t>Logika</a:t>
            </a:r>
            <a:r>
              <a:rPr lang="en-US" dirty="0" smtClean="0">
                <a:solidFill>
                  <a:schemeClr val="tx1"/>
                </a:solidFill>
                <a:latin typeface="Cambria" panose="02040503050406030204" pitchFamily="18" charset="0"/>
                <a:cs typeface="Arial" panose="020B0604020202020204" pitchFamily="34" charset="0"/>
              </a:rPr>
              <a:t> </a:t>
            </a:r>
            <a:r>
              <a:rPr lang="en-US" dirty="0" err="1" smtClean="0">
                <a:solidFill>
                  <a:schemeClr val="tx1"/>
                </a:solidFill>
                <a:latin typeface="Cambria" panose="02040503050406030204" pitchFamily="18" charset="0"/>
                <a:cs typeface="Arial" panose="020B0604020202020204" pitchFamily="34" charset="0"/>
              </a:rPr>
              <a:t>terdiri</a:t>
            </a:r>
            <a:r>
              <a:rPr lang="en-US" dirty="0" smtClean="0">
                <a:solidFill>
                  <a:schemeClr val="tx1"/>
                </a:solidFill>
                <a:latin typeface="Cambria" panose="02040503050406030204" pitchFamily="18" charset="0"/>
                <a:cs typeface="Arial" panose="020B0604020202020204" pitchFamily="34" charset="0"/>
              </a:rPr>
              <a:t> </a:t>
            </a:r>
            <a:r>
              <a:rPr lang="en-US" dirty="0" err="1" smtClean="0">
                <a:solidFill>
                  <a:schemeClr val="tx1"/>
                </a:solidFill>
                <a:latin typeface="Cambria" panose="02040503050406030204" pitchFamily="18" charset="0"/>
                <a:cs typeface="Arial" panose="020B0604020202020204" pitchFamily="34" charset="0"/>
              </a:rPr>
              <a:t>dari</a:t>
            </a:r>
            <a:r>
              <a:rPr lang="en-US" dirty="0" smtClean="0">
                <a:solidFill>
                  <a:schemeClr val="tx1"/>
                </a:solidFill>
                <a:latin typeface="Cambria" panose="02040503050406030204" pitchFamily="18" charset="0"/>
                <a:cs typeface="Arial" panose="020B0604020202020204" pitchFamily="34" charset="0"/>
              </a:rPr>
              <a:t> :</a:t>
            </a:r>
          </a:p>
          <a:p>
            <a:pPr marL="514350" indent="-514350" algn="just">
              <a:buAutoNum type="arabicPeriod"/>
            </a:pPr>
            <a:r>
              <a:rPr lang="en-US" dirty="0" smtClean="0">
                <a:solidFill>
                  <a:schemeClr val="tx1"/>
                </a:solidFill>
                <a:latin typeface="Cambria" panose="02040503050406030204" pitchFamily="18" charset="0"/>
                <a:cs typeface="Arial" panose="020B0604020202020204" pitchFamily="34" charset="0"/>
              </a:rPr>
              <a:t>And</a:t>
            </a:r>
          </a:p>
          <a:p>
            <a:pPr marL="514350" indent="-514350" algn="just">
              <a:buAutoNum type="arabicPeriod"/>
            </a:pPr>
            <a:r>
              <a:rPr lang="en-US" dirty="0" smtClean="0">
                <a:solidFill>
                  <a:schemeClr val="tx1"/>
                </a:solidFill>
                <a:latin typeface="Cambria" panose="02040503050406030204" pitchFamily="18" charset="0"/>
                <a:cs typeface="Arial" panose="020B0604020202020204" pitchFamily="34" charset="0"/>
              </a:rPr>
              <a:t>Or</a:t>
            </a:r>
          </a:p>
          <a:p>
            <a:pPr marL="514350" indent="-514350" algn="just">
              <a:buAutoNum type="arabicPeriod"/>
            </a:pPr>
            <a:r>
              <a:rPr lang="en-US" dirty="0" smtClean="0">
                <a:solidFill>
                  <a:schemeClr val="tx1"/>
                </a:solidFill>
                <a:latin typeface="Cambria" panose="02040503050406030204" pitchFamily="18" charset="0"/>
                <a:cs typeface="Arial" panose="020B0604020202020204" pitchFamily="34" charset="0"/>
              </a:rPr>
              <a:t>Not</a:t>
            </a:r>
          </a:p>
        </p:txBody>
      </p:sp>
    </p:spTree>
    <p:extLst>
      <p:ext uri="{BB962C8B-B14F-4D97-AF65-F5344CB8AC3E}">
        <p14:creationId xmlns:p14="http://schemas.microsoft.com/office/powerpoint/2010/main" val="823919044"/>
      </p:ext>
    </p:extLst>
  </p:cSld>
  <p:clrMapOvr>
    <a:masterClrMapping/>
  </p:clrMapOvr>
  <p:transition spd="slow">
    <p:fade thruBlk="1"/>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en-US" sz="3600" b="1" noProof="0" dirty="0" smtClean="0">
                <a:latin typeface="Arial" panose="020B0604020202020204" pitchFamily="34" charset="0"/>
                <a:ea typeface="+mj-ea"/>
                <a:cs typeface="Arial" panose="020B0604020202020204" pitchFamily="34" charset="0"/>
              </a:rPr>
              <a:t>OPERATOR </a:t>
            </a:r>
            <a:r>
              <a:rPr lang="en-US" sz="3600" b="1" noProof="0" dirty="0" smtClean="0">
                <a:solidFill>
                  <a:srgbClr val="FF0000"/>
                </a:solidFill>
                <a:latin typeface="Arial" panose="020B0604020202020204" pitchFamily="34" charset="0"/>
                <a:ea typeface="+mj-ea"/>
                <a:cs typeface="Arial" panose="020B0604020202020204" pitchFamily="34" charset="0"/>
              </a:rPr>
              <a:t>AND</a:t>
            </a:r>
            <a:endParaRPr kumimoji="0" lang="id-ID" sz="3600" b="1" i="1" u="none" strike="noStrike" kern="1200" cap="none" spc="0" normalizeH="0" baseline="0" noProof="0" dirty="0">
              <a:ln>
                <a:noFill/>
              </a:ln>
              <a:solidFill>
                <a:srgbClr val="FF0000"/>
              </a:solidFill>
              <a:effectLst/>
              <a:uLnTx/>
              <a:uFillTx/>
              <a:latin typeface="Arial" panose="020B0604020202020204" pitchFamily="34" charset="0"/>
              <a:ea typeface="+mj-ea"/>
              <a:cs typeface="Arial" panose="020B0604020202020204" pitchFamily="34" charset="0"/>
            </a:endParaRPr>
          </a:p>
        </p:txBody>
      </p:sp>
      <p:sp>
        <p:nvSpPr>
          <p:cNvPr id="4" name="Content Placeholder 2"/>
          <p:cNvSpPr txBox="1">
            <a:spLocks/>
          </p:cNvSpPr>
          <p:nvPr/>
        </p:nvSpPr>
        <p:spPr>
          <a:xfrm>
            <a:off x="457200" y="1844824"/>
            <a:ext cx="8229600" cy="4104456"/>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id-ID" i="1" dirty="0" smtClean="0">
                <a:solidFill>
                  <a:srgbClr val="FF0000"/>
                </a:solidFill>
                <a:latin typeface="Cambria" panose="02040503050406030204" pitchFamily="18" charset="0"/>
                <a:cs typeface="Arial" panose="020B0604020202020204" pitchFamily="34" charset="0"/>
              </a:rPr>
              <a:t>Operator </a:t>
            </a:r>
            <a:r>
              <a:rPr lang="id-ID" i="1" dirty="0">
                <a:solidFill>
                  <a:srgbClr val="FF0000"/>
                </a:solidFill>
                <a:latin typeface="Cambria" panose="02040503050406030204" pitchFamily="18" charset="0"/>
                <a:cs typeface="Arial" panose="020B0604020202020204" pitchFamily="34" charset="0"/>
              </a:rPr>
              <a:t>AND</a:t>
            </a:r>
            <a:r>
              <a:rPr lang="id-ID" dirty="0">
                <a:solidFill>
                  <a:schemeClr val="tx1"/>
                </a:solidFill>
                <a:latin typeface="Cambria" panose="02040503050406030204" pitchFamily="18" charset="0"/>
                <a:cs typeface="Arial" panose="020B0604020202020204" pitchFamily="34" charset="0"/>
              </a:rPr>
              <a:t> digunakan untuk mengambil atau menampilkan data dari table dengan kondisi atau syarat nilai kedua-duanya harus benar (TRUE). Jika terdapat salah satu nilai yang bernilai salah (FALSE) maka data tidak akan ditampilkan, karena tidak memenuhi syarat</a:t>
            </a:r>
            <a:endParaRPr lang="en-US" dirty="0" smtClean="0">
              <a:solidFill>
                <a:schemeClr val="tx1"/>
              </a:solidFill>
              <a:latin typeface="Cambria" panose="02040503050406030204" pitchFamily="18" charset="0"/>
              <a:cs typeface="Arial" panose="020B0604020202020204" pitchFamily="34" charset="0"/>
            </a:endParaRPr>
          </a:p>
        </p:txBody>
      </p:sp>
      <p:sp>
        <p:nvSpPr>
          <p:cNvPr id="5" name="Rectangle 4"/>
          <p:cNvSpPr/>
          <p:nvPr/>
        </p:nvSpPr>
        <p:spPr>
          <a:xfrm>
            <a:off x="611560" y="4725144"/>
            <a:ext cx="7272808" cy="923330"/>
          </a:xfrm>
          <a:prstGeom prst="rect">
            <a:avLst/>
          </a:prstGeom>
        </p:spPr>
        <p:txBody>
          <a:bodyPr wrap="square">
            <a:spAutoFit/>
          </a:bodyPr>
          <a:lstStyle/>
          <a:p>
            <a:r>
              <a:rPr lang="en-US" dirty="0">
                <a:solidFill>
                  <a:srgbClr val="0000CD"/>
                </a:solidFill>
                <a:latin typeface="Consolas"/>
              </a:rPr>
              <a:t>SELECT</a:t>
            </a:r>
            <a:r>
              <a:rPr lang="en-US" dirty="0">
                <a:solidFill>
                  <a:srgbClr val="000000"/>
                </a:solidFill>
                <a:latin typeface="Consolas"/>
              </a:rPr>
              <a:t> </a:t>
            </a:r>
            <a:r>
              <a:rPr lang="en-US" i="1" dirty="0">
                <a:solidFill>
                  <a:srgbClr val="000000"/>
                </a:solidFill>
                <a:latin typeface="Consolas"/>
              </a:rPr>
              <a:t>column1</a:t>
            </a:r>
            <a:r>
              <a:rPr lang="en-US" dirty="0">
                <a:solidFill>
                  <a:srgbClr val="000000"/>
                </a:solidFill>
                <a:latin typeface="Consolas"/>
              </a:rPr>
              <a:t>,</a:t>
            </a:r>
            <a:r>
              <a:rPr lang="en-US" i="1" dirty="0">
                <a:solidFill>
                  <a:srgbClr val="000000"/>
                </a:solidFill>
                <a:latin typeface="Consolas"/>
              </a:rPr>
              <a:t> column2, ...</a:t>
            </a:r>
            <a:r>
              <a:rPr lang="en-US" dirty="0"/>
              <a:t/>
            </a:r>
            <a:br>
              <a:rPr lang="en-US" dirty="0"/>
            </a:br>
            <a:r>
              <a:rPr lang="en-US" dirty="0">
                <a:solidFill>
                  <a:srgbClr val="0000CD"/>
                </a:solidFill>
                <a:latin typeface="Consolas"/>
              </a:rPr>
              <a:t>FROM</a:t>
            </a:r>
            <a:r>
              <a:rPr lang="en-US" dirty="0">
                <a:solidFill>
                  <a:srgbClr val="000000"/>
                </a:solidFill>
                <a:latin typeface="Consolas"/>
              </a:rPr>
              <a:t> </a:t>
            </a:r>
            <a:r>
              <a:rPr lang="en-US" i="1" dirty="0" err="1">
                <a:solidFill>
                  <a:srgbClr val="000000"/>
                </a:solidFill>
                <a:latin typeface="Consolas"/>
              </a:rPr>
              <a:t>table_name</a:t>
            </a:r>
            <a:r>
              <a:rPr lang="en-US" dirty="0"/>
              <a:t/>
            </a:r>
            <a:br>
              <a:rPr lang="en-US" dirty="0"/>
            </a:br>
            <a:r>
              <a:rPr lang="en-US" dirty="0">
                <a:solidFill>
                  <a:srgbClr val="0000CD"/>
                </a:solidFill>
                <a:latin typeface="Consolas"/>
              </a:rPr>
              <a:t>WHERE</a:t>
            </a:r>
            <a:r>
              <a:rPr lang="en-US" dirty="0">
                <a:solidFill>
                  <a:srgbClr val="000000"/>
                </a:solidFill>
                <a:latin typeface="Consolas"/>
              </a:rPr>
              <a:t> </a:t>
            </a:r>
            <a:r>
              <a:rPr lang="en-US" i="1" dirty="0">
                <a:solidFill>
                  <a:srgbClr val="000000"/>
                </a:solidFill>
                <a:latin typeface="Consolas"/>
              </a:rPr>
              <a:t>condition1</a:t>
            </a:r>
            <a:r>
              <a:rPr lang="en-US" dirty="0">
                <a:solidFill>
                  <a:srgbClr val="000000"/>
                </a:solidFill>
                <a:latin typeface="Consolas"/>
              </a:rPr>
              <a:t> </a:t>
            </a:r>
            <a:r>
              <a:rPr lang="en-US" dirty="0">
                <a:solidFill>
                  <a:srgbClr val="0000CD"/>
                </a:solidFill>
                <a:latin typeface="Consolas"/>
              </a:rPr>
              <a:t>AND</a:t>
            </a:r>
            <a:r>
              <a:rPr lang="en-US" dirty="0">
                <a:solidFill>
                  <a:srgbClr val="000000"/>
                </a:solidFill>
                <a:latin typeface="Consolas"/>
              </a:rPr>
              <a:t> </a:t>
            </a:r>
            <a:r>
              <a:rPr lang="en-US" i="1" dirty="0">
                <a:solidFill>
                  <a:srgbClr val="000000"/>
                </a:solidFill>
                <a:latin typeface="Consolas"/>
              </a:rPr>
              <a:t>condition2</a:t>
            </a:r>
            <a:r>
              <a:rPr lang="en-US" dirty="0">
                <a:solidFill>
                  <a:srgbClr val="000000"/>
                </a:solidFill>
                <a:latin typeface="Consolas"/>
              </a:rPr>
              <a:t> </a:t>
            </a:r>
            <a:r>
              <a:rPr lang="en-US" dirty="0">
                <a:solidFill>
                  <a:srgbClr val="0000CD"/>
                </a:solidFill>
                <a:latin typeface="Consolas"/>
              </a:rPr>
              <a:t>AND</a:t>
            </a:r>
            <a:r>
              <a:rPr lang="en-US" dirty="0">
                <a:solidFill>
                  <a:srgbClr val="000000"/>
                </a:solidFill>
                <a:latin typeface="Consolas"/>
              </a:rPr>
              <a:t> </a:t>
            </a:r>
            <a:r>
              <a:rPr lang="en-US" i="1" dirty="0">
                <a:solidFill>
                  <a:srgbClr val="000000"/>
                </a:solidFill>
                <a:latin typeface="Consolas"/>
              </a:rPr>
              <a:t>condition3 ...</a:t>
            </a:r>
            <a:r>
              <a:rPr lang="en-US" dirty="0">
                <a:solidFill>
                  <a:srgbClr val="000000"/>
                </a:solidFill>
                <a:latin typeface="Consolas"/>
              </a:rPr>
              <a:t>;</a:t>
            </a:r>
            <a:endParaRPr lang="en-US" dirty="0"/>
          </a:p>
        </p:txBody>
      </p:sp>
    </p:spTree>
    <p:extLst>
      <p:ext uri="{BB962C8B-B14F-4D97-AF65-F5344CB8AC3E}">
        <p14:creationId xmlns:p14="http://schemas.microsoft.com/office/powerpoint/2010/main" val="1283783006"/>
      </p:ext>
    </p:extLst>
  </p:cSld>
  <p:clrMapOvr>
    <a:masterClrMapping/>
  </p:clrMapOvr>
  <p:transition spd="slow">
    <p:fade thruBlk="1"/>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rmAutofit fontScale="97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en-US" sz="3600" b="1" dirty="0" smtClean="0">
                <a:latin typeface="Arial" panose="020B0604020202020204" pitchFamily="34" charset="0"/>
                <a:ea typeface="+mj-ea"/>
                <a:cs typeface="Arial" panose="020B0604020202020204" pitchFamily="34" charset="0"/>
              </a:rPr>
              <a:t>TABEL LOGIKA </a:t>
            </a:r>
          </a:p>
          <a:p>
            <a:pPr marL="0" marR="0" lvl="0" indent="0" algn="ctr" defTabSz="914400" rtl="0" eaLnBrk="1" fontAlgn="auto" latinLnBrk="0" hangingPunct="1">
              <a:lnSpc>
                <a:spcPct val="100000"/>
              </a:lnSpc>
              <a:spcBef>
                <a:spcPct val="0"/>
              </a:spcBef>
              <a:spcAft>
                <a:spcPts val="0"/>
              </a:spcAft>
              <a:buClrTx/>
              <a:buSzTx/>
              <a:buFontTx/>
              <a:buNone/>
              <a:tabLst/>
              <a:defRPr/>
            </a:pPr>
            <a:r>
              <a:rPr lang="en-US" sz="3600" b="1" noProof="0" dirty="0" smtClean="0">
                <a:latin typeface="Arial" panose="020B0604020202020204" pitchFamily="34" charset="0"/>
                <a:ea typeface="+mj-ea"/>
                <a:cs typeface="Arial" panose="020B0604020202020204" pitchFamily="34" charset="0"/>
              </a:rPr>
              <a:t>OPERATOR </a:t>
            </a:r>
            <a:r>
              <a:rPr lang="en-US" sz="3600" b="1" noProof="0" dirty="0" smtClean="0">
                <a:solidFill>
                  <a:srgbClr val="FF0000"/>
                </a:solidFill>
                <a:latin typeface="Arial" panose="020B0604020202020204" pitchFamily="34" charset="0"/>
                <a:ea typeface="+mj-ea"/>
                <a:cs typeface="Arial" panose="020B0604020202020204" pitchFamily="34" charset="0"/>
              </a:rPr>
              <a:t>AND</a:t>
            </a:r>
            <a:endParaRPr kumimoji="0" lang="id-ID" sz="3600" b="1" i="1" u="none" strike="noStrike" kern="1200" cap="none" spc="0" normalizeH="0" baseline="0" noProof="0" dirty="0">
              <a:ln>
                <a:noFill/>
              </a:ln>
              <a:solidFill>
                <a:srgbClr val="FF0000"/>
              </a:solidFill>
              <a:effectLst/>
              <a:uLnTx/>
              <a:uFillTx/>
              <a:latin typeface="Arial" panose="020B0604020202020204" pitchFamily="34" charset="0"/>
              <a:ea typeface="+mj-ea"/>
              <a:cs typeface="Arial" panose="020B0604020202020204" pitchFamily="34" charset="0"/>
            </a:endParaRPr>
          </a:p>
        </p:txBody>
      </p:sp>
      <p:sp>
        <p:nvSpPr>
          <p:cNvPr id="4" name="Content Placeholder 2"/>
          <p:cNvSpPr txBox="1">
            <a:spLocks/>
          </p:cNvSpPr>
          <p:nvPr/>
        </p:nvSpPr>
        <p:spPr>
          <a:xfrm>
            <a:off x="457200" y="1844824"/>
            <a:ext cx="8229600" cy="4104456"/>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endParaRPr lang="en-US" dirty="0" smtClean="0">
              <a:solidFill>
                <a:schemeClr val="tx1"/>
              </a:solidFill>
              <a:latin typeface="Cambria" panose="02040503050406030204" pitchFamily="18" charset="0"/>
              <a:cs typeface="Arial" panose="020B0604020202020204" pitchFamily="34" charset="0"/>
            </a:endParaRPr>
          </a:p>
        </p:txBody>
      </p:sp>
      <p:graphicFrame>
        <p:nvGraphicFramePr>
          <p:cNvPr id="2" name="Table 1"/>
          <p:cNvGraphicFramePr>
            <a:graphicFrameLocks noGrp="1"/>
          </p:cNvGraphicFramePr>
          <p:nvPr>
            <p:extLst>
              <p:ext uri="{D42A27DB-BD31-4B8C-83A1-F6EECF244321}">
                <p14:modId xmlns:p14="http://schemas.microsoft.com/office/powerpoint/2010/main" val="1148232779"/>
              </p:ext>
            </p:extLst>
          </p:nvPr>
        </p:nvGraphicFramePr>
        <p:xfrm>
          <a:off x="1590675" y="1887742"/>
          <a:ext cx="5962650" cy="2194560"/>
        </p:xfrm>
        <a:graphic>
          <a:graphicData uri="http://schemas.openxmlformats.org/drawingml/2006/table">
            <a:tbl>
              <a:tblPr firstRow="1">
                <a:tableStyleId>{3C2FFA5D-87B4-456A-9821-1D502468CF0F}</a:tableStyleId>
              </a:tblPr>
              <a:tblGrid>
                <a:gridCol w="1987550"/>
                <a:gridCol w="1987550"/>
                <a:gridCol w="1987550"/>
              </a:tblGrid>
              <a:tr h="0">
                <a:tc>
                  <a:txBody>
                    <a:bodyPr/>
                    <a:lstStyle/>
                    <a:p>
                      <a:pPr algn="l"/>
                      <a:r>
                        <a:rPr lang="en-US" cap="all" dirty="0">
                          <a:effectLst/>
                        </a:rPr>
                        <a:t>NILAI A</a:t>
                      </a:r>
                      <a:endParaRPr lang="en-US" b="1" cap="all" dirty="0">
                        <a:effectLst/>
                      </a:endParaRPr>
                    </a:p>
                  </a:txBody>
                  <a:tcPr anchor="ctr"/>
                </a:tc>
                <a:tc>
                  <a:txBody>
                    <a:bodyPr/>
                    <a:lstStyle/>
                    <a:p>
                      <a:pPr algn="l"/>
                      <a:r>
                        <a:rPr lang="en-US" cap="all" dirty="0">
                          <a:effectLst/>
                        </a:rPr>
                        <a:t>NILAI B</a:t>
                      </a:r>
                      <a:endParaRPr lang="en-US" b="1" cap="all" dirty="0">
                        <a:effectLst/>
                      </a:endParaRPr>
                    </a:p>
                  </a:txBody>
                  <a:tcPr anchor="ctr"/>
                </a:tc>
                <a:tc>
                  <a:txBody>
                    <a:bodyPr/>
                    <a:lstStyle/>
                    <a:p>
                      <a:pPr algn="l"/>
                      <a:r>
                        <a:rPr lang="en-US" cap="all" dirty="0">
                          <a:effectLst/>
                        </a:rPr>
                        <a:t>HASIL NILAI A AND NILAI B</a:t>
                      </a:r>
                      <a:endParaRPr lang="en-US" b="1" cap="all" dirty="0">
                        <a:effectLst/>
                      </a:endParaRPr>
                    </a:p>
                  </a:txBody>
                  <a:tcPr anchor="ctr"/>
                </a:tc>
              </a:tr>
              <a:tr h="0">
                <a:tc>
                  <a:txBody>
                    <a:bodyPr/>
                    <a:lstStyle/>
                    <a:p>
                      <a:pPr algn="l"/>
                      <a:r>
                        <a:rPr lang="en-US" dirty="0">
                          <a:effectLst/>
                        </a:rPr>
                        <a:t>TRUE</a:t>
                      </a:r>
                    </a:p>
                  </a:txBody>
                  <a:tcPr marL="114300" marR="114300" marT="57150" marB="57150" anchor="ctr"/>
                </a:tc>
                <a:tc>
                  <a:txBody>
                    <a:bodyPr/>
                    <a:lstStyle/>
                    <a:p>
                      <a:pPr algn="l"/>
                      <a:r>
                        <a:rPr lang="en-US">
                          <a:effectLst/>
                        </a:rPr>
                        <a:t>TRUE</a:t>
                      </a:r>
                    </a:p>
                  </a:txBody>
                  <a:tcPr marL="114300" marR="114300" marT="57150" marB="57150" anchor="ctr"/>
                </a:tc>
                <a:tc>
                  <a:txBody>
                    <a:bodyPr/>
                    <a:lstStyle/>
                    <a:p>
                      <a:pPr algn="l"/>
                      <a:r>
                        <a:rPr lang="en-US">
                          <a:effectLst/>
                        </a:rPr>
                        <a:t>TRUE</a:t>
                      </a:r>
                    </a:p>
                  </a:txBody>
                  <a:tcPr marL="114300" marR="114300" marT="57150" marB="57150" anchor="ctr"/>
                </a:tc>
              </a:tr>
              <a:tr h="0">
                <a:tc>
                  <a:txBody>
                    <a:bodyPr/>
                    <a:lstStyle/>
                    <a:p>
                      <a:pPr algn="l"/>
                      <a:r>
                        <a:rPr lang="en-US">
                          <a:effectLst/>
                        </a:rPr>
                        <a:t>TRUE</a:t>
                      </a:r>
                    </a:p>
                  </a:txBody>
                  <a:tcPr marL="114300" marR="114300" marT="57150" marB="57150" anchor="ctr"/>
                </a:tc>
                <a:tc>
                  <a:txBody>
                    <a:bodyPr/>
                    <a:lstStyle/>
                    <a:p>
                      <a:pPr algn="l"/>
                      <a:r>
                        <a:rPr lang="en-US">
                          <a:effectLst/>
                        </a:rPr>
                        <a:t>FALSE</a:t>
                      </a:r>
                    </a:p>
                  </a:txBody>
                  <a:tcPr marL="114300" marR="114300" marT="57150" marB="57150" anchor="ctr"/>
                </a:tc>
                <a:tc>
                  <a:txBody>
                    <a:bodyPr/>
                    <a:lstStyle/>
                    <a:p>
                      <a:pPr algn="l"/>
                      <a:r>
                        <a:rPr lang="en-US">
                          <a:effectLst/>
                        </a:rPr>
                        <a:t>FALSE</a:t>
                      </a:r>
                    </a:p>
                  </a:txBody>
                  <a:tcPr marL="114300" marR="114300" marT="57150" marB="57150" anchor="ctr"/>
                </a:tc>
              </a:tr>
              <a:tr h="0">
                <a:tc>
                  <a:txBody>
                    <a:bodyPr/>
                    <a:lstStyle/>
                    <a:p>
                      <a:pPr algn="l"/>
                      <a:r>
                        <a:rPr lang="en-US">
                          <a:effectLst/>
                        </a:rPr>
                        <a:t>FALSE</a:t>
                      </a:r>
                    </a:p>
                  </a:txBody>
                  <a:tcPr marL="114300" marR="114300" marT="57150" marB="57150" anchor="ctr"/>
                </a:tc>
                <a:tc>
                  <a:txBody>
                    <a:bodyPr/>
                    <a:lstStyle/>
                    <a:p>
                      <a:pPr algn="l"/>
                      <a:r>
                        <a:rPr lang="en-US">
                          <a:effectLst/>
                        </a:rPr>
                        <a:t>TRUE</a:t>
                      </a:r>
                    </a:p>
                  </a:txBody>
                  <a:tcPr marL="114300" marR="114300" marT="57150" marB="57150" anchor="ctr"/>
                </a:tc>
                <a:tc>
                  <a:txBody>
                    <a:bodyPr/>
                    <a:lstStyle/>
                    <a:p>
                      <a:pPr algn="l"/>
                      <a:r>
                        <a:rPr lang="en-US">
                          <a:effectLst/>
                        </a:rPr>
                        <a:t>FALSE</a:t>
                      </a:r>
                    </a:p>
                  </a:txBody>
                  <a:tcPr marL="114300" marR="114300" marT="57150" marB="57150" anchor="ctr"/>
                </a:tc>
              </a:tr>
              <a:tr h="0">
                <a:tc>
                  <a:txBody>
                    <a:bodyPr/>
                    <a:lstStyle/>
                    <a:p>
                      <a:pPr algn="l"/>
                      <a:r>
                        <a:rPr lang="en-US">
                          <a:effectLst/>
                        </a:rPr>
                        <a:t>FALSE</a:t>
                      </a:r>
                    </a:p>
                  </a:txBody>
                  <a:tcPr marL="114300" marR="114300" marT="57150" marB="57150" anchor="ctr"/>
                </a:tc>
                <a:tc>
                  <a:txBody>
                    <a:bodyPr/>
                    <a:lstStyle/>
                    <a:p>
                      <a:pPr algn="l"/>
                      <a:r>
                        <a:rPr lang="en-US">
                          <a:effectLst/>
                        </a:rPr>
                        <a:t>FALSE</a:t>
                      </a:r>
                    </a:p>
                  </a:txBody>
                  <a:tcPr marL="114300" marR="114300" marT="57150" marB="57150" anchor="ctr"/>
                </a:tc>
                <a:tc>
                  <a:txBody>
                    <a:bodyPr/>
                    <a:lstStyle/>
                    <a:p>
                      <a:pPr algn="l"/>
                      <a:r>
                        <a:rPr lang="en-US" dirty="0">
                          <a:effectLst/>
                        </a:rPr>
                        <a:t>FALSE</a:t>
                      </a:r>
                    </a:p>
                  </a:txBody>
                  <a:tcPr marL="114300" marR="114300" marT="57150" marB="57150" anchor="ctr"/>
                </a:tc>
              </a:tr>
            </a:tbl>
          </a:graphicData>
        </a:graphic>
      </p:graphicFrame>
    </p:spTree>
    <p:extLst>
      <p:ext uri="{BB962C8B-B14F-4D97-AF65-F5344CB8AC3E}">
        <p14:creationId xmlns:p14="http://schemas.microsoft.com/office/powerpoint/2010/main" val="3461618506"/>
      </p:ext>
    </p:extLst>
  </p:cSld>
  <p:clrMapOvr>
    <a:masterClrMapping/>
  </p:clrMapOvr>
  <p:transition spd="slow">
    <p:fade thruBlk="1"/>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en-US" sz="3600" b="1" noProof="0" dirty="0" smtClean="0">
                <a:latin typeface="Arial" panose="020B0604020202020204" pitchFamily="34" charset="0"/>
                <a:ea typeface="+mj-ea"/>
                <a:cs typeface="Arial" panose="020B0604020202020204" pitchFamily="34" charset="0"/>
              </a:rPr>
              <a:t>OPERATOR </a:t>
            </a:r>
            <a:r>
              <a:rPr lang="en-US" sz="3600" b="1" noProof="0" dirty="0" smtClean="0">
                <a:solidFill>
                  <a:srgbClr val="FF0000"/>
                </a:solidFill>
                <a:latin typeface="Arial" panose="020B0604020202020204" pitchFamily="34" charset="0"/>
                <a:ea typeface="+mj-ea"/>
                <a:cs typeface="Arial" panose="020B0604020202020204" pitchFamily="34" charset="0"/>
              </a:rPr>
              <a:t>OR</a:t>
            </a:r>
            <a:endParaRPr kumimoji="0" lang="id-ID" sz="3600" b="1" i="1" u="none" strike="noStrike" kern="1200" cap="none" spc="0" normalizeH="0" baseline="0" noProof="0" dirty="0">
              <a:ln>
                <a:noFill/>
              </a:ln>
              <a:solidFill>
                <a:srgbClr val="FF0000"/>
              </a:solidFill>
              <a:effectLst/>
              <a:uLnTx/>
              <a:uFillTx/>
              <a:latin typeface="Arial" panose="020B0604020202020204" pitchFamily="34" charset="0"/>
              <a:ea typeface="+mj-ea"/>
              <a:cs typeface="Arial" panose="020B0604020202020204" pitchFamily="34" charset="0"/>
            </a:endParaRPr>
          </a:p>
        </p:txBody>
      </p:sp>
      <p:sp>
        <p:nvSpPr>
          <p:cNvPr id="4" name="Content Placeholder 2"/>
          <p:cNvSpPr txBox="1">
            <a:spLocks/>
          </p:cNvSpPr>
          <p:nvPr/>
        </p:nvSpPr>
        <p:spPr>
          <a:xfrm>
            <a:off x="457200" y="1844824"/>
            <a:ext cx="8229600" cy="4104456"/>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id-ID" i="1" dirty="0" smtClean="0">
                <a:solidFill>
                  <a:srgbClr val="FF0000"/>
                </a:solidFill>
                <a:latin typeface="Cambria" panose="02040503050406030204" pitchFamily="18" charset="0"/>
                <a:cs typeface="Arial" panose="020B0604020202020204" pitchFamily="34" charset="0"/>
              </a:rPr>
              <a:t>Operator </a:t>
            </a:r>
            <a:r>
              <a:rPr lang="id-ID" i="1" dirty="0">
                <a:solidFill>
                  <a:srgbClr val="FF0000"/>
                </a:solidFill>
                <a:latin typeface="Cambria" panose="02040503050406030204" pitchFamily="18" charset="0"/>
                <a:cs typeface="Arial" panose="020B0604020202020204" pitchFamily="34" charset="0"/>
              </a:rPr>
              <a:t>OR</a:t>
            </a:r>
            <a:r>
              <a:rPr lang="id-ID" dirty="0">
                <a:solidFill>
                  <a:schemeClr val="tx1"/>
                </a:solidFill>
                <a:latin typeface="Cambria" panose="02040503050406030204" pitchFamily="18" charset="0"/>
                <a:cs typeface="Arial" panose="020B0604020202020204" pitchFamily="34" charset="0"/>
              </a:rPr>
              <a:t> digunakan untuk mengambil atau menampilkan data dari table dengan kondisi atau syarat nilai salah satunya benar (TRUE) atau kedua-duanya</a:t>
            </a:r>
            <a:endParaRPr lang="en-US" dirty="0" smtClean="0">
              <a:solidFill>
                <a:schemeClr val="tx1"/>
              </a:solidFill>
              <a:latin typeface="Cambria" panose="02040503050406030204" pitchFamily="18" charset="0"/>
              <a:cs typeface="Arial" panose="020B0604020202020204" pitchFamily="34" charset="0"/>
            </a:endParaRPr>
          </a:p>
        </p:txBody>
      </p:sp>
      <p:sp>
        <p:nvSpPr>
          <p:cNvPr id="2" name="Rectangle 1"/>
          <p:cNvSpPr/>
          <p:nvPr/>
        </p:nvSpPr>
        <p:spPr>
          <a:xfrm>
            <a:off x="611560" y="3897052"/>
            <a:ext cx="7920880" cy="923330"/>
          </a:xfrm>
          <a:prstGeom prst="rect">
            <a:avLst/>
          </a:prstGeom>
        </p:spPr>
        <p:txBody>
          <a:bodyPr wrap="square">
            <a:spAutoFit/>
          </a:bodyPr>
          <a:lstStyle/>
          <a:p>
            <a:r>
              <a:rPr lang="en-US" dirty="0">
                <a:solidFill>
                  <a:srgbClr val="0000CD"/>
                </a:solidFill>
                <a:latin typeface="Consolas"/>
              </a:rPr>
              <a:t>SELECT</a:t>
            </a:r>
            <a:r>
              <a:rPr lang="en-US" dirty="0">
                <a:solidFill>
                  <a:srgbClr val="000000"/>
                </a:solidFill>
                <a:latin typeface="Consolas"/>
              </a:rPr>
              <a:t> </a:t>
            </a:r>
            <a:r>
              <a:rPr lang="en-US" i="1" dirty="0">
                <a:solidFill>
                  <a:srgbClr val="000000"/>
                </a:solidFill>
                <a:latin typeface="Consolas"/>
              </a:rPr>
              <a:t>column1</a:t>
            </a:r>
            <a:r>
              <a:rPr lang="en-US" dirty="0">
                <a:solidFill>
                  <a:srgbClr val="000000"/>
                </a:solidFill>
                <a:latin typeface="Consolas"/>
              </a:rPr>
              <a:t>,</a:t>
            </a:r>
            <a:r>
              <a:rPr lang="en-US" i="1" dirty="0">
                <a:solidFill>
                  <a:srgbClr val="000000"/>
                </a:solidFill>
                <a:latin typeface="Consolas"/>
              </a:rPr>
              <a:t> column2, ...</a:t>
            </a:r>
            <a:r>
              <a:rPr lang="en-US" dirty="0"/>
              <a:t/>
            </a:r>
            <a:br>
              <a:rPr lang="en-US" dirty="0"/>
            </a:br>
            <a:r>
              <a:rPr lang="en-US" dirty="0">
                <a:solidFill>
                  <a:srgbClr val="0000CD"/>
                </a:solidFill>
                <a:latin typeface="Consolas"/>
              </a:rPr>
              <a:t>FROM</a:t>
            </a:r>
            <a:r>
              <a:rPr lang="en-US" dirty="0">
                <a:solidFill>
                  <a:srgbClr val="000000"/>
                </a:solidFill>
                <a:latin typeface="Consolas"/>
              </a:rPr>
              <a:t> </a:t>
            </a:r>
            <a:r>
              <a:rPr lang="en-US" i="1" dirty="0" err="1">
                <a:solidFill>
                  <a:srgbClr val="000000"/>
                </a:solidFill>
                <a:latin typeface="Consolas"/>
              </a:rPr>
              <a:t>table_name</a:t>
            </a:r>
            <a:r>
              <a:rPr lang="en-US" dirty="0"/>
              <a:t/>
            </a:r>
            <a:br>
              <a:rPr lang="en-US" dirty="0"/>
            </a:br>
            <a:r>
              <a:rPr lang="en-US" dirty="0">
                <a:solidFill>
                  <a:srgbClr val="0000CD"/>
                </a:solidFill>
                <a:latin typeface="Consolas"/>
              </a:rPr>
              <a:t>WHERE</a:t>
            </a:r>
            <a:r>
              <a:rPr lang="en-US" dirty="0">
                <a:solidFill>
                  <a:srgbClr val="000000"/>
                </a:solidFill>
                <a:latin typeface="Consolas"/>
              </a:rPr>
              <a:t> </a:t>
            </a:r>
            <a:r>
              <a:rPr lang="en-US" i="1" dirty="0">
                <a:solidFill>
                  <a:srgbClr val="000000"/>
                </a:solidFill>
                <a:latin typeface="Consolas"/>
              </a:rPr>
              <a:t>condition1</a:t>
            </a:r>
            <a:r>
              <a:rPr lang="en-US" dirty="0">
                <a:solidFill>
                  <a:srgbClr val="000000"/>
                </a:solidFill>
                <a:latin typeface="Consolas"/>
              </a:rPr>
              <a:t> </a:t>
            </a:r>
            <a:r>
              <a:rPr lang="en-US" dirty="0">
                <a:solidFill>
                  <a:srgbClr val="0000CD"/>
                </a:solidFill>
                <a:latin typeface="Consolas"/>
              </a:rPr>
              <a:t>OR</a:t>
            </a:r>
            <a:r>
              <a:rPr lang="en-US" dirty="0">
                <a:solidFill>
                  <a:srgbClr val="000000"/>
                </a:solidFill>
                <a:latin typeface="Consolas"/>
              </a:rPr>
              <a:t> </a:t>
            </a:r>
            <a:r>
              <a:rPr lang="en-US" i="1" dirty="0">
                <a:solidFill>
                  <a:srgbClr val="000000"/>
                </a:solidFill>
                <a:latin typeface="Consolas"/>
              </a:rPr>
              <a:t>condition2</a:t>
            </a:r>
            <a:r>
              <a:rPr lang="en-US" dirty="0">
                <a:solidFill>
                  <a:srgbClr val="000000"/>
                </a:solidFill>
                <a:latin typeface="Consolas"/>
              </a:rPr>
              <a:t> </a:t>
            </a:r>
            <a:r>
              <a:rPr lang="en-US" dirty="0">
                <a:solidFill>
                  <a:srgbClr val="0000CD"/>
                </a:solidFill>
                <a:latin typeface="Consolas"/>
              </a:rPr>
              <a:t>OR</a:t>
            </a:r>
            <a:r>
              <a:rPr lang="en-US" dirty="0">
                <a:solidFill>
                  <a:srgbClr val="000000"/>
                </a:solidFill>
                <a:latin typeface="Consolas"/>
              </a:rPr>
              <a:t> </a:t>
            </a:r>
            <a:r>
              <a:rPr lang="en-US" i="1" dirty="0">
                <a:solidFill>
                  <a:srgbClr val="000000"/>
                </a:solidFill>
                <a:latin typeface="Consolas"/>
              </a:rPr>
              <a:t>condition3 ...</a:t>
            </a:r>
            <a:r>
              <a:rPr lang="en-US" dirty="0">
                <a:solidFill>
                  <a:srgbClr val="000000"/>
                </a:solidFill>
                <a:latin typeface="Consolas"/>
              </a:rPr>
              <a:t>;</a:t>
            </a:r>
            <a:endParaRPr lang="en-US" dirty="0"/>
          </a:p>
        </p:txBody>
      </p:sp>
    </p:spTree>
    <p:extLst>
      <p:ext uri="{BB962C8B-B14F-4D97-AF65-F5344CB8AC3E}">
        <p14:creationId xmlns:p14="http://schemas.microsoft.com/office/powerpoint/2010/main" val="1673627680"/>
      </p:ext>
    </p:extLst>
  </p:cSld>
  <p:clrMapOvr>
    <a:masterClrMapping/>
  </p:clrMapOvr>
  <p:transition spd="slow">
    <p:fade thruBlk="1"/>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rmAutofit fontScale="97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en-US" sz="3600" b="1" dirty="0" smtClean="0">
                <a:latin typeface="Arial" panose="020B0604020202020204" pitchFamily="34" charset="0"/>
                <a:ea typeface="+mj-ea"/>
                <a:cs typeface="Arial" panose="020B0604020202020204" pitchFamily="34" charset="0"/>
              </a:rPr>
              <a:t>TABEL LOGIKA </a:t>
            </a:r>
          </a:p>
          <a:p>
            <a:pPr marL="0" marR="0" lvl="0" indent="0" algn="ctr" defTabSz="914400" rtl="0" eaLnBrk="1" fontAlgn="auto" latinLnBrk="0" hangingPunct="1">
              <a:lnSpc>
                <a:spcPct val="100000"/>
              </a:lnSpc>
              <a:spcBef>
                <a:spcPct val="0"/>
              </a:spcBef>
              <a:spcAft>
                <a:spcPts val="0"/>
              </a:spcAft>
              <a:buClrTx/>
              <a:buSzTx/>
              <a:buFontTx/>
              <a:buNone/>
              <a:tabLst/>
              <a:defRPr/>
            </a:pPr>
            <a:r>
              <a:rPr lang="en-US" sz="3600" b="1" noProof="0" dirty="0" smtClean="0">
                <a:latin typeface="Arial" panose="020B0604020202020204" pitchFamily="34" charset="0"/>
                <a:ea typeface="+mj-ea"/>
                <a:cs typeface="Arial" panose="020B0604020202020204" pitchFamily="34" charset="0"/>
              </a:rPr>
              <a:t>OPERATOR </a:t>
            </a:r>
            <a:r>
              <a:rPr lang="en-US" sz="3600" b="1" noProof="0" dirty="0" smtClean="0">
                <a:solidFill>
                  <a:srgbClr val="FF0000"/>
                </a:solidFill>
                <a:latin typeface="Arial" panose="020B0604020202020204" pitchFamily="34" charset="0"/>
                <a:ea typeface="+mj-ea"/>
                <a:cs typeface="Arial" panose="020B0604020202020204" pitchFamily="34" charset="0"/>
              </a:rPr>
              <a:t>OR</a:t>
            </a:r>
            <a:endParaRPr kumimoji="0" lang="id-ID" sz="3600" b="1" i="1" u="none" strike="noStrike" kern="1200" cap="none" spc="0" normalizeH="0" baseline="0" noProof="0" dirty="0">
              <a:ln>
                <a:noFill/>
              </a:ln>
              <a:solidFill>
                <a:srgbClr val="FF0000"/>
              </a:solidFill>
              <a:effectLst/>
              <a:uLnTx/>
              <a:uFillTx/>
              <a:latin typeface="Arial" panose="020B0604020202020204" pitchFamily="34" charset="0"/>
              <a:ea typeface="+mj-ea"/>
              <a:cs typeface="Arial" panose="020B0604020202020204" pitchFamily="34" charset="0"/>
            </a:endParaRPr>
          </a:p>
        </p:txBody>
      </p:sp>
      <p:sp>
        <p:nvSpPr>
          <p:cNvPr id="4" name="Content Placeholder 2"/>
          <p:cNvSpPr txBox="1">
            <a:spLocks/>
          </p:cNvSpPr>
          <p:nvPr/>
        </p:nvSpPr>
        <p:spPr>
          <a:xfrm>
            <a:off x="457200" y="1844824"/>
            <a:ext cx="8229600" cy="4104456"/>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endParaRPr lang="en-US" dirty="0" smtClean="0">
              <a:solidFill>
                <a:schemeClr val="tx1"/>
              </a:solidFill>
              <a:latin typeface="Cambria" panose="02040503050406030204" pitchFamily="18" charset="0"/>
              <a:cs typeface="Arial" panose="020B0604020202020204" pitchFamily="34" charset="0"/>
            </a:endParaRPr>
          </a:p>
        </p:txBody>
      </p:sp>
      <p:graphicFrame>
        <p:nvGraphicFramePr>
          <p:cNvPr id="5" name="Table 4"/>
          <p:cNvGraphicFramePr>
            <a:graphicFrameLocks noGrp="1"/>
          </p:cNvGraphicFramePr>
          <p:nvPr>
            <p:extLst>
              <p:ext uri="{D42A27DB-BD31-4B8C-83A1-F6EECF244321}">
                <p14:modId xmlns:p14="http://schemas.microsoft.com/office/powerpoint/2010/main" val="2246825678"/>
              </p:ext>
            </p:extLst>
          </p:nvPr>
        </p:nvGraphicFramePr>
        <p:xfrm>
          <a:off x="1259632" y="2060848"/>
          <a:ext cx="5962650" cy="2194560"/>
        </p:xfrm>
        <a:graphic>
          <a:graphicData uri="http://schemas.openxmlformats.org/drawingml/2006/table">
            <a:tbl>
              <a:tblPr firstRow="1">
                <a:tableStyleId>{3C2FFA5D-87B4-456A-9821-1D502468CF0F}</a:tableStyleId>
              </a:tblPr>
              <a:tblGrid>
                <a:gridCol w="1987550"/>
                <a:gridCol w="1987550"/>
                <a:gridCol w="1987550"/>
              </a:tblGrid>
              <a:tr h="0">
                <a:tc>
                  <a:txBody>
                    <a:bodyPr/>
                    <a:lstStyle/>
                    <a:p>
                      <a:pPr algn="l"/>
                      <a:r>
                        <a:rPr lang="en-US" cap="all">
                          <a:effectLst/>
                        </a:rPr>
                        <a:t>NILAI A</a:t>
                      </a:r>
                      <a:endParaRPr lang="en-US" b="1" cap="all">
                        <a:effectLst/>
                      </a:endParaRPr>
                    </a:p>
                  </a:txBody>
                  <a:tcPr anchor="ctr"/>
                </a:tc>
                <a:tc>
                  <a:txBody>
                    <a:bodyPr/>
                    <a:lstStyle/>
                    <a:p>
                      <a:pPr algn="l"/>
                      <a:r>
                        <a:rPr lang="en-US" cap="all">
                          <a:effectLst/>
                        </a:rPr>
                        <a:t>NILAI B</a:t>
                      </a:r>
                      <a:endParaRPr lang="en-US" b="1" cap="all">
                        <a:effectLst/>
                      </a:endParaRPr>
                    </a:p>
                  </a:txBody>
                  <a:tcPr anchor="ctr"/>
                </a:tc>
                <a:tc>
                  <a:txBody>
                    <a:bodyPr/>
                    <a:lstStyle/>
                    <a:p>
                      <a:pPr algn="l"/>
                      <a:r>
                        <a:rPr lang="en-US" cap="all">
                          <a:effectLst/>
                        </a:rPr>
                        <a:t>HASIL NILAI A OR NILAI B</a:t>
                      </a:r>
                      <a:endParaRPr lang="en-US" b="1" cap="all">
                        <a:effectLst/>
                      </a:endParaRPr>
                    </a:p>
                  </a:txBody>
                  <a:tcPr anchor="ctr"/>
                </a:tc>
              </a:tr>
              <a:tr h="0">
                <a:tc>
                  <a:txBody>
                    <a:bodyPr/>
                    <a:lstStyle/>
                    <a:p>
                      <a:pPr algn="l"/>
                      <a:r>
                        <a:rPr lang="en-US">
                          <a:effectLst/>
                        </a:rPr>
                        <a:t>TRUE</a:t>
                      </a:r>
                    </a:p>
                  </a:txBody>
                  <a:tcPr marL="114300" marR="114300" marT="57150" marB="57150" anchor="ctr"/>
                </a:tc>
                <a:tc>
                  <a:txBody>
                    <a:bodyPr/>
                    <a:lstStyle/>
                    <a:p>
                      <a:pPr algn="l"/>
                      <a:r>
                        <a:rPr lang="en-US">
                          <a:effectLst/>
                        </a:rPr>
                        <a:t>TRUE</a:t>
                      </a:r>
                    </a:p>
                  </a:txBody>
                  <a:tcPr marL="114300" marR="114300" marT="57150" marB="57150" anchor="ctr"/>
                </a:tc>
                <a:tc>
                  <a:txBody>
                    <a:bodyPr/>
                    <a:lstStyle/>
                    <a:p>
                      <a:pPr algn="l"/>
                      <a:r>
                        <a:rPr lang="en-US">
                          <a:effectLst/>
                        </a:rPr>
                        <a:t>TRUE</a:t>
                      </a:r>
                    </a:p>
                  </a:txBody>
                  <a:tcPr marL="114300" marR="114300" marT="57150" marB="57150" anchor="ctr"/>
                </a:tc>
              </a:tr>
              <a:tr h="0">
                <a:tc>
                  <a:txBody>
                    <a:bodyPr/>
                    <a:lstStyle/>
                    <a:p>
                      <a:pPr algn="l"/>
                      <a:r>
                        <a:rPr lang="en-US">
                          <a:effectLst/>
                        </a:rPr>
                        <a:t>TRUE</a:t>
                      </a:r>
                    </a:p>
                  </a:txBody>
                  <a:tcPr marL="114300" marR="114300" marT="57150" marB="57150" anchor="ctr"/>
                </a:tc>
                <a:tc>
                  <a:txBody>
                    <a:bodyPr/>
                    <a:lstStyle/>
                    <a:p>
                      <a:pPr algn="l"/>
                      <a:r>
                        <a:rPr lang="en-US">
                          <a:effectLst/>
                        </a:rPr>
                        <a:t>FALSE</a:t>
                      </a:r>
                    </a:p>
                  </a:txBody>
                  <a:tcPr marL="114300" marR="114300" marT="57150" marB="57150" anchor="ctr"/>
                </a:tc>
                <a:tc>
                  <a:txBody>
                    <a:bodyPr/>
                    <a:lstStyle/>
                    <a:p>
                      <a:pPr algn="l"/>
                      <a:r>
                        <a:rPr lang="en-US">
                          <a:effectLst/>
                        </a:rPr>
                        <a:t>TRUE</a:t>
                      </a:r>
                    </a:p>
                  </a:txBody>
                  <a:tcPr marL="114300" marR="114300" marT="57150" marB="57150" anchor="ctr"/>
                </a:tc>
              </a:tr>
              <a:tr h="0">
                <a:tc>
                  <a:txBody>
                    <a:bodyPr/>
                    <a:lstStyle/>
                    <a:p>
                      <a:pPr algn="l"/>
                      <a:r>
                        <a:rPr lang="en-US">
                          <a:effectLst/>
                        </a:rPr>
                        <a:t>FALSE</a:t>
                      </a:r>
                    </a:p>
                  </a:txBody>
                  <a:tcPr marL="114300" marR="114300" marT="57150" marB="57150" anchor="ctr"/>
                </a:tc>
                <a:tc>
                  <a:txBody>
                    <a:bodyPr/>
                    <a:lstStyle/>
                    <a:p>
                      <a:pPr algn="l"/>
                      <a:r>
                        <a:rPr lang="en-US">
                          <a:effectLst/>
                        </a:rPr>
                        <a:t>TRUE</a:t>
                      </a:r>
                    </a:p>
                  </a:txBody>
                  <a:tcPr marL="114300" marR="114300" marT="57150" marB="57150" anchor="ctr"/>
                </a:tc>
                <a:tc>
                  <a:txBody>
                    <a:bodyPr/>
                    <a:lstStyle/>
                    <a:p>
                      <a:pPr algn="l"/>
                      <a:r>
                        <a:rPr lang="en-US">
                          <a:effectLst/>
                        </a:rPr>
                        <a:t>TRUE</a:t>
                      </a:r>
                    </a:p>
                  </a:txBody>
                  <a:tcPr marL="114300" marR="114300" marT="57150" marB="57150" anchor="ctr"/>
                </a:tc>
              </a:tr>
              <a:tr h="0">
                <a:tc>
                  <a:txBody>
                    <a:bodyPr/>
                    <a:lstStyle/>
                    <a:p>
                      <a:pPr algn="l"/>
                      <a:r>
                        <a:rPr lang="en-US">
                          <a:effectLst/>
                        </a:rPr>
                        <a:t>FALSE</a:t>
                      </a:r>
                    </a:p>
                  </a:txBody>
                  <a:tcPr marL="114300" marR="114300" marT="57150" marB="57150" anchor="ctr"/>
                </a:tc>
                <a:tc>
                  <a:txBody>
                    <a:bodyPr/>
                    <a:lstStyle/>
                    <a:p>
                      <a:pPr algn="l"/>
                      <a:r>
                        <a:rPr lang="en-US">
                          <a:effectLst/>
                        </a:rPr>
                        <a:t>FALSE</a:t>
                      </a:r>
                    </a:p>
                  </a:txBody>
                  <a:tcPr marL="114300" marR="114300" marT="57150" marB="57150" anchor="ctr"/>
                </a:tc>
                <a:tc>
                  <a:txBody>
                    <a:bodyPr/>
                    <a:lstStyle/>
                    <a:p>
                      <a:pPr algn="l"/>
                      <a:r>
                        <a:rPr lang="en-US" dirty="0">
                          <a:effectLst/>
                        </a:rPr>
                        <a:t>FALSE</a:t>
                      </a:r>
                    </a:p>
                  </a:txBody>
                  <a:tcPr marL="114300" marR="114300" marT="57150" marB="57150" anchor="ctr"/>
                </a:tc>
              </a:tr>
            </a:tbl>
          </a:graphicData>
        </a:graphic>
      </p:graphicFrame>
    </p:spTree>
    <p:extLst>
      <p:ext uri="{BB962C8B-B14F-4D97-AF65-F5344CB8AC3E}">
        <p14:creationId xmlns:p14="http://schemas.microsoft.com/office/powerpoint/2010/main" val="3687235731"/>
      </p:ext>
    </p:extLst>
  </p:cSld>
  <p:clrMapOvr>
    <a:masterClrMapping/>
  </p:clrMapOvr>
  <p:transition spd="slow">
    <p:fade thruBlk="1"/>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en-US" sz="3600" b="1" noProof="0" dirty="0" smtClean="0">
                <a:latin typeface="Arial" panose="020B0604020202020204" pitchFamily="34" charset="0"/>
                <a:ea typeface="+mj-ea"/>
                <a:cs typeface="Arial" panose="020B0604020202020204" pitchFamily="34" charset="0"/>
              </a:rPr>
              <a:t>OPERATOR </a:t>
            </a:r>
            <a:r>
              <a:rPr lang="en-US" sz="3600" b="1" noProof="0" dirty="0" smtClean="0">
                <a:solidFill>
                  <a:srgbClr val="FF0000"/>
                </a:solidFill>
                <a:latin typeface="Arial" panose="020B0604020202020204" pitchFamily="34" charset="0"/>
                <a:ea typeface="+mj-ea"/>
                <a:cs typeface="Arial" panose="020B0604020202020204" pitchFamily="34" charset="0"/>
              </a:rPr>
              <a:t>NOT</a:t>
            </a:r>
            <a:endParaRPr kumimoji="0" lang="id-ID" sz="3600" b="1" i="1" u="none" strike="noStrike" kern="1200" cap="none" spc="0" normalizeH="0" baseline="0" noProof="0" dirty="0">
              <a:ln>
                <a:noFill/>
              </a:ln>
              <a:solidFill>
                <a:srgbClr val="FF0000"/>
              </a:solidFill>
              <a:effectLst/>
              <a:uLnTx/>
              <a:uFillTx/>
              <a:latin typeface="Arial" panose="020B0604020202020204" pitchFamily="34" charset="0"/>
              <a:ea typeface="+mj-ea"/>
              <a:cs typeface="Arial" panose="020B0604020202020204" pitchFamily="34" charset="0"/>
            </a:endParaRPr>
          </a:p>
        </p:txBody>
      </p:sp>
      <p:sp>
        <p:nvSpPr>
          <p:cNvPr id="4" name="Content Placeholder 2"/>
          <p:cNvSpPr txBox="1">
            <a:spLocks/>
          </p:cNvSpPr>
          <p:nvPr/>
        </p:nvSpPr>
        <p:spPr>
          <a:xfrm>
            <a:off x="457200" y="1844824"/>
            <a:ext cx="8229600" cy="4104456"/>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id-ID" i="1" dirty="0" smtClean="0">
                <a:solidFill>
                  <a:srgbClr val="FF0000"/>
                </a:solidFill>
                <a:latin typeface="Cambria" panose="02040503050406030204" pitchFamily="18" charset="0"/>
                <a:cs typeface="Arial" panose="020B0604020202020204" pitchFamily="34" charset="0"/>
              </a:rPr>
              <a:t>Operator </a:t>
            </a:r>
            <a:r>
              <a:rPr lang="id-ID" i="1" dirty="0">
                <a:solidFill>
                  <a:srgbClr val="FF0000"/>
                </a:solidFill>
                <a:latin typeface="Cambria" panose="02040503050406030204" pitchFamily="18" charset="0"/>
                <a:cs typeface="Arial" panose="020B0604020202020204" pitchFamily="34" charset="0"/>
              </a:rPr>
              <a:t>NOT</a:t>
            </a:r>
            <a:r>
              <a:rPr lang="id-ID" dirty="0">
                <a:solidFill>
                  <a:schemeClr val="tx1"/>
                </a:solidFill>
                <a:latin typeface="Cambria" panose="02040503050406030204" pitchFamily="18" charset="0"/>
                <a:cs typeface="Arial" panose="020B0604020202020204" pitchFamily="34" charset="0"/>
              </a:rPr>
              <a:t> digunakan untuk mengambil atau menampilkan data dari table dengan kondisi nilai kebalikannya. Maksudnya jika nilai benar (TRUE) operator ini akan membalikan nilai tersebut menjadi salah (FALSE) dan nilai salah (FALSE) inilah yang akan diambil atau ditampilkannya</a:t>
            </a:r>
            <a:endParaRPr lang="en-US" dirty="0" smtClean="0">
              <a:solidFill>
                <a:schemeClr val="tx1"/>
              </a:solidFill>
              <a:latin typeface="Cambria" panose="02040503050406030204" pitchFamily="18" charset="0"/>
              <a:cs typeface="Arial" panose="020B0604020202020204" pitchFamily="34" charset="0"/>
            </a:endParaRPr>
          </a:p>
        </p:txBody>
      </p:sp>
      <p:sp>
        <p:nvSpPr>
          <p:cNvPr id="5" name="Rectangle 4"/>
          <p:cNvSpPr/>
          <p:nvPr/>
        </p:nvSpPr>
        <p:spPr>
          <a:xfrm>
            <a:off x="611560" y="4725144"/>
            <a:ext cx="7488832" cy="923330"/>
          </a:xfrm>
          <a:prstGeom prst="rect">
            <a:avLst/>
          </a:prstGeom>
        </p:spPr>
        <p:txBody>
          <a:bodyPr wrap="square">
            <a:spAutoFit/>
          </a:bodyPr>
          <a:lstStyle/>
          <a:p>
            <a:r>
              <a:rPr lang="en-US" dirty="0">
                <a:solidFill>
                  <a:srgbClr val="0000CD"/>
                </a:solidFill>
                <a:latin typeface="Consolas"/>
              </a:rPr>
              <a:t>SELECT</a:t>
            </a:r>
            <a:r>
              <a:rPr lang="en-US" dirty="0">
                <a:solidFill>
                  <a:srgbClr val="000000"/>
                </a:solidFill>
                <a:latin typeface="Consolas"/>
              </a:rPr>
              <a:t> </a:t>
            </a:r>
            <a:r>
              <a:rPr lang="en-US" i="1" dirty="0">
                <a:solidFill>
                  <a:srgbClr val="000000"/>
                </a:solidFill>
                <a:latin typeface="Consolas"/>
              </a:rPr>
              <a:t>column1</a:t>
            </a:r>
            <a:r>
              <a:rPr lang="en-US" dirty="0">
                <a:solidFill>
                  <a:srgbClr val="000000"/>
                </a:solidFill>
                <a:latin typeface="Consolas"/>
              </a:rPr>
              <a:t>,</a:t>
            </a:r>
            <a:r>
              <a:rPr lang="en-US" i="1" dirty="0">
                <a:solidFill>
                  <a:srgbClr val="000000"/>
                </a:solidFill>
                <a:latin typeface="Consolas"/>
              </a:rPr>
              <a:t> column2, ...</a:t>
            </a:r>
            <a:r>
              <a:rPr lang="en-US" dirty="0"/>
              <a:t/>
            </a:r>
            <a:br>
              <a:rPr lang="en-US" dirty="0"/>
            </a:br>
            <a:r>
              <a:rPr lang="en-US" dirty="0">
                <a:solidFill>
                  <a:srgbClr val="0000CD"/>
                </a:solidFill>
                <a:latin typeface="Consolas"/>
              </a:rPr>
              <a:t>FROM</a:t>
            </a:r>
            <a:r>
              <a:rPr lang="en-US" dirty="0">
                <a:solidFill>
                  <a:srgbClr val="000000"/>
                </a:solidFill>
                <a:latin typeface="Consolas"/>
              </a:rPr>
              <a:t> </a:t>
            </a:r>
            <a:r>
              <a:rPr lang="en-US" i="1" dirty="0" err="1">
                <a:solidFill>
                  <a:srgbClr val="000000"/>
                </a:solidFill>
                <a:latin typeface="Consolas"/>
              </a:rPr>
              <a:t>table_name</a:t>
            </a:r>
            <a:r>
              <a:rPr lang="en-US" dirty="0"/>
              <a:t/>
            </a:r>
            <a:br>
              <a:rPr lang="en-US" dirty="0"/>
            </a:br>
            <a:r>
              <a:rPr lang="en-US" dirty="0">
                <a:solidFill>
                  <a:srgbClr val="0000CD"/>
                </a:solidFill>
                <a:latin typeface="Consolas"/>
              </a:rPr>
              <a:t>WHERE</a:t>
            </a:r>
            <a:r>
              <a:rPr lang="en-US" dirty="0">
                <a:solidFill>
                  <a:srgbClr val="000000"/>
                </a:solidFill>
                <a:latin typeface="Consolas"/>
              </a:rPr>
              <a:t> </a:t>
            </a:r>
            <a:r>
              <a:rPr lang="en-US" dirty="0">
                <a:solidFill>
                  <a:srgbClr val="0000CD"/>
                </a:solidFill>
                <a:latin typeface="Consolas"/>
              </a:rPr>
              <a:t>NOT</a:t>
            </a:r>
            <a:r>
              <a:rPr lang="en-US" dirty="0">
                <a:solidFill>
                  <a:srgbClr val="000000"/>
                </a:solidFill>
                <a:latin typeface="Consolas"/>
              </a:rPr>
              <a:t> </a:t>
            </a:r>
            <a:r>
              <a:rPr lang="en-US" i="1" dirty="0">
                <a:solidFill>
                  <a:srgbClr val="000000"/>
                </a:solidFill>
                <a:latin typeface="Consolas"/>
              </a:rPr>
              <a:t>condition</a:t>
            </a:r>
            <a:r>
              <a:rPr lang="en-US" dirty="0">
                <a:solidFill>
                  <a:srgbClr val="000000"/>
                </a:solidFill>
                <a:latin typeface="Consolas"/>
              </a:rPr>
              <a:t>;</a:t>
            </a:r>
            <a:endParaRPr lang="en-US" dirty="0"/>
          </a:p>
        </p:txBody>
      </p:sp>
    </p:spTree>
    <p:extLst>
      <p:ext uri="{BB962C8B-B14F-4D97-AF65-F5344CB8AC3E}">
        <p14:creationId xmlns:p14="http://schemas.microsoft.com/office/powerpoint/2010/main" val="349968768"/>
      </p:ext>
    </p:extLst>
  </p:cSld>
  <p:clrMapOvr>
    <a:masterClrMapping/>
  </p:clrMapOvr>
  <p:transition spd="slow">
    <p:fade thruBlk="1"/>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rmAutofit fontScale="97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en-US" sz="3600" b="1" dirty="0" smtClean="0">
                <a:latin typeface="Arial" panose="020B0604020202020204" pitchFamily="34" charset="0"/>
                <a:ea typeface="+mj-ea"/>
                <a:cs typeface="Arial" panose="020B0604020202020204" pitchFamily="34" charset="0"/>
              </a:rPr>
              <a:t>TABEL LOGIKA </a:t>
            </a:r>
          </a:p>
          <a:p>
            <a:pPr marL="0" marR="0" lvl="0" indent="0" algn="ctr" defTabSz="914400" rtl="0" eaLnBrk="1" fontAlgn="auto" latinLnBrk="0" hangingPunct="1">
              <a:lnSpc>
                <a:spcPct val="100000"/>
              </a:lnSpc>
              <a:spcBef>
                <a:spcPct val="0"/>
              </a:spcBef>
              <a:spcAft>
                <a:spcPts val="0"/>
              </a:spcAft>
              <a:buClrTx/>
              <a:buSzTx/>
              <a:buFontTx/>
              <a:buNone/>
              <a:tabLst/>
              <a:defRPr/>
            </a:pPr>
            <a:r>
              <a:rPr lang="en-US" sz="3600" b="1" noProof="0" dirty="0" smtClean="0">
                <a:latin typeface="Arial" panose="020B0604020202020204" pitchFamily="34" charset="0"/>
                <a:ea typeface="+mj-ea"/>
                <a:cs typeface="Arial" panose="020B0604020202020204" pitchFamily="34" charset="0"/>
              </a:rPr>
              <a:t>OPERATOR </a:t>
            </a:r>
            <a:r>
              <a:rPr lang="en-US" sz="3600" b="1" noProof="0" dirty="0" smtClean="0">
                <a:solidFill>
                  <a:srgbClr val="FF0000"/>
                </a:solidFill>
                <a:latin typeface="Arial" panose="020B0604020202020204" pitchFamily="34" charset="0"/>
                <a:ea typeface="+mj-ea"/>
                <a:cs typeface="Arial" panose="020B0604020202020204" pitchFamily="34" charset="0"/>
              </a:rPr>
              <a:t>NOT</a:t>
            </a:r>
            <a:endParaRPr kumimoji="0" lang="id-ID" sz="3600" b="1" i="1" u="none" strike="noStrike" kern="1200" cap="none" spc="0" normalizeH="0" baseline="0" noProof="0" dirty="0">
              <a:ln>
                <a:noFill/>
              </a:ln>
              <a:solidFill>
                <a:srgbClr val="FF0000"/>
              </a:solidFill>
              <a:effectLst/>
              <a:uLnTx/>
              <a:uFillTx/>
              <a:latin typeface="Arial" panose="020B0604020202020204" pitchFamily="34" charset="0"/>
              <a:ea typeface="+mj-ea"/>
              <a:cs typeface="Arial" panose="020B0604020202020204" pitchFamily="34" charset="0"/>
            </a:endParaRPr>
          </a:p>
        </p:txBody>
      </p:sp>
      <p:sp>
        <p:nvSpPr>
          <p:cNvPr id="4" name="Content Placeholder 2"/>
          <p:cNvSpPr txBox="1">
            <a:spLocks/>
          </p:cNvSpPr>
          <p:nvPr/>
        </p:nvSpPr>
        <p:spPr>
          <a:xfrm>
            <a:off x="457200" y="1844824"/>
            <a:ext cx="8229600" cy="4104456"/>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endParaRPr lang="en-US" dirty="0" smtClean="0">
              <a:solidFill>
                <a:schemeClr val="tx1"/>
              </a:solidFill>
              <a:latin typeface="Cambria" panose="02040503050406030204" pitchFamily="18" charset="0"/>
              <a:cs typeface="Arial" panose="020B0604020202020204" pitchFamily="34" charset="0"/>
            </a:endParaRPr>
          </a:p>
        </p:txBody>
      </p:sp>
      <p:graphicFrame>
        <p:nvGraphicFramePr>
          <p:cNvPr id="2" name="Table 1"/>
          <p:cNvGraphicFramePr>
            <a:graphicFrameLocks noGrp="1"/>
          </p:cNvGraphicFramePr>
          <p:nvPr>
            <p:extLst>
              <p:ext uri="{D42A27DB-BD31-4B8C-83A1-F6EECF244321}">
                <p14:modId xmlns:p14="http://schemas.microsoft.com/office/powerpoint/2010/main" val="881623738"/>
              </p:ext>
            </p:extLst>
          </p:nvPr>
        </p:nvGraphicFramePr>
        <p:xfrm>
          <a:off x="1115616" y="2276872"/>
          <a:ext cx="5962650" cy="1143000"/>
        </p:xfrm>
        <a:graphic>
          <a:graphicData uri="http://schemas.openxmlformats.org/drawingml/2006/table">
            <a:tbl>
              <a:tblPr firstRow="1">
                <a:tableStyleId>{3C2FFA5D-87B4-456A-9821-1D502468CF0F}</a:tableStyleId>
              </a:tblPr>
              <a:tblGrid>
                <a:gridCol w="2981325"/>
                <a:gridCol w="2981325"/>
              </a:tblGrid>
              <a:tr h="0">
                <a:tc>
                  <a:txBody>
                    <a:bodyPr/>
                    <a:lstStyle/>
                    <a:p>
                      <a:pPr algn="l"/>
                      <a:r>
                        <a:rPr lang="en-US" cap="all">
                          <a:effectLst/>
                        </a:rPr>
                        <a:t>NILAI A</a:t>
                      </a:r>
                      <a:endParaRPr lang="en-US" b="1" cap="all">
                        <a:effectLst/>
                      </a:endParaRPr>
                    </a:p>
                  </a:txBody>
                  <a:tcPr anchor="ctr"/>
                </a:tc>
                <a:tc>
                  <a:txBody>
                    <a:bodyPr/>
                    <a:lstStyle/>
                    <a:p>
                      <a:pPr algn="l"/>
                      <a:r>
                        <a:rPr lang="en-US" cap="all">
                          <a:effectLst/>
                        </a:rPr>
                        <a:t>HASIL NOT NILAI A</a:t>
                      </a:r>
                      <a:endParaRPr lang="en-US" b="1" cap="all">
                        <a:effectLst/>
                      </a:endParaRPr>
                    </a:p>
                  </a:txBody>
                  <a:tcPr anchor="ctr"/>
                </a:tc>
              </a:tr>
              <a:tr h="0">
                <a:tc>
                  <a:txBody>
                    <a:bodyPr/>
                    <a:lstStyle/>
                    <a:p>
                      <a:pPr algn="l"/>
                      <a:r>
                        <a:rPr lang="en-US">
                          <a:effectLst/>
                        </a:rPr>
                        <a:t>TRUE</a:t>
                      </a:r>
                    </a:p>
                  </a:txBody>
                  <a:tcPr marL="114300" marR="114300" marT="57150" marB="57150" anchor="ctr"/>
                </a:tc>
                <a:tc>
                  <a:txBody>
                    <a:bodyPr/>
                    <a:lstStyle/>
                    <a:p>
                      <a:pPr algn="l"/>
                      <a:r>
                        <a:rPr lang="en-US">
                          <a:effectLst/>
                        </a:rPr>
                        <a:t>FALSE</a:t>
                      </a:r>
                    </a:p>
                  </a:txBody>
                  <a:tcPr marL="114300" marR="114300" marT="57150" marB="57150" anchor="ctr"/>
                </a:tc>
              </a:tr>
              <a:tr h="0">
                <a:tc>
                  <a:txBody>
                    <a:bodyPr/>
                    <a:lstStyle/>
                    <a:p>
                      <a:pPr algn="l"/>
                      <a:r>
                        <a:rPr lang="en-US">
                          <a:effectLst/>
                        </a:rPr>
                        <a:t>FALSE</a:t>
                      </a:r>
                    </a:p>
                  </a:txBody>
                  <a:tcPr marL="114300" marR="114300" marT="57150" marB="57150" anchor="ctr"/>
                </a:tc>
                <a:tc>
                  <a:txBody>
                    <a:bodyPr/>
                    <a:lstStyle/>
                    <a:p>
                      <a:pPr algn="l"/>
                      <a:r>
                        <a:rPr lang="en-US" dirty="0">
                          <a:effectLst/>
                        </a:rPr>
                        <a:t>TRUE</a:t>
                      </a:r>
                    </a:p>
                  </a:txBody>
                  <a:tcPr marL="114300" marR="114300" marT="57150" marB="57150" anchor="ctr"/>
                </a:tc>
              </a:tr>
            </a:tbl>
          </a:graphicData>
        </a:graphic>
      </p:graphicFrame>
    </p:spTree>
    <p:extLst>
      <p:ext uri="{BB962C8B-B14F-4D97-AF65-F5344CB8AC3E}">
        <p14:creationId xmlns:p14="http://schemas.microsoft.com/office/powerpoint/2010/main" val="4122086791"/>
      </p:ext>
    </p:extLst>
  </p:cSld>
  <p:clrMapOvr>
    <a:masterClrMapping/>
  </p:clrMapOvr>
  <p:transition spd="slow">
    <p:fade thruBlk="1"/>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rmAutofit fontScale="97500" lnSpcReduction="10000"/>
          </a:bodyPr>
          <a:lstStyle/>
          <a:p>
            <a:pPr lvl="0" algn="ctr">
              <a:spcBef>
                <a:spcPct val="0"/>
              </a:spcBef>
              <a:defRPr/>
            </a:pPr>
            <a:r>
              <a:rPr lang="en-US" sz="3600" b="1" dirty="0" err="1" smtClean="0">
                <a:latin typeface="Arial" panose="020B0604020202020204" pitchFamily="34" charset="0"/>
                <a:cs typeface="Arial" panose="020B0604020202020204" pitchFamily="34" charset="0"/>
              </a:rPr>
              <a:t>Contoh</a:t>
            </a:r>
            <a:r>
              <a:rPr lang="en-US" sz="3600" b="1" dirty="0" smtClean="0">
                <a:latin typeface="Arial" panose="020B0604020202020204" pitchFamily="34" charset="0"/>
                <a:cs typeface="Arial" panose="020B0604020202020204" pitchFamily="34" charset="0"/>
              </a:rPr>
              <a:t> </a:t>
            </a:r>
            <a:r>
              <a:rPr lang="en-US" sz="3600" b="1" dirty="0" err="1" smtClean="0">
                <a:latin typeface="Arial" panose="020B0604020202020204" pitchFamily="34" charset="0"/>
                <a:cs typeface="Arial" panose="020B0604020202020204" pitchFamily="34" charset="0"/>
              </a:rPr>
              <a:t>Penggunaan</a:t>
            </a:r>
            <a:r>
              <a:rPr lang="en-US" sz="3600" b="1" dirty="0" smtClean="0">
                <a:latin typeface="Arial" panose="020B0604020202020204" pitchFamily="34" charset="0"/>
                <a:cs typeface="Arial" panose="020B0604020202020204" pitchFamily="34" charset="0"/>
              </a:rPr>
              <a:t> Operator </a:t>
            </a:r>
            <a:r>
              <a:rPr lang="en-US" sz="3600" b="1" dirty="0" err="1" smtClean="0">
                <a:latin typeface="Arial" panose="020B0604020202020204" pitchFamily="34" charset="0"/>
                <a:cs typeface="Arial" panose="020B0604020202020204" pitchFamily="34" charset="0"/>
              </a:rPr>
              <a:t>Logika</a:t>
            </a:r>
            <a:r>
              <a:rPr lang="en-US" sz="3600" b="1" dirty="0" smtClean="0">
                <a:latin typeface="Arial" panose="020B0604020202020204" pitchFamily="34" charset="0"/>
                <a:cs typeface="Arial" panose="020B0604020202020204" pitchFamily="34" charset="0"/>
              </a:rPr>
              <a:t>(1)</a:t>
            </a:r>
            <a:endParaRPr lang="en-US" sz="3600" b="1" dirty="0">
              <a:latin typeface="Arial" panose="020B0604020202020204" pitchFamily="34" charset="0"/>
              <a:cs typeface="Arial" panose="020B0604020202020204" pitchFamily="34" charset="0"/>
            </a:endParaRPr>
          </a:p>
        </p:txBody>
      </p:sp>
      <p:sp>
        <p:nvSpPr>
          <p:cNvPr id="4" name="Content Placeholder 2"/>
          <p:cNvSpPr txBox="1">
            <a:spLocks/>
          </p:cNvSpPr>
          <p:nvPr/>
        </p:nvSpPr>
        <p:spPr>
          <a:xfrm>
            <a:off x="457200" y="1600200"/>
            <a:ext cx="8507288"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defTabSz="268288"/>
            <a:endParaRPr lang="en-US" dirty="0" smtClean="0">
              <a:solidFill>
                <a:srgbClr val="0000CD"/>
              </a:solidFill>
              <a:latin typeface="Cambria" panose="02040503050406030204" pitchFamily="18" charset="0"/>
            </a:endParaRPr>
          </a:p>
        </p:txBody>
      </p:sp>
      <p:graphicFrame>
        <p:nvGraphicFramePr>
          <p:cNvPr id="6" name="Table 5"/>
          <p:cNvGraphicFramePr>
            <a:graphicFrameLocks noGrp="1"/>
          </p:cNvGraphicFramePr>
          <p:nvPr>
            <p:extLst>
              <p:ext uri="{D42A27DB-BD31-4B8C-83A1-F6EECF244321}">
                <p14:modId xmlns:p14="http://schemas.microsoft.com/office/powerpoint/2010/main" val="846151511"/>
              </p:ext>
            </p:extLst>
          </p:nvPr>
        </p:nvGraphicFramePr>
        <p:xfrm>
          <a:off x="457200" y="1700808"/>
          <a:ext cx="3682751" cy="2080886"/>
        </p:xfrm>
        <a:graphic>
          <a:graphicData uri="http://schemas.openxmlformats.org/drawingml/2006/table">
            <a:tbl>
              <a:tblPr/>
              <a:tblGrid>
                <a:gridCol w="514400"/>
                <a:gridCol w="864096"/>
                <a:gridCol w="2304255"/>
              </a:tblGrid>
              <a:tr h="413899">
                <a:tc gridSpan="3">
                  <a:txBody>
                    <a:bodyPr/>
                    <a:lstStyle/>
                    <a:p>
                      <a:pPr algn="l" fontAlgn="t"/>
                      <a:r>
                        <a:rPr lang="en-US" sz="1700" dirty="0" smtClean="0">
                          <a:effectLst/>
                        </a:rPr>
                        <a:t>Table Customers</a:t>
                      </a:r>
                      <a:endParaRPr lang="en-US" sz="1700" dirty="0">
                        <a:effectLst/>
                      </a:endParaRPr>
                    </a:p>
                  </a:txBody>
                  <a:tcPr marL="145015" marR="72507" marT="72507" marB="72507">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FFFF"/>
                    </a:solidFill>
                  </a:tcPr>
                </a:tc>
                <a:tc hMerge="1">
                  <a:txBody>
                    <a:bodyPr/>
                    <a:lstStyle/>
                    <a:p>
                      <a:pPr algn="l" fontAlgn="t"/>
                      <a:endParaRPr lang="en-US" sz="1700" dirty="0">
                        <a:effectLst/>
                      </a:endParaRPr>
                    </a:p>
                  </a:txBody>
                  <a:tcPr marL="72507" marR="72507" marT="72507" marB="72507">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FFFF"/>
                    </a:solidFill>
                  </a:tcPr>
                </a:tc>
                <a:tc hMerge="1">
                  <a:txBody>
                    <a:bodyPr/>
                    <a:lstStyle/>
                    <a:p>
                      <a:pPr algn="l" fontAlgn="t"/>
                      <a:endParaRPr lang="en-US" sz="1700" dirty="0">
                        <a:effectLst/>
                      </a:endParaRPr>
                    </a:p>
                  </a:txBody>
                  <a:tcPr marL="72507" marR="72507" marT="72507" marB="72507">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FFFF"/>
                    </a:solidFill>
                  </a:tcPr>
                </a:tc>
              </a:tr>
              <a:tr h="398797">
                <a:tc>
                  <a:txBody>
                    <a:bodyPr/>
                    <a:lstStyle/>
                    <a:p>
                      <a:pPr algn="l" fontAlgn="t"/>
                      <a:r>
                        <a:rPr lang="en-US" sz="1700" dirty="0" smtClean="0">
                          <a:effectLst/>
                        </a:rPr>
                        <a:t>ID</a:t>
                      </a:r>
                      <a:endParaRPr lang="en-US" sz="1700" dirty="0">
                        <a:effectLst/>
                      </a:endParaRPr>
                    </a:p>
                  </a:txBody>
                  <a:tcPr marL="145015" marR="72507" marT="72507" marB="72507">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1F1F1"/>
                    </a:solidFill>
                  </a:tcPr>
                </a:tc>
                <a:tc>
                  <a:txBody>
                    <a:bodyPr/>
                    <a:lstStyle/>
                    <a:p>
                      <a:pPr algn="l" fontAlgn="t"/>
                      <a:r>
                        <a:rPr lang="en-US" sz="1700" dirty="0" err="1" smtClean="0">
                          <a:effectLst/>
                        </a:rPr>
                        <a:t>nama</a:t>
                      </a:r>
                      <a:endParaRPr lang="en-US" sz="1700" dirty="0">
                        <a:effectLst/>
                      </a:endParaRPr>
                    </a:p>
                  </a:txBody>
                  <a:tcPr marL="72507" marR="72507" marT="72507" marB="72507">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1F1F1"/>
                    </a:solidFill>
                  </a:tcPr>
                </a:tc>
                <a:tc>
                  <a:txBody>
                    <a:bodyPr/>
                    <a:lstStyle/>
                    <a:p>
                      <a:pPr algn="l" fontAlgn="t"/>
                      <a:r>
                        <a:rPr lang="en-US" sz="1700" dirty="0" err="1" smtClean="0">
                          <a:effectLst/>
                        </a:rPr>
                        <a:t>Alamat</a:t>
                      </a:r>
                      <a:r>
                        <a:rPr lang="en-US" sz="1700" dirty="0" smtClean="0">
                          <a:effectLst/>
                        </a:rPr>
                        <a:t> </a:t>
                      </a:r>
                      <a:endParaRPr lang="en-US" sz="1700" dirty="0">
                        <a:effectLst/>
                      </a:endParaRPr>
                    </a:p>
                  </a:txBody>
                  <a:tcPr marL="72507" marR="72507" marT="72507" marB="72507">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1F1F1"/>
                    </a:solidFill>
                  </a:tcPr>
                </a:tc>
              </a:tr>
              <a:tr h="398797">
                <a:tc>
                  <a:txBody>
                    <a:bodyPr/>
                    <a:lstStyle/>
                    <a:p>
                      <a:pPr algn="l" fontAlgn="t"/>
                      <a:r>
                        <a:rPr lang="en-US" sz="1700" dirty="0" smtClean="0">
                          <a:effectLst/>
                        </a:rPr>
                        <a:t>1</a:t>
                      </a:r>
                      <a:endParaRPr lang="en-US" sz="1700" dirty="0">
                        <a:effectLst/>
                      </a:endParaRPr>
                    </a:p>
                  </a:txBody>
                  <a:tcPr marL="145015" marR="72507" marT="72507" marB="72507">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1F1F1"/>
                    </a:solidFill>
                  </a:tcPr>
                </a:tc>
                <a:tc>
                  <a:txBody>
                    <a:bodyPr/>
                    <a:lstStyle/>
                    <a:p>
                      <a:pPr algn="l" fontAlgn="t"/>
                      <a:r>
                        <a:rPr lang="en-US" sz="1700" dirty="0" smtClean="0">
                          <a:effectLst/>
                        </a:rPr>
                        <a:t>Arman</a:t>
                      </a:r>
                      <a:endParaRPr lang="en-US" sz="1700" dirty="0">
                        <a:effectLst/>
                      </a:endParaRPr>
                    </a:p>
                  </a:txBody>
                  <a:tcPr marL="72507" marR="72507" marT="72507" marB="72507">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1F1F1"/>
                    </a:solidFill>
                  </a:tcPr>
                </a:tc>
                <a:tc>
                  <a:txBody>
                    <a:bodyPr/>
                    <a:lstStyle/>
                    <a:p>
                      <a:pPr algn="l" fontAlgn="t"/>
                      <a:r>
                        <a:rPr lang="en-US" sz="1700" dirty="0" smtClean="0">
                          <a:effectLst/>
                        </a:rPr>
                        <a:t>Bandar Lampung</a:t>
                      </a:r>
                      <a:endParaRPr lang="en-US" sz="1700" dirty="0">
                        <a:effectLst/>
                      </a:endParaRPr>
                    </a:p>
                  </a:txBody>
                  <a:tcPr marL="72507" marR="72507" marT="72507" marB="72507">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1F1F1"/>
                    </a:solidFill>
                  </a:tcPr>
                </a:tc>
              </a:tr>
              <a:tr h="398886">
                <a:tc>
                  <a:txBody>
                    <a:bodyPr/>
                    <a:lstStyle/>
                    <a:p>
                      <a:pPr algn="l" fontAlgn="t"/>
                      <a:r>
                        <a:rPr lang="en-US" sz="1700" dirty="0">
                          <a:effectLst/>
                        </a:rPr>
                        <a:t>2</a:t>
                      </a:r>
                    </a:p>
                  </a:txBody>
                  <a:tcPr marL="145015" marR="72507" marT="72507" marB="72507">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FFFF"/>
                    </a:solidFill>
                  </a:tcPr>
                </a:tc>
                <a:tc>
                  <a:txBody>
                    <a:bodyPr/>
                    <a:lstStyle/>
                    <a:p>
                      <a:pPr algn="l" fontAlgn="t"/>
                      <a:r>
                        <a:rPr lang="es-ES" sz="1700" dirty="0" smtClean="0">
                          <a:effectLst/>
                        </a:rPr>
                        <a:t>Al </a:t>
                      </a:r>
                      <a:r>
                        <a:rPr lang="es-ES" sz="1700" dirty="0" err="1" smtClean="0">
                          <a:effectLst/>
                        </a:rPr>
                        <a:t>Fatih</a:t>
                      </a:r>
                      <a:endParaRPr lang="es-ES" sz="1700" dirty="0">
                        <a:effectLst/>
                      </a:endParaRPr>
                    </a:p>
                  </a:txBody>
                  <a:tcPr marL="72507" marR="72507" marT="72507" marB="72507">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FFFF"/>
                    </a:solidFill>
                  </a:tcPr>
                </a:tc>
                <a:tc>
                  <a:txBody>
                    <a:bodyPr/>
                    <a:lstStyle/>
                    <a:p>
                      <a:pPr algn="l" fontAlgn="t"/>
                      <a:r>
                        <a:rPr lang="es-ES" sz="1700" dirty="0" err="1" smtClean="0">
                          <a:effectLst/>
                        </a:rPr>
                        <a:t>Sukabumi</a:t>
                      </a:r>
                      <a:endParaRPr lang="es-ES" sz="1700" dirty="0">
                        <a:effectLst/>
                      </a:endParaRPr>
                    </a:p>
                  </a:txBody>
                  <a:tcPr marL="72507" marR="72507" marT="72507" marB="72507">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FFFF"/>
                    </a:solidFill>
                  </a:tcPr>
                </a:tc>
              </a:tr>
              <a:tr h="454705">
                <a:tc>
                  <a:txBody>
                    <a:bodyPr/>
                    <a:lstStyle/>
                    <a:p>
                      <a:pPr algn="l" fontAlgn="t"/>
                      <a:r>
                        <a:rPr lang="en-US" sz="1700">
                          <a:effectLst/>
                        </a:rPr>
                        <a:t>3</a:t>
                      </a:r>
                    </a:p>
                  </a:txBody>
                  <a:tcPr marL="145015" marR="72507" marT="72507" marB="72507">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1F1F1"/>
                    </a:solidFill>
                  </a:tcPr>
                </a:tc>
                <a:tc>
                  <a:txBody>
                    <a:bodyPr/>
                    <a:lstStyle/>
                    <a:p>
                      <a:pPr algn="l" fontAlgn="t"/>
                      <a:r>
                        <a:rPr lang="en-US" sz="1700" dirty="0" smtClean="0">
                          <a:effectLst/>
                        </a:rPr>
                        <a:t>Tari</a:t>
                      </a:r>
                      <a:endParaRPr lang="en-US" sz="1700" dirty="0">
                        <a:effectLst/>
                      </a:endParaRPr>
                    </a:p>
                  </a:txBody>
                  <a:tcPr marL="72507" marR="72507" marT="72507" marB="72507">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1F1F1"/>
                    </a:solidFill>
                  </a:tcPr>
                </a:tc>
                <a:tc>
                  <a:txBody>
                    <a:bodyPr/>
                    <a:lstStyle/>
                    <a:p>
                      <a:pPr algn="l" fontAlgn="t"/>
                      <a:r>
                        <a:rPr lang="en-US" sz="1700" dirty="0" err="1" smtClean="0">
                          <a:effectLst/>
                        </a:rPr>
                        <a:t>Tanjung</a:t>
                      </a:r>
                      <a:r>
                        <a:rPr lang="en-US" sz="1700" baseline="0" dirty="0" smtClean="0">
                          <a:effectLst/>
                        </a:rPr>
                        <a:t> </a:t>
                      </a:r>
                      <a:r>
                        <a:rPr lang="en-US" sz="1700" baseline="0" dirty="0" err="1" smtClean="0">
                          <a:effectLst/>
                        </a:rPr>
                        <a:t>Karang</a:t>
                      </a:r>
                      <a:endParaRPr lang="en-US" sz="1700" dirty="0">
                        <a:effectLst/>
                      </a:endParaRPr>
                    </a:p>
                  </a:txBody>
                  <a:tcPr marL="72507" marR="72507" marT="72507" marB="72507">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1F1F1"/>
                    </a:solidFill>
                  </a:tcPr>
                </a:tc>
              </a:tr>
            </a:tbl>
          </a:graphicData>
        </a:graphic>
      </p:graphicFrame>
      <p:graphicFrame>
        <p:nvGraphicFramePr>
          <p:cNvPr id="7" name="Table 6"/>
          <p:cNvGraphicFramePr>
            <a:graphicFrameLocks noGrp="1"/>
          </p:cNvGraphicFramePr>
          <p:nvPr>
            <p:extLst>
              <p:ext uri="{D42A27DB-BD31-4B8C-83A1-F6EECF244321}">
                <p14:modId xmlns:p14="http://schemas.microsoft.com/office/powerpoint/2010/main" val="1910959599"/>
              </p:ext>
            </p:extLst>
          </p:nvPr>
        </p:nvGraphicFramePr>
        <p:xfrm>
          <a:off x="4494820" y="1700808"/>
          <a:ext cx="3682751" cy="2030210"/>
        </p:xfrm>
        <a:graphic>
          <a:graphicData uri="http://schemas.openxmlformats.org/drawingml/2006/table">
            <a:tbl>
              <a:tblPr/>
              <a:tblGrid>
                <a:gridCol w="1232627"/>
                <a:gridCol w="577916"/>
                <a:gridCol w="1872208"/>
              </a:tblGrid>
              <a:tr h="406042">
                <a:tc gridSpan="3">
                  <a:txBody>
                    <a:bodyPr/>
                    <a:lstStyle/>
                    <a:p>
                      <a:pPr algn="l" fontAlgn="t"/>
                      <a:r>
                        <a:rPr lang="en-US" sz="1700" dirty="0" smtClean="0">
                          <a:effectLst/>
                        </a:rPr>
                        <a:t>Table Order</a:t>
                      </a:r>
                      <a:endParaRPr lang="en-US" sz="1700" dirty="0">
                        <a:effectLst/>
                      </a:endParaRPr>
                    </a:p>
                  </a:txBody>
                  <a:tcPr marL="145015" marR="72507" marT="72507" marB="72507">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FFFF"/>
                    </a:solidFill>
                  </a:tcPr>
                </a:tc>
                <a:tc hMerge="1">
                  <a:txBody>
                    <a:bodyPr/>
                    <a:lstStyle/>
                    <a:p>
                      <a:pPr algn="l" fontAlgn="t"/>
                      <a:endParaRPr lang="en-US" sz="1700" dirty="0">
                        <a:effectLst/>
                      </a:endParaRPr>
                    </a:p>
                  </a:txBody>
                  <a:tcPr marL="72507" marR="72507" marT="72507" marB="72507">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FFFF"/>
                    </a:solidFill>
                  </a:tcPr>
                </a:tc>
                <a:tc hMerge="1">
                  <a:txBody>
                    <a:bodyPr/>
                    <a:lstStyle/>
                    <a:p>
                      <a:pPr algn="l" fontAlgn="t"/>
                      <a:endParaRPr lang="en-US" sz="1700" dirty="0">
                        <a:effectLst/>
                      </a:endParaRPr>
                    </a:p>
                  </a:txBody>
                  <a:tcPr marL="72507" marR="72507" marT="72507" marB="72507">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FFFF"/>
                    </a:solidFill>
                  </a:tcPr>
                </a:tc>
              </a:tr>
              <a:tr h="406042">
                <a:tc>
                  <a:txBody>
                    <a:bodyPr/>
                    <a:lstStyle/>
                    <a:p>
                      <a:pPr algn="l" fontAlgn="t"/>
                      <a:r>
                        <a:rPr lang="en-US" sz="1700" dirty="0" err="1" smtClean="0">
                          <a:effectLst/>
                        </a:rPr>
                        <a:t>No_Order</a:t>
                      </a:r>
                      <a:endParaRPr lang="en-US" sz="1700" dirty="0">
                        <a:effectLst/>
                      </a:endParaRPr>
                    </a:p>
                  </a:txBody>
                  <a:tcPr marL="145015" marR="72507" marT="72507" marB="72507">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1F1F1"/>
                    </a:solidFill>
                  </a:tcPr>
                </a:tc>
                <a:tc>
                  <a:txBody>
                    <a:bodyPr/>
                    <a:lstStyle/>
                    <a:p>
                      <a:pPr algn="l" fontAlgn="t"/>
                      <a:r>
                        <a:rPr lang="en-US" sz="1700" dirty="0" smtClean="0">
                          <a:effectLst/>
                        </a:rPr>
                        <a:t>ID</a:t>
                      </a:r>
                      <a:endParaRPr lang="en-US" sz="1700" dirty="0">
                        <a:effectLst/>
                      </a:endParaRPr>
                    </a:p>
                  </a:txBody>
                  <a:tcPr marL="72507" marR="72507" marT="72507" marB="72507">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1F1F1"/>
                    </a:solidFill>
                  </a:tcPr>
                </a:tc>
                <a:tc>
                  <a:txBody>
                    <a:bodyPr/>
                    <a:lstStyle/>
                    <a:p>
                      <a:pPr algn="l" fontAlgn="t"/>
                      <a:r>
                        <a:rPr lang="en-US" sz="1700" dirty="0" err="1">
                          <a:effectLst/>
                        </a:rPr>
                        <a:t>OrderDate</a:t>
                      </a:r>
                      <a:endParaRPr lang="en-US" sz="1700" dirty="0">
                        <a:effectLst/>
                      </a:endParaRPr>
                    </a:p>
                  </a:txBody>
                  <a:tcPr marL="72507" marR="72507" marT="72507" marB="72507">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1F1F1"/>
                    </a:solidFill>
                  </a:tcPr>
                </a:tc>
              </a:tr>
              <a:tr h="406042">
                <a:tc>
                  <a:txBody>
                    <a:bodyPr/>
                    <a:lstStyle/>
                    <a:p>
                      <a:pPr algn="l" fontAlgn="t"/>
                      <a:r>
                        <a:rPr lang="en-US" sz="1700" dirty="0" smtClean="0">
                          <a:effectLst/>
                        </a:rPr>
                        <a:t>101</a:t>
                      </a:r>
                      <a:endParaRPr lang="en-US" sz="1700" dirty="0">
                        <a:effectLst/>
                      </a:endParaRPr>
                    </a:p>
                  </a:txBody>
                  <a:tcPr marL="145015" marR="72507" marT="72507" marB="72507">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1F1F1"/>
                    </a:solidFill>
                  </a:tcPr>
                </a:tc>
                <a:tc>
                  <a:txBody>
                    <a:bodyPr/>
                    <a:lstStyle/>
                    <a:p>
                      <a:pPr algn="l" fontAlgn="t"/>
                      <a:r>
                        <a:rPr lang="en-US" sz="1700" dirty="0" smtClean="0">
                          <a:effectLst/>
                        </a:rPr>
                        <a:t>1</a:t>
                      </a:r>
                      <a:endParaRPr lang="en-US" sz="1700" dirty="0">
                        <a:effectLst/>
                      </a:endParaRPr>
                    </a:p>
                  </a:txBody>
                  <a:tcPr marL="72507" marR="72507" marT="72507" marB="72507">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1F1F1"/>
                    </a:solidFill>
                  </a:tcPr>
                </a:tc>
                <a:tc>
                  <a:txBody>
                    <a:bodyPr/>
                    <a:lstStyle/>
                    <a:p>
                      <a:pPr algn="l" fontAlgn="t"/>
                      <a:r>
                        <a:rPr lang="en-US" sz="1700">
                          <a:effectLst/>
                        </a:rPr>
                        <a:t>1996-09-18</a:t>
                      </a:r>
                    </a:p>
                  </a:txBody>
                  <a:tcPr marL="72507" marR="72507" marT="72507" marB="72507">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1F1F1"/>
                    </a:solidFill>
                  </a:tcPr>
                </a:tc>
              </a:tr>
              <a:tr h="406042">
                <a:tc>
                  <a:txBody>
                    <a:bodyPr/>
                    <a:lstStyle/>
                    <a:p>
                      <a:pPr algn="l" fontAlgn="t"/>
                      <a:r>
                        <a:rPr lang="en-US" sz="1700" dirty="0" smtClean="0">
                          <a:effectLst/>
                        </a:rPr>
                        <a:t>102</a:t>
                      </a:r>
                      <a:endParaRPr lang="en-US" sz="1700" dirty="0">
                        <a:effectLst/>
                      </a:endParaRPr>
                    </a:p>
                  </a:txBody>
                  <a:tcPr marL="145015" marR="72507" marT="72507" marB="72507">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FFFF"/>
                    </a:solidFill>
                  </a:tcPr>
                </a:tc>
                <a:tc>
                  <a:txBody>
                    <a:bodyPr/>
                    <a:lstStyle/>
                    <a:p>
                      <a:pPr algn="l" fontAlgn="t"/>
                      <a:r>
                        <a:rPr lang="en-US" sz="1700" dirty="0" smtClean="0">
                          <a:effectLst/>
                        </a:rPr>
                        <a:t>3</a:t>
                      </a:r>
                      <a:endParaRPr lang="en-US" sz="1700" dirty="0">
                        <a:effectLst/>
                      </a:endParaRPr>
                    </a:p>
                  </a:txBody>
                  <a:tcPr marL="72507" marR="72507" marT="72507" marB="72507">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FFFF"/>
                    </a:solidFill>
                  </a:tcPr>
                </a:tc>
                <a:tc>
                  <a:txBody>
                    <a:bodyPr/>
                    <a:lstStyle/>
                    <a:p>
                      <a:pPr algn="l" fontAlgn="t"/>
                      <a:r>
                        <a:rPr lang="en-US" sz="1700">
                          <a:effectLst/>
                        </a:rPr>
                        <a:t>1996-09-19</a:t>
                      </a:r>
                    </a:p>
                  </a:txBody>
                  <a:tcPr marL="72507" marR="72507" marT="72507" marB="72507">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FFFFF"/>
                    </a:solidFill>
                  </a:tcPr>
                </a:tc>
              </a:tr>
              <a:tr h="406042">
                <a:tc>
                  <a:txBody>
                    <a:bodyPr/>
                    <a:lstStyle/>
                    <a:p>
                      <a:pPr algn="l" fontAlgn="t"/>
                      <a:r>
                        <a:rPr lang="en-US" sz="1700" dirty="0" smtClean="0">
                          <a:effectLst/>
                        </a:rPr>
                        <a:t>103</a:t>
                      </a:r>
                      <a:endParaRPr lang="en-US" sz="1700" dirty="0">
                        <a:effectLst/>
                      </a:endParaRPr>
                    </a:p>
                  </a:txBody>
                  <a:tcPr marL="145015" marR="72507" marT="72507" marB="72507">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1F1F1"/>
                    </a:solidFill>
                  </a:tcPr>
                </a:tc>
                <a:tc>
                  <a:txBody>
                    <a:bodyPr/>
                    <a:lstStyle/>
                    <a:p>
                      <a:pPr algn="l" fontAlgn="t"/>
                      <a:r>
                        <a:rPr lang="en-US" sz="1700" dirty="0" smtClean="0">
                          <a:effectLst/>
                        </a:rPr>
                        <a:t>9</a:t>
                      </a:r>
                      <a:endParaRPr lang="en-US" sz="1700" dirty="0">
                        <a:effectLst/>
                      </a:endParaRPr>
                    </a:p>
                  </a:txBody>
                  <a:tcPr marL="72507" marR="72507" marT="72507" marB="72507">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1F1F1"/>
                    </a:solidFill>
                  </a:tcPr>
                </a:tc>
                <a:tc>
                  <a:txBody>
                    <a:bodyPr/>
                    <a:lstStyle/>
                    <a:p>
                      <a:pPr algn="l" fontAlgn="t"/>
                      <a:r>
                        <a:rPr lang="en-US" sz="1700" dirty="0">
                          <a:effectLst/>
                        </a:rPr>
                        <a:t>1996-09-20</a:t>
                      </a:r>
                    </a:p>
                  </a:txBody>
                  <a:tcPr marL="72507" marR="72507" marT="72507" marB="72507">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1F1F1"/>
                    </a:solidFill>
                  </a:tcPr>
                </a:tc>
              </a:tr>
            </a:tbl>
          </a:graphicData>
        </a:graphic>
      </p:graphicFrame>
      <p:sp>
        <p:nvSpPr>
          <p:cNvPr id="14" name="Rectangle 13"/>
          <p:cNvSpPr/>
          <p:nvPr/>
        </p:nvSpPr>
        <p:spPr>
          <a:xfrm>
            <a:off x="457200" y="3855378"/>
            <a:ext cx="8075240" cy="923330"/>
          </a:xfrm>
          <a:prstGeom prst="rect">
            <a:avLst/>
          </a:prstGeom>
        </p:spPr>
        <p:txBody>
          <a:bodyPr wrap="square">
            <a:spAutoFit/>
          </a:bodyPr>
          <a:lstStyle/>
          <a:p>
            <a:r>
              <a:rPr lang="en-US" dirty="0">
                <a:solidFill>
                  <a:srgbClr val="0000CD"/>
                </a:solidFill>
                <a:latin typeface="Consolas"/>
              </a:rPr>
              <a:t>SELECT</a:t>
            </a:r>
            <a:r>
              <a:rPr lang="en-US" dirty="0">
                <a:solidFill>
                  <a:srgbClr val="000000"/>
                </a:solidFill>
                <a:latin typeface="Consolas"/>
              </a:rPr>
              <a:t> </a:t>
            </a:r>
            <a:r>
              <a:rPr lang="en-US" dirty="0" smtClean="0"/>
              <a:t>Customers.ID</a:t>
            </a:r>
            <a:r>
              <a:rPr lang="en-US" dirty="0" smtClean="0">
                <a:solidFill>
                  <a:srgbClr val="000000"/>
                </a:solidFill>
                <a:latin typeface="Consolas"/>
              </a:rPr>
              <a:t>, </a:t>
            </a:r>
            <a:r>
              <a:rPr lang="en-US" dirty="0" err="1" smtClean="0">
                <a:solidFill>
                  <a:srgbClr val="000000"/>
                </a:solidFill>
                <a:latin typeface="Consolas"/>
              </a:rPr>
              <a:t>Customers.Nama</a:t>
            </a:r>
            <a:r>
              <a:rPr lang="en-US" dirty="0"/>
              <a:t/>
            </a:r>
            <a:br>
              <a:rPr lang="en-US" dirty="0"/>
            </a:br>
            <a:r>
              <a:rPr lang="en-US" dirty="0">
                <a:solidFill>
                  <a:srgbClr val="0000CD"/>
                </a:solidFill>
                <a:latin typeface="Consolas"/>
              </a:rPr>
              <a:t>FROM</a:t>
            </a:r>
            <a:r>
              <a:rPr lang="en-US" dirty="0">
                <a:solidFill>
                  <a:srgbClr val="000000"/>
                </a:solidFill>
                <a:latin typeface="Consolas"/>
              </a:rPr>
              <a:t> </a:t>
            </a:r>
            <a:r>
              <a:rPr lang="en-US" dirty="0" smtClean="0"/>
              <a:t>Customers</a:t>
            </a:r>
            <a:endParaRPr lang="en-US" dirty="0"/>
          </a:p>
          <a:p>
            <a:r>
              <a:rPr lang="en-US" dirty="0" smtClean="0">
                <a:solidFill>
                  <a:srgbClr val="0000CD"/>
                </a:solidFill>
                <a:latin typeface="Consolas"/>
              </a:rPr>
              <a:t>Where</a:t>
            </a:r>
            <a:r>
              <a:rPr lang="en-US" dirty="0">
                <a:solidFill>
                  <a:srgbClr val="000000"/>
                </a:solidFill>
                <a:latin typeface="Consolas"/>
              </a:rPr>
              <a:t> </a:t>
            </a:r>
            <a:r>
              <a:rPr lang="en-US" dirty="0" smtClean="0">
                <a:solidFill>
                  <a:srgbClr val="000000"/>
                </a:solidFill>
                <a:latin typeface="Consolas"/>
              </a:rPr>
              <a:t>Customers.ID=‘1’ </a:t>
            </a:r>
            <a:r>
              <a:rPr lang="en-US" dirty="0" smtClean="0">
                <a:solidFill>
                  <a:srgbClr val="0000CD"/>
                </a:solidFill>
                <a:latin typeface="Consolas"/>
              </a:rPr>
              <a:t>And </a:t>
            </a:r>
            <a:r>
              <a:rPr lang="en-US" dirty="0">
                <a:solidFill>
                  <a:srgbClr val="000000"/>
                </a:solidFill>
                <a:latin typeface="Consolas"/>
              </a:rPr>
              <a:t>Customers.ID</a:t>
            </a:r>
            <a:r>
              <a:rPr lang="en-US" dirty="0" smtClean="0">
                <a:solidFill>
                  <a:srgbClr val="000000"/>
                </a:solidFill>
                <a:latin typeface="Consolas"/>
              </a:rPr>
              <a:t>=‘2’ </a:t>
            </a:r>
            <a:endParaRPr lang="en-US" dirty="0"/>
          </a:p>
        </p:txBody>
      </p:sp>
      <p:sp>
        <p:nvSpPr>
          <p:cNvPr id="16" name="Rectangle 15"/>
          <p:cNvSpPr/>
          <p:nvPr/>
        </p:nvSpPr>
        <p:spPr>
          <a:xfrm>
            <a:off x="513511" y="4869160"/>
            <a:ext cx="8075240" cy="923330"/>
          </a:xfrm>
          <a:prstGeom prst="rect">
            <a:avLst/>
          </a:prstGeom>
        </p:spPr>
        <p:txBody>
          <a:bodyPr wrap="square">
            <a:spAutoFit/>
          </a:bodyPr>
          <a:lstStyle/>
          <a:p>
            <a:r>
              <a:rPr lang="en-US" dirty="0">
                <a:solidFill>
                  <a:srgbClr val="0000CD"/>
                </a:solidFill>
                <a:latin typeface="Consolas"/>
              </a:rPr>
              <a:t>SELECT</a:t>
            </a:r>
            <a:r>
              <a:rPr lang="en-US" dirty="0">
                <a:solidFill>
                  <a:srgbClr val="000000"/>
                </a:solidFill>
                <a:latin typeface="Consolas"/>
              </a:rPr>
              <a:t> </a:t>
            </a:r>
            <a:r>
              <a:rPr lang="en-US" dirty="0" smtClean="0"/>
              <a:t>Customers.ID</a:t>
            </a:r>
            <a:r>
              <a:rPr lang="en-US" dirty="0" smtClean="0">
                <a:solidFill>
                  <a:srgbClr val="000000"/>
                </a:solidFill>
                <a:latin typeface="Consolas"/>
              </a:rPr>
              <a:t>, </a:t>
            </a:r>
            <a:r>
              <a:rPr lang="en-US" dirty="0" err="1" smtClean="0">
                <a:solidFill>
                  <a:srgbClr val="000000"/>
                </a:solidFill>
                <a:latin typeface="Consolas"/>
              </a:rPr>
              <a:t>Customers.Nama</a:t>
            </a:r>
            <a:r>
              <a:rPr lang="en-US" dirty="0"/>
              <a:t/>
            </a:r>
            <a:br>
              <a:rPr lang="en-US" dirty="0"/>
            </a:br>
            <a:r>
              <a:rPr lang="en-US" dirty="0">
                <a:solidFill>
                  <a:srgbClr val="0000CD"/>
                </a:solidFill>
                <a:latin typeface="Consolas"/>
              </a:rPr>
              <a:t>FROM</a:t>
            </a:r>
            <a:r>
              <a:rPr lang="en-US" dirty="0">
                <a:solidFill>
                  <a:srgbClr val="000000"/>
                </a:solidFill>
                <a:latin typeface="Consolas"/>
              </a:rPr>
              <a:t> </a:t>
            </a:r>
            <a:r>
              <a:rPr lang="en-US" dirty="0" smtClean="0"/>
              <a:t>Customers</a:t>
            </a:r>
            <a:endParaRPr lang="en-US" dirty="0"/>
          </a:p>
          <a:p>
            <a:r>
              <a:rPr lang="en-US" dirty="0" smtClean="0">
                <a:solidFill>
                  <a:srgbClr val="0000CD"/>
                </a:solidFill>
                <a:latin typeface="Consolas"/>
              </a:rPr>
              <a:t>Where</a:t>
            </a:r>
            <a:r>
              <a:rPr lang="en-US" dirty="0">
                <a:solidFill>
                  <a:srgbClr val="000000"/>
                </a:solidFill>
                <a:latin typeface="Consolas"/>
              </a:rPr>
              <a:t> </a:t>
            </a:r>
            <a:r>
              <a:rPr lang="en-US" dirty="0" smtClean="0">
                <a:solidFill>
                  <a:srgbClr val="000000"/>
                </a:solidFill>
                <a:latin typeface="Consolas"/>
              </a:rPr>
              <a:t>Customers.ID=‘1’ </a:t>
            </a:r>
            <a:r>
              <a:rPr lang="en-US" dirty="0">
                <a:solidFill>
                  <a:srgbClr val="0000CD"/>
                </a:solidFill>
                <a:latin typeface="Consolas"/>
              </a:rPr>
              <a:t>And </a:t>
            </a:r>
            <a:r>
              <a:rPr lang="en-US" dirty="0" err="1" smtClean="0">
                <a:solidFill>
                  <a:srgbClr val="000000"/>
                </a:solidFill>
                <a:latin typeface="Consolas"/>
              </a:rPr>
              <a:t>Customers.Nama</a:t>
            </a:r>
            <a:r>
              <a:rPr lang="en-US" dirty="0" smtClean="0">
                <a:solidFill>
                  <a:srgbClr val="000000"/>
                </a:solidFill>
                <a:latin typeface="Consolas"/>
              </a:rPr>
              <a:t>=‘Arman’ </a:t>
            </a:r>
            <a:endParaRPr lang="en-US" dirty="0"/>
          </a:p>
        </p:txBody>
      </p:sp>
    </p:spTree>
    <p:extLst>
      <p:ext uri="{BB962C8B-B14F-4D97-AF65-F5344CB8AC3E}">
        <p14:creationId xmlns:p14="http://schemas.microsoft.com/office/powerpoint/2010/main" val="3470292947"/>
      </p:ext>
    </p:extLst>
  </p:cSld>
  <p:clrMapOvr>
    <a:masterClrMapping/>
  </p:clrMapOvr>
  <p:transition spd="slow">
    <p:fade thruBlk="1"/>
  </p:transition>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1"/>
  <p:tag name="MMPROD_0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0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11599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11599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THEME_BG_IMAGE" val=""/>
  <p:tag name="MMPROD_TAG_VCONFIG" val="PD94bWwgdmVyc2lvbj0iMS4wIiBlbmNvZGluZz0iVVRGLTgiPz4NCjxjb25maWd1cmF0aW9uPg0KCTxicmFuZGluZz4NCgkJPHVpZm9udCBuYW1lPSJGT05UX05PVEVTX1RFWFQiIHZhbHVlPSJWZXJkYW5hLDksZmFsc2UsZmFsc2UsZmFsc2UiLz4NCgk8L2JyYW5kaW5nPg0KCTxjb2xvcnM+DQoJCTx1aWNvbG9yIG5hbWU9InByaW1hcnkiIHZhbHVlPSIweDQ3QTRDQiIvPg0KCQk8dWljb2xvciBuYW1lPSJnbG93IiB2YWx1ZT0iMHgzNUQzMzQiLz4NCgkJPHVpY29sb3IgbmFtZT0idGV4dCIgdmFsdWU9IjB4RkZGRkZGIi8+DQoJCTx1aWNvbG9yIG5hbWU9ImxpZ2h0IiB2YWx1ZT0iMHgxRjY2OEYiLz4NCgkJPHVpY29sb3IgbmFtZT0ic2hhZG93IiB2YWx1ZT0iMHgwMDAwMDAiLz4NCgkJPHVpY29sb3IgbmFtZT0iYmFja2dyb3VuZCIgdmFsdWU9IjB4NDY5QUE5Ii8+DQoJPC9jb2xvcnM+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DQoJCTx1aXNob3cgbmFtZT0iYWx3YXlzU2NydW5jaCIgdmFsdWU9ImZhbHNlIi8+DQoJCTx1aXNob3cgbmFtZT0iaW5pdGlhbGRpc3BsYXltb2RlaXNub3JtYWwiIHZhbHVlPSJ0cnVlIi8+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DQoJCTx1aXRleHQgbmFtZT0iU0NSVUJCQVJTVEFUVVNfTk9BVURJTyIgdmFsdWU9Ik5vIEF1ZGlvIi8+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DQoJCTx1aXRleHQgbmFtZT0iU0NSVUJCQVJTVEFUVVNfUkVWSUVXUVVJWiIgdmFsdWU9IlJldmlld2luZyBRdWl6Ii8+DQoJCTwhLS0gc3Vic3RpdHV0aW9uOiAlbSA9PSBtaW51dGVzIHJlbWFpbmluZyAtLT4NCgkJPCEtLSBzdWJzdGl0dXRpb246ICVzID09IHNlY29uZHMgcmVtYWluaW5nIC0tPg0KCQk8dWl0ZXh0IG5hbWU9IkVMQVBTRUQiIHZhbHVlPSIlbSBNaW51dGVzICVzIFNlY29uZHMgUmVtYWluaW5nIi8+DQoJCTx1aXRleHQgbmFtZT0iTk9URk9VTkQiIHZhbHVlPSJOb3RoaW5nIEZvdW5kIi8+DQoJCTx1aXRleHQgbmFtZT0iQVRUQUNITUVOVFMiIHZhbHVlPSJBdHRhY2htZW50cyIvPg0KCQk8IS0tIHN1YnN0aXR1dGlvbjogJXAgPT0gY3VycmVudCBzcGVha2VyJ3MgdGl0bGUgLS0+DQoJCTx1aXRleHQgbmFtZT0iQklPV0lOX1RJVExFIiB2YWx1ZT0iQmlvOiAlcCIvPg0KCQk8dWl0ZXh0IG5hbWU9IkJJT0JUTl9USVRMRSIgdmFsdWU9IkJpbyIvPg0KCQk8dWl0ZXh0IG5hbWU9IkRJVklERVJCVE5fVElUTEUiIHZhbHVlPSJ8Ii8+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DQoJCTwhLS1xdWl6IHBvZCBhbmQgbWVzc2FnZSBib3ggdGV4dHMtLT4NCgkJPHVpdGV4dCBuYW1lPSJRVUlaUE9EX1FVSVpfQVRURU1QVCIgdmFsdWU9IlF1aXogQXR0ZW1wdDoiLz4NCgkJPHVpdGV4dCBuYW1lPSJRVUlaUE9EX1FVSVpfQVRURU1QVF9WQUxVRSIgdmFsdWU9IiVuIG9mICV0Ii8+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DQoJCTx1aXRleHQgbmFtZT0iUVVJWlBPRF9RVUlaQVRNUFRfSU5GIiB2YWx1ZT0iSW5maW5pdGUiLz4NCgkJPHVpdGV4dCBuYW1lPSJRVUlaUE9EX1FVRVNBVE1QVF9JTkYiIHZhbHVlPSJJbmZpbml0ZSIvPg0KCQk8dWl0ZXh0IG5hbWU9IldBUk5JTkdNU0dfWUVTU1RSSU5HIiB2YWx1ZT0iWWVzIi8+DQoJCTx1aXRleHQgbmFtZT0iV0FSTklOR01TR19OT1NUUklORyIgdmFsdWU9Ik5vIi8+DQoJCTx1aXRleHQgbmFtZT0iV0FSTklOR01TR19USVRMRVNUUklORyIgdmFsdWU9IlF1aXogTmF2aWdhdGlvbiBXYXJuaW5nIi8+DQoJCTx1aXRleHQgbmFtZT0iV0FSTklOR01TR19NU0dTVFJJTkciIHZhbHVlPSJUaGVyZSBhcmUgdW4tYXR0ZW1wdGVkIHF1ZXN0aW9ucyBpbiB0aGlzIFF1aXouJiN4QTsmI3hBO0NsaWNraW5nIFllcyB3aWxsIHRha2UgeW91IG91dCBvZiB0aGUgUXVpei4gQ2xpY2sgTm8gdG8gY29udGludWUgdGhlIFF1aXouIi8+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DQoJCTx1aXRleHQgbmFtZT0iRE9DV1JBUF9USVRMRSIgdmFsdWU9IlByZXNlbnRlciBGaWxlIEF0dGFjaG1lbnQiLz4NCgkJPHVpdGV4dCBuYW1lPSJET0NXUkFQX01TRyIgdmFsdWU9IlNhdmUgdG8gTXkgQ29tcHV0ZXIiLz4NCgkJPHVpdGV4dCBuYW1lPSJET0NXUkFQX1BST01QVCIgdmFsdWU9IkNsaWNrIHRvIERvd25sb2FkIi8+DQoJPC9sYW5ndWFnZT4NCgk8bGFuZ3VhZ2UgaWQ9ImRl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ZvbGllICVuIi8+DQoJCTwhLS0gc3Vic3RpdHV0aW9uOiAlbiA9PSBzbGlkZSBudW1iZXIgLS0+DQoJCTwhLS0gc3Vic3RpdHV0aW9uOiAldCA9PSB0b3RhbCBzbGlkZSBjb3VudCAtLT4NCgkJPHVpdGV4dCBuYW1lPSJTQ1JVQkJBUlNUQVRVU19TTElERUlORk8iIHZhbHVlPSJGb2xpZSAlbiAvICV0IHwgIi8+DQoJCTx1aXRleHQgbmFtZT0iU0NSVUJCQVJTVEFUVVNfU1RPUFBFRCIgdmFsdWU9IkJlZW5kZXQiLz4NCgkJPHVpdGV4dCBuYW1lPSJTQ1JVQkJBUlNUQVRVU19QTEFZSU5HIiB2YWx1ZT0iV2llZGVyZ2FiZSIvPg0KCQk8dWl0ZXh0IG5hbWU9IlNDUlVCQkFSU1RBVFVTX05PQVVESU8iIHZhbHVlPSJLZWluIEF1ZGlvIi8+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DQoJCTx1aXRleHQgbmFtZT0iU0NSVUJCQVJTVEFUVVNfUkVWSUVXUVVJWiIgdmFsdWU9Ik5vY2htYWxzIGR1cmNoc2VoZW4iLz4NCgkJPCEtLSBzdWJzdGl0dXRpb246ICVtID09IG1pbnV0ZXMgcmVtYWluaW5nIC0tPg0KCQk8IS0tIHN1YnN0aXR1dGlvbjogJXMgPT0gc2Vjb25kcyByZW1haW5pbmcgLS0+DQoJCTx1aXRleHQgbmFtZT0iRUxBUFNFRCIgdmFsdWU9IlJlc3RkYXVlcjogJW0gTWludXRlbiAlcyBTZWt1bmRlbiIvPg0KCQk8dWl0ZXh0IG5hbWU9Ik5PVEZPVU5EIiB2YWx1ZT0iTmljaHRzIGdlZnVuZGVuIi8+DQoJCTx1aXRleHQgbmFtZT0iQVRUQUNITUVOVFMiIHZhbHVlPSJBbmxhZ2VuIi8+DQoJCTwhLS0gc3Vic3RpdHV0aW9uOiAlcCA9PSBjdXJyZW50IHNwZWFrZXIncyB0aXRsZSAtLT4NCgkJPHVpdGV4dCBuYW1lPSJCSU9XSU5fVElUTEUiIHZhbHVlPSJTcHJlY2hlcjogJXAiLz4NCgkJPHVpdGV4dCBuYW1lPSJCSU9CVE5fVElUTEUiIHZhbHVlPSJTcHJlY2hlciIvPg0KCQk8dWl0ZXh0IG5hbWU9IkRJVklERVJCVE5fVElUTEUiIHZhbHVlPSJ8Ii8+DQoJCTx1aXRleHQgbmFtZT0iQ09OVEFDVEJUTl9USVRMRSIgdmFsdWU9IktvbnRha3QiLz4NCgkJPHVpdGV4dCBuYW1lPSJUQUJfUVVJWiIgdmFsdWU9IlF1aXoiLz4NCgkJPHVpdGV4dCBuYW1lPSJUQUJfT1VUTElORSIgdmFsdWU9IlN0cnVrdHVyIi8+DQoJCTx1aXRleHQgbmFtZT0iVEFCX1RIVU1CIiB2YWx1ZT0iTWluaWF0dXIiLz4NCgkJPHVpdGV4dCBuYW1lPSJUQUJfTk9URVMiIHZhbHVlPSJOb3RpemVuIi8+DQoJCTx1aXRleHQgbmFtZT0iVEFCX1NFQVJDSCIgdmFsdWU9IlN1Y2hlbiIvPg0KCQk8dWl0ZXh0IG5hbWU9IlNMSURFX0hFQURJTkciIHZhbHVlPSJGb2xpZW50aXRlbCIvPg0KCQk8dWl0ZXh0IG5hbWU9IkRVUkFUSU9OX0hFQURJTkciIHZhbHVlPSJEYXVlciIvPg0KCQk8dWl0ZXh0IG5hbWU9IlNFQVJDSF9IRUFESU5HIiB2YWx1ZT0iVGV4dCBzdWNoZW46Ii8+DQoJCTx1aXRleHQgbmFtZT0iVEhVTUJfSEVBRElORyIgdmFsdWU9IkZvbGllIi8+DQoJCTx1aXRleHQgbmFtZT0iVEhVTUJfSU5GTyIgdmFsdWU9IkZvbGllbnRpdGVsL0RhdWVyIi8+DQoJCTx1aXRleHQgbmFtZT0iQVRUQUNITkFNRV9IRUFESU5HIiB2YWx1ZT0iRGF0ZWluYW1lIi8+DQoJCTx1aXRleHQgbmFtZT0iQVRUQUNIU0laRV9IRUFESU5HIiB2YWx1ZT0iR3LDtsOfZSIvPg0KCQk8dWl0ZXh0IG5hbWU9IlNMSURFX05PVEVTIiB2YWx1ZT0iRm9saWVubm90aXplbiIvPg0KCQk8IS0tcXVpeiBwb2QgYW5kIG1lc3NhZ2UgYm94IHRleHRzLS0+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DQoJCTx1aXRleHQgbmFtZT0iUVVJWlBPRF9RVUVTVFlQRV9TVlkiIHZhbHVlPSJVbWZyYWdlIi8+DQoJCTx1aXRleHQgbmFtZT0iUVVJWlBPRF9RVUlaQVRNUFRfSU5GIiB2YWx1ZT0iVW5lbmRsaWNoIi8+DQoJCTx1aXRleHQgbmFtZT0iUVVJWlBPRF9RVUVTQVRNUFRfSU5GIiB2YWx1ZT0iVW5lbmRsaWNoIi8+DQoJCTx1aXRleHQgbmFtZT0iV0FSTklOR01TR19ZRVNTVFJJTkciIHZhbHVlPSJKYSIvPg0KCQk8dWl0ZXh0IG5hbWU9IldBUk5JTkdNU0dfTk9TVFJJTkciIHZhbHVlPSJOZWluIi8+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EZW4gVGVpbG5laG1lcm4gZGllIFNlaXRlbmxlaXN0ZSBhbnplaWdlbiIvPg0KCQk8dWl0ZXh0IG5hbWU9Ik1VVEUiIHZhbHVlPSJUb24gYXVzIi8+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DQoJPGxhbmd1YWdlIGlkPSJmci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EaWFwb3NpdGl2ZSAlbiIvPg0KCQk8IS0tIHN1YnN0aXR1dGlvbjogJW4gPT0gc2xpZGUgbnVtYmVyIC0tPg0KCQk8IS0tIHN1YnN0aXR1dGlvbjogJXQgPT0gdG90YWwgc2xpZGUgY291bnQgLS0+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DQoJCTx1aXRleHQgbmFtZT0iU0NSVUJCQVJTVEFUVVNfVklEUExBWUlORyIgdmFsdWU9IkxlY3R1cmUgdmlkw6lvIGVuIGNvdXJzIi8+DQoJCTx1aXRleHQgbmFtZT0iU0NSVUJCQVJTVEFUVVNfTE9BRElORyIgdmFsdWU9IkNoYXJnZW1lbnQgZW4gY291cnMiLz4NCgkJPHVpdGV4dCBuYW1lPSJTQ1JVQkJBUlNUQVRVU19CVUZGRVJJTkciIHZhbHVlPSJNaXNlIGVuIG3DqW1vaXJlIi8+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DQoJCTx1aXRleHQgbmFtZT0iRUxBUFNFRCIgdmFsdWU9IiVtIG1pbnV0ZXMgJXMgc2Vjb25kZXMgcmVzdGFudGVzIi8+DQoJCTx1aXRleHQgbmFtZT0iTk9URk9VTkQiIHZhbHVlPSJSaWVuIHRyb3V2w6kiLz4NCgkJPHVpdGV4dCBuYW1lPSJBVFRBQ0hNRU5UUyIgdmFsdWU9IlBpw6hjZXMgam9pbnRlcyIvPg0KCQk8IS0tIHN1YnN0aXR1dGlvbjogJXAgPT0gY3VycmVudCBzcGVha2VyJ3MgdGl0bGUgLS0+DQoJCTx1aXRleHQgbmFtZT0iQklPV0lOX1RJVExFIiB2YWx1ZT0iQmlvIDogJXAiLz4NCgkJPHVpdGV4dCBuYW1lPSJCSU9CVE5fVElUTEUiIHZhbHVlPSJCaW8gOiIvPg0KCQk8dWl0ZXh0IG5hbWU9IkRJVklERVJCVE5fVElUTEUiIHZhbHVlPSJ8Ii8+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DQoJCTx1aXRleHQgbmFtZT0iUVVJWlBPRF9RVUlaX1NDT1JFIiB2YWx1ZT0iTm90ZSBvYnRlbnVlIDoiLz4NCgkJPHVpdGV4dCBuYW1lPSJRVUlaUE9EX1FVSVpfUEFTU1NDT1JFIiB2YWx1ZT0iTm90ZSBkJ2FkbWlzc2liaWxpdMOpwqA6Ii8+DQoJCTx1aXRleHQgbmFtZT0iUVVJWlBPRF9RVUlaX01BWFNDT1JFIiB2YWx1ZT0iTm90ZSBtYXhpbWFsZSA6Ii8+DQoJCTx1aXRleHQgbmFtZT0iUVVJWlBPRF9RVUVTQVRNUFRfU1RSIiB2YWx1ZT0iVGVudGF0aXZlIDogJW4gc3VyICV0Ii8+DQoJCTx1aXRleHQgbmFtZT0iUVVJWlBPRF9RVUVTVFlQRV9TVFIiIHZhbHVlPSJUeXBlOiAlcyIvPg0KCQk8dWl0ZXh0IG5hbWU9IlFVSVpQT0RfUVVFU1RZUEVfR1JEIiB2YWx1ZT0iTm90w6kiLz4NCgkJPHVpdGV4dCBuYW1lPSJRVUlaUE9EX1FVRVNUWVBFX1NWWSIgdmFsdWU9IkVucXXDqnRlIi8+DQoJCTx1aXRleHQgbmFtZT0iUVVJWlBPRF9RVUlaQVRNUFRfSU5GIiB2YWx1ZT0iSWxsaW1pdMOpIi8+DQoJCTx1aXRleHQgbmFtZT0iUVVJWlBPRF9RVUVTQVRNUFRfSU5GIiB2YWx1ZT0iSWxsaW1pdMOpIi8+DQoJCTx1aXRleHQgbmFtZT0iV0FSTklOR01TR19ZRVNTVFJJTkciIHZhbHVlPSJPdWkiLz4NCgkJPHVpdGV4dCBuYW1lPSJXQVJOSU5HTVNHX05PU1RSSU5HIiB2YWx1ZT0iTm9uIi8+DQoJCTx1aXRleHQgbmFtZT0iV0FSTklOR01TR19USVRMRVNUUklORyIgdmFsdWU9IkF2ZXJ0aXNzZW1lbnQgZGUgbmF2aWdhdGlvbiBkdSBxdWVzdGlvbm5haXJlIi8+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DQoJCTx1aWZvbnQgbmFtZT0iRk9OVF9QUkVTRU5URVJUSVRMRSIgdmFsdWU9IlZlcmRhbmEsMTE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DQoJCTwhLS0gc3Vic3RpdHV0aW9uOiAlbiA9PSBzbGlkZSBudW1iZXIgLS0+DQoJCTwhLS0gc3Vic3RpdHV0aW9uOiAldCA9PSB0b3RhbCBzbGlkZSBjb3VudCAtLT4NCgkJPHVpdGV4dCBuYW1lPSJTQ1JVQkJBUlNUQVRVU19TTElERUlORk8iIHZhbHVlPSLjgrnjg6njgqTjg4kgOiAlbiAvICV0IHwgIi8+DQoJCTx1aXRleHQgbmFtZT0iU0NSVUJCQVJTVEFUVVNfU1RPUFBFRCIgdmFsdWU9IuWBnOatoiIvPg0KCQk8dWl0ZXh0IG5hbWU9IlNDUlVCQkFSU1RBVFVTX1BMQVlJTkciIHZhbHVlPSLlho3nlJ/kuK0iLz4NCgkJPHVpdGV4dCBuYW1lPSJTQ1JVQkJBUlNUQVRVU19OT0FVRElPIiB2YWx1ZT0i6Z+z5aOw44Gq44GXIi8+DQoJCTx1aXRleHQgbmFtZT0iU0NSVUJCQVJTVEFUVVNfVklEUExBWUlORyIgdmFsdWU9IuODk+ODh+OCquWGjeeUn+S4rSIvPg0KCQk8dWl0ZXh0IG5hbWU9IlNDUlVCQkFSU1RBVFVTX0xPQURJTkciIHZhbHVlPSLjg63jg7zjg4nkuK0iLz4NCgkJPHVpdGV4dCBuYW1lPSJTQ1JVQkJBUlNUQVRVU19CVUZGRVJJTkciIHZhbHVlPSLjg5Djg4Pjg5XjgqHkuK0iLz4NCgkJPHVpdGV4dCBuYW1lPSJTQ1JVQkJBUlNUQVRVU19RVUVTVElPTiIgdmFsdWU9IuizquWVj+OBq+etlOOBiOOBpuS4i+OBleOBhCIvPg0KCQk8dWl0ZXh0IG5hbWU9IlNDUlVCQkFSU1RBVFVTX1JFVklFV1FVSVoiIHZhbHVlPSLjgq/jgqTjgrrjgpLjg6zjg5Pjg6Xjg7zjgZfjgabjgYTjgb7jgZkiLz4NCgkJPCEtLSBzdWJzdGl0dXRpb246ICVtID09IG1pbnV0ZXMgcmVtYWluaW5nIC0tPg0KCQk8IS0tIHN1YnN0aXR1dGlvbjogJXMgPT0gc2Vjb25kcyByZW1haW5pbmcgLS0+DQoJCTx1aXRleHQgbmFtZT0iRUxBUFNFRCIgdmFsdWU9Iuaui+OCiiA6ICVtIOWIhiAlcyDnp5IiLz4NCgkJPHVpdGV4dCBuYW1lPSJOT1RGT1VORCIgdmFsdWU9IuS9leOCguimi+OBpOOBi+OCiuOBvuOBm+OCkyIvPg0KCQk8dWl0ZXh0IG5hbWU9IkFUVEFDSE1FTlRTIiB2YWx1ZT0i5re75LuYIi8+DQoJCTwhLS0gc3Vic3RpdHV0aW9uOiAlcCA9PSBjdXJyZW50IHNwZWFrZXIncyB0aXRsZSAtLT4NCgkJPHVpdGV4dCBuYW1lPSJCSU9XSU5fVElUTEUiIHZhbHVlPSLntYzmrbQgOiAlcCIvPg0KCQk8dWl0ZXh0IG5hbWU9IkJJT0JUTl9USVRMRSIgdmFsdWU9Iue1jOattCIvPg0KCQk8dWl0ZXh0IG5hbWU9IkRJVklERVJCVE5fVElUTEUiIHZhbHVlPSJ8Ii8+DQoJCTx1aXRleHQgbmFtZT0iQ09OVEFDVEJUTl9USVRMRSIgdmFsdWU9IuOBiuWVj+OBhOWQiOOCj+OBmyIvPg0KCQk8dWl0ZXh0IG5hbWU9IlRBQl9RVUlaIiB2YWx1ZT0i44Kv44Kk44K6Ii8+DQoJCTx1aXRleHQgbmFtZT0iVEFCX09VVExJTkUiIHZhbHVlPSLjgqLjgqbjg4jjg6njgqTjg7MiLz4NCgkJPHVpdGV4dCBuYW1lPSJUQUJfVEhVTUIiIHZhbHVlPSLjgrXjg6Djg43jg7zjg6siLz4NCgkJPHVpdGV4dCBuYW1lPSJUQUJfTk9URVMiIHZhbHVlPSLjg47jg7zjg4giLz4NCgkJPHVpdGV4dCBuYW1lPSJUQUJfU0VBUkNIIiB2YWx1ZT0i5qSc57SiIi8+DQoJCTx1aXRleHQgbmFtZT0iU0xJREVfSEVBRElORyIgdmFsdWU9IuOCueODqeOCpOODieOCv+OCpOODiOODqyIvPg0KCQk8dWl0ZXh0IG5hbWU9IkRVUkFUSU9OX0hFQURJTkciIHZhbHVlPSLplbfjgZUiLz4NCgkJPHVpdGV4dCBuYW1lPSJTRUFSQ0hfSEVBRElORyIgdmFsdWU9IuaknOe0ouOBmeOCi+ODhuOCreOCueODiCA6ICIvPg0KCQk8dWl0ZXh0IG5hbWU9IlRIVU1CX0hFQURJTkciIHZhbHVlPSLjgrnjg6njgqTjg4kiLz4NCgkJPHVpdGV4dCBuYW1lPSJUSFVNQl9JTkZPIiB2YWx1ZT0i44K544Op44Kk44OJ44K/44Kk44OI44OrIC8g6ZW344GVIi8+DQoJCTx1aXRleHQgbmFtZT0iQVRUQUNITkFNRV9IRUFESU5HIiB2YWx1ZT0i44OV44Kh44Kk44Or5ZCNIi8+DQoJCTx1aXRleHQgbmFtZT0iQVRUQUNIU0laRV9IRUFESU5HIiB2YWx1ZT0i44K144Kk44K6Ii8+DQoJCTx1aXRleHQgbmFtZT0iU0xJREVfTk9URVMiIHZhbHVlPSLjgrnjg6njgqTjg4njg47jg7zjg4giLz4NCgkJPCEtLXF1aXogcG9kIGFuZCBtZXNzYWdlIGJveCB0ZXh0cy0tPg0KCQk8dWl0ZXh0IG5hbWU9IlFVSVpQT0RfUVVJWl9BVFRFTVBUIiB2YWx1ZT0i44Kv44Kk44K66Kmm6KGM5Zue5pWwIDogIi8+DQoJCTx1aXRleHQgbmFtZT0iUVVJWlBPRF9RVUlaX0FUVEVNUFRfVkFMVUUiIHZhbHVlPSIlbiAvICV0Ii8+DQoJCTx1aXRleHQgbmFtZT0iUVVJWlBPRF9RVUlaX1NDT1JFIiB2YWx1ZT0i44K544Kz44KiIDogIi8+DQoJCTx1aXRleHQgbmFtZT0iUVVJWlBPRF9RVUlaX1BBU1NTQ09SRSIgdmFsdWU9IuWQiOagvOeCuSA6Ii8+DQoJCTx1aXRleHQgbmFtZT0iUVVJWlBPRF9RVUlaX01BWFNDT1JFIiB2YWx1ZT0i5pyA6auY5b6X54K5IDogIi8+DQoJCTx1aXRleHQgbmFtZT0iUVVJWlBPRF9RVUVTQVRNUFRfU1RSIiB2YWx1ZT0i6Kmm6KGM5Zue5pWwIDogJW4gLyAldCIvPg0KCQk8dWl0ZXh0IG5hbWU9IlFVSVpQT0RfUVVFU1RZUEVfU1RSIiB2YWx1ZT0i44K/44Kk44OXIDogJXMiLz4NCgkJPHVpdGV4dCBuYW1lPSJRVUlaUE9EX1FVRVNUWVBFX0dSRCIgdmFsdWU9IuipleS+oSIvPg0KCQk8dWl0ZXh0IG5hbWU9IlFVSVpQT0RfUVVFU1RZUEVfU1ZZIiB2YWx1ZT0i44Ki44Oz44Kx44O844OIIi8+DQoJCTx1aXRleHQgbmFtZT0iUVVJWlBPRF9RVUlaQVRNUFRfSU5GIiB2YWx1ZT0i54Sh5Yi26ZmQIi8+DQoJCTx1aXRleHQgbmFtZT0iUVVJWlBPRF9RVUVTQVRNUFRfSU5GIiB2YWx1ZT0i54Sh5Yi26ZmQIi8+DQoJCTx1aXRleHQgbmFtZT0iV0FSTklOR01TR19ZRVNTVFJJTkciIHZhbHVlPSLjga/jgYQiLz4NCgkJPHVpdGV4dCBuYW1lPSJXQVJOSU5HTVNHX05PU1RSSU5HIiB2YWx1ZT0i44GE44GE44GIIi8+DQoJCTx1aXRleHQgbmFtZT0iV0FSTklOR01TR19USVRMRVNUUklORyIgdmFsdWU9IuOCr+OCpOOCuuOBruODiuODk+OCsuODvOOCt+ODp+ODs+OBq+mWouOBmeOCi+itpuWRiiIvPg0KCQk8dWl0ZXh0IG5hbWU9IldBUk5JTkdNU0dfTVNHU1RSSU5HIiB2YWx1ZT0i44GT44Gu44Kv44Kk44K644Gr44Gv44CB44G+44Gg6Kej562U44GX44Gm44GE44Gq44GE6LOq5ZWP44GM44GC44KK44G+44GZ44CCJiN4QTsmI3hBOyDjgq/jgqTjgrrjgpLntYLkuobjgZnjgovjgavjga/jgIHjgIzjga/jgYTjgI3jgpLjgq/jg6rjg4Pjgq/jgZfjgb7jgZnjgILjgq/jgqTjgrrjgpLntprooYzjgZnjgovjgavjga/jgIHjgIzjgYTjgYTjgYjjgI3jgpLjgq/jg6rjg4Pjgq/jgZfjgb7jgZnjgIIiLz4NCgkJPHVpdGV4dCBuYW1lPSJJTkZPUk1BVElPTl9IMjY0X0ZMQVNIUExBWUVSIiB2YWx1ZT0i44GK5L2/44GE44Gu44Kz44Oz44OU44Ol44O844K/44Gr54++5Zyo44Kk44Oz44K544OI44O844Or44GV44KM44Gm44GE44KLIEZsYXNoIFBsYXllciDjga7jg5Djg7zjgrjjg6fjg7Pjga/jgIHjgZPjga7jg5Pjg4fjgqrjgpLjgrXjg53jg7zjg4jjgZfjgabjgYTjgb7jgZvjgpPjgILmnIDmlrDjga4gRmxhc2ggUGxheWVyIOOCkuODgOOCpuODs+ODreODvOODieOBmeOCi+OBq+OBr+OAgeODk+ODh+OCqumgmOWfn+OCkuOCr+ODquODg+OCr+OBl+OBpuOBj+OBoOOBleOBhOOAg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LjgrXjgqTjg4njg5Djg7zjgpLlj4LliqDogIXjgavopovjgZvjgosiLz4NCgkJPHVpdGV4dCBuYW1lPSJNVVRFIiB2YWx1ZT0i44Of44Ol44O844OIIi8+DQoJCTx1aXRleHQgbmFtZT0iRE9DV1JBUF9USVRMRSIgdmFsdWU9IlByZXNlbnRlciDmt7vku5jjg5XjgqHjgqTjg6siLz4NCgkJPHVpdGV4dCBuYW1lPSJET0NXUkFQX01TRyIgdmFsdWU9IuODnuOCpOOCs+ODs+ODlOODpeODvOOCv+OBq+S/neWtmCIvPg0KCQk8dWl0ZXh0IG5hbWU9IkRPQ1dSQVBfUFJPTVBUIiB2YWx1ZT0i44Kv44Oq44OD44Kv44GX44Gm44OA44Km44Oz44Ot44O844OJIi8+DQoJPC9sYW5ndWFnZT4NCgk8bGFuZ3VhZ2UgaWQ9ImtvIj4NCgkJPCEtLSBmb3JtYXQgZm9yIHVpZm9udCB2YWx1ZSBpcyAiZm9udCxzaXplLGlzYm9sZCxpc2l0YWxpYyxpc3NoYWRvd2VkIiAtLT4NCgkJPHVpZm9udCBuYW1lPSJGT05UX1FVSVpaSU5HIiB2YWx1ZT0iVmVyZGFuYSw5LGZhbHNlLGZhbHNlLGZhbHNlIi8+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xMSxmYWxzZSxmYWxzZSx0cnVlIi8+DQoJCTx1aWZvbnQgbmFtZT0iRk9OVF9CSU9XSU4iIHZhbHVlPSJWZXJkYW5hLDExLGZhbHNlLGZhbHNlLGZhbHNlIi8+DQoJCTx1aWZvbnQgbmFtZT0iRk9OVF9MSVNUSEVBRElORyIgdmFsdWU9IlZlcmRhbmEsMTEsZmFsc2UsZmFsc2UsZmFsc2UiLz4NCgkJPHVpZm9udCBuYW1lPSJGT05UX1dJTlRJVExFIiB2YWx1ZT0iVmVyZGFuYSwxM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DQoJCTwhLS0gc3Vic3RpdHV0aW9uOiAlcyA9PSBzZWNvbmRzIHJlbWFpbmluZyAtLT4NCgkJPHVpdGV4dCBuYW1lPSJFTEFQU0VEIiB2YWx1ZT0iJW3rtoQgJXPstIgg64Ko7J2MIi8+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DQoJCTx1aXRleHQgbmFtZT0iQklPQlROX1RJVExFIiB2YWx1ZT0i6rK966ClIOyGjOqwnCIvPg0KCQk8dWl0ZXh0IG5hbWU9IkRJVklERVJCVE5fVElUTEUiIHZhbHVlPSJ8Ii8+DQoJCTx1aXRleHQgbmFtZT0iQ09OVEFDVEJUTl9USVRMRSIgdmFsdWU9IuyXsOudveyymCIvPg0KCQk8dWl0ZXh0IG5hbWU9IlRBQl9RVUlaIiB2YWx1ZT0i7YC07KaIIi8+DQoJCTx1aXRleHQgbmFtZT0iVEFCX09VVExJTkUiIHZhbHVlPSLqsJzsmpQiLz4NCgkJPHVpdGV4dCBuYW1lPSJUQUJfVEhVTUIiIHZhbHVlPSLstpXshoztjJAiLz4NCgkJPHVpdGV4dCBuYW1lPSJUQUJfTk9URVMiIHZhbHVlPSLrhbjtirgiLz4NCgkJPHVpdGV4dCBuYW1lPSJUQUJfU0VBUkNIIiB2YWx1ZT0i6rKA7IOJIi8+DQoJCTx1aXRleHQgbmFtZT0iU0xJREVfSEVBRElORyIgdmFsdWU9IuyKrOudvOydtOuTnCDsoJzrqqkiLz4NCgkJPHVpdGV4dCBuYW1lPSJEVVJBVElPTl9IRUFESU5HIiB2YWx1ZT0i7J6s7IOd7Iuc6rCEIi8+DQoJCTx1aXRleHQgbmFtZT0iU0VBUkNIX0hFQURJTkciIHZhbHVlPSLthY3siqTtirgg6rKA7IOJOiIvPg0KCQk8dWl0ZXh0IG5hbWU9IlRIVU1CX0hFQURJTkciIHZhbHVlPSLsiqzrnbzsnbTrk5wiLz4NCgkJPHVpdGV4dCBuYW1lPSJUSFVNQl9JTkZPIiB2YWx1ZT0i7KCc66qpL+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siJg6Ii8+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siJg6ICVuLyV0Ii8+DQoJCTx1aXRleHQgbmFtZT0iUVVJWlBPRF9RVUVTVFlQRV9TVFIiIHZhbHVlPSLsnKDtmJU6ICVzIi8+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2AtOymiOulvCDsooXro4ztlZjroKTrqbQgW+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DQoJCTx1aXRleHQgbmFtZT0iU0NSVUJCQVJTVEFUVVNfVklEUExBWUlORyIgdmFsdWU9IlbDrWRlbyBlbiByZXByb2QuIi8+DQoJCTx1aXRleHQgbmFtZT0iU0NSVUJCQVJTVEFUVVNfTE9BRElORyIgdmFsdWU9IkNhcmdhbmRvIi8+DQoJCTx1aXRleHQgbmFtZT0iU0NSVUJCQVJTVEFUVVNfQlVGRkVSSU5HIiB2YWx1ZT0iQWxtYWNlbmFuZG8gZW4gYsO6ZmVyIi8+DQoJCTx1aXRleHQgbmFtZT0iU0NSVUJCQVJTVEFUVVNfUVVFU1RJT04iIHZhbHVlPSJDb250ZXN0YXIgcHJlZ3VudGEiLz4NCgkJPHVpdGV4dCBuYW1lPSJTQ1JVQkJBUlNUQVRVU19SRVZJRVdRVUlaIiB2YWx1ZT0iUmV2aXNhbmRvIHBydWViYSIvPg0KCQk8IS0tIHN1YnN0aXR1dGlvbjogJW0gPT0gbWludXRlcyByZW1haW5pbmcgLS0+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DQoJCTx1aXRleHQgbmFtZT0iQklPQlROX1RJVExFIiB2YWx1ZT0iQmlvZ3JhZsOtYSIvPg0KCQk8dWl0ZXh0IG5hbWU9IkRJVklERVJCVE5fVElUTEUiIHZhbHVlPSJ8Ii8+DQoJCTx1aXRleHQgbmFtZT0iQ09OVEFDVEJUTl9USVRMRSIgdmFsdWU9IkNvbnRhY3RvIi8+DQoJCTx1aXRleHQgbmFtZT0iVEFCX1FVSVoiIHZhbHVlPSJQcnVlYmEiLz4NCgkJPHVpdGV4dCBuYW1lPSJUQUJfT1VUTElORSIgdmFsdWU9IkNvbnRvcm5vIi8+DQoJCTx1aXRleHQgbmFtZT0iVEFCX1RIVU1CIiB2YWx1ZT0iTWluaWF0LiIvPg0KCQk8dWl0ZXh0IG5hbWU9IlRBQl9OT1RFUyIgdmFsdWU9Ik5vdGFzIi8+DQoJCTx1aXRleHQgbmFtZT0iVEFCX1NFQVJDSCIgdmFsdWU9IkJ1c2NhciIvPg0KCQk8dWl0ZXh0IG5hbWU9IlNMSURFX0hFQURJTkciIHZhbHVlPSJUw610dWxvIGRlIGRpYXBvc2l0aXZhIi8+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DQoJCTx1aXRleHQgbmFtZT0iQVRUQUNITkFNRV9IRUFESU5HIiB2YWx1ZT0iTm9tYnJlIGRlIGFyY2hpdm8iLz4NCgkJPHVpdGV4dCBuYW1lPSJBVFRBQ0hTSVpFX0hFQURJTkciIHZhbHVlPSJUYW1hw7FvIi8+DQoJCTx1aXRleHQgbmFtZT0iU0xJREVfTk9URVMiIHZhbHVlPSJOb3RhcyBkZSBkaWFwb3NpdGl2YSIvPg0KCQk8IS0tcXVpeiBwb2QgYW5kIG1lc3NhZ2UgYm94IHRleHRzLS0+DQoJCTx1aXRleHQgbmFtZT0iUVVJWlBPRF9RVUlaX0FUVEVNUFQiIHZhbHVlPSJJbnRlbnRvIGRlIHBydWViYToiLz4NCgkJPHVpdGV4dCBuYW1lPSJRVUlaUE9EX1FVSVpfQVRURU1QVF9WQUxVRSIgdmFsdWU9IiVuIGRlICV0Ii8+DQoJCTx1aXRleHQgbmFtZT0iUVVJWlBPRF9RVUlaX1NDT1JFIiB2YWx1ZT0iUHVudHVhY2nDs246Ii8+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DQoJCTx1aXRleHQgbmFtZT0iV0FSTklOR01TR19ZRVNTVFJJTkciIHZhbHVlPSJTw60iLz4NCgkJPHVpdGV4dCBuYW1lPSJXQVJOSU5HTVNHX05PU1RSSU5HIiB2YWx1ZT0iTm8iLz4NCgkJPHVpdGV4dCBuYW1lPSJXQVJOSU5HTVNHX1RJVExFU1RSSU5HIiB2YWx1ZT0iQXZpc28gZGUgbmF2ZWdhY2nDs24gZGUgcHJ1ZWJhIi8+DQoJCTx1aXRleHQgbmFtZT0iV0FSTklOR01TR19NU0dTVFJJTkciIHZhbHVlPSJIYXkgcHJlZ3VudGFzIHNpbiBpbnRlbnRvcyBlbiBlc3RhIHBydWViYS4mI3hBOyYjeEE7UGFyYSBzYWxpciBkZSBsYSBwcnVlYmEsIGhhZ2EgY2xpYyBlbiBTw60uIFBhcmEgY29udGludWFyLCBoYWdhIGNsaWMgZW4gTm8uIi8+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DQoJCTwhLS0gc3Vic3RpdHV0aW9uOiAlbiA9PSBzbGlkZSBudW1iZXIgLS0+DQoJCTx1aXRleHQgbmFtZT0iQk9PS01BUktTTElERSIgdmFsdWU9IkFkb2JlIFByZXNlbnRlcjogJXAgJXMiLz4NCgkJPHVpdGV4dCBuYW1lPSJTSE9XU0lERUJBUiIgdmFsdWU9Ik1vc3RyYXIgYmFycmEgbGF0ZXJhbCBhIGxvcyBwYXJ0aWNpcGFudGVzIi8+DQoJCTx1aXRleHQgbmFtZT0iTVVURSIgdmFsdWU9IlNpbGVuY2lhciIvPg0KCQk8dWl0ZXh0IG5hbWU9IkRPQ1dSQVBfVElUTEUiIHZhbHVlPSJBcmNoaXZvIGFkanVudG8gZGUgUHJlc2VudGVyIi8+DQoJCTx1aXRleHQgbmFtZT0iRE9DV1JBUF9NU0ciIHZhbHVlPSJHdWFyZGFyIGVuIE1pIFBDIi8+DQoJCTx1aXRleHQgbmFtZT0iRE9DV1JBUF9QUk9NUFQiIHZhbHVlPSJIYWdhIGNsaWMgZW4gRGVzY2FyZ2FyIi8+DQoJPC9sYW5ndWFnZT4NCgk8bGFuZ3VhZ2UgaWQ9InB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lNsaWRlICVuIi8+DQoJCTwhLS0gc3Vic3RpdHV0aW9uOiAlbiA9PSBzbGlkZSBudW1iZXIgLS0+DQoJCTwhLS0gc3Vic3RpdHV0aW9uOiAldCA9PSB0b3RhbCBzbGlkZSBjb3VudCAtLT4NCgkJPHVpdGV4dCBuYW1lPSJTQ1JVQkJBUlNUQVRVU19TTElERUlORk8iIHZhbHVlPSJTbGlkZSAlbiAvICV0IHwgIi8+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GF0byIvPg0KCQk8dWl0ZXh0IG5hbWU9IlRBQl9RVUlaIiB2YWx1ZT0iUXVlc3QuIi8+DQoJCTx1aXRleHQgbmFtZT0iVEFCX09VVExJTkUiIHZhbHVlPSJFc3F1ZW1hIi8+DQoJCTx1aXRleHQgbmFtZT0iVEFCX1RIVU1CIiB2YWx1ZT0iTWluaSIvPg0KCQk8dWl0ZXh0IG5hbWU9IlRBQl9OT1RFUyIgdmFsdWU9Ik5vdGFzIi8+DQoJCTx1aXRleHQgbmFtZT0iVEFCX1NFQVJDSCIgdmFsdWU9IkJ1c2NhIi8+DQoJCTx1aXRleHQgbmFtZT0iU0xJREVfSEVBRElORyIgdmFsdWU9IlTDrXR1bG8gZG8gc2xpZGUiLz4NCgkJPHVpdGV4dCBuYW1lPSJEVVJBVElPTl9IRUFESU5HIiB2YWx1ZT0iRHVyYcOnw6NvIi8+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DQoJCTx1aXRleHQgbmFtZT0iU0xJREVfTk9URVMiIHZhbHVlPSJBbm90YcOnw7VlcyBkbyBzbGlkZSIvPg0KCQk8IS0tcXVpeiBwb2QgYW5kIG1lc3NhZ2UgYm94IHRleHRzLS0+DQoJCTx1aXRleHQgbmFtZT0iUVVJWlBPRF9RVUlaX0FUVEVNUFQiIHZhbHVlPSJUZW50YXRpdmEgbm8gcXVlc3Rpb27DoXJpbzoiLz4NCgkJPHVpdGV4dCBuYW1lPSJRVUlaUE9EX1FVSVpfQVRURU1QVF9WQUxVRSIgdmFsdWU9IiVuIGRlICV0Ii8+DQoJCTx1aXRleHQgbmFtZT0iUVVJWlBPRF9RVUlaX1NDT1JFIiB2YWx1ZT0iUG9udHVhw6fDo286Ii8+DQoJCTx1aXRleHQgbmFtZT0iUVVJWlBPRF9RVUlaX1BBU1NTQ09SRSIgdmFsdWU9IlBvbnR1YcOnw6NvIGRlIGFwcm92YcOnw6NvOiIvPg0KCQk8dWl0ZXh0IG5hbWU9IlFVSVpQT0RfUVVJWl9NQVhTQ09SRSIgdmFsdWU9IlBvbnR1YcOnw6NvIG3DoXhpbWE6Ii8+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DQoJCTx1aXRleHQgbmFtZT0iUVVJWlBPRF9RVUlaQVRNUFRfSU5GIiB2YWx1ZT0iSW5maW5pdG8iLz4NCgkJPHVpdGV4dCBuYW1lPSJRVUlaUE9EX1FVRVNBVE1QVF9JTkYiIHZhbHVlPSJJbmZpbml0byIvPg0KCQk8dWl0ZXh0IG5hbWU9IldBUk5JTkdNU0dfWUVTU1RSSU5HIiB2YWx1ZT0iU2ltIi8+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DQoJPC9sYW5ndWFnZT4NCgk8bGFuZ3VhZ2UgaWQ9Iml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DQoJCTwhLS0gc3Vic3RpdHV0aW9uOiAlbiA9PSBzbGlkZSBudW1iZXIgLS0+DQoJCTwhLS0gc3Vic3RpdHV0aW9uOiAldCA9PSB0b3RhbCBzbGlkZSBjb3VudCAtLT4NCgkJPHVpdGV4dCBuYW1lPSJTQ1JVQkJBUlNUQVRVU19TTElERUlORk8iIHZhbHVlPSJEaWFwb3NpdGl2YSAlbiAvICV0IHwgIi8+DQoJCTx1aXRleHQgbmFtZT0iU0NSVUJCQVJTVEFUVVNfU1RPUFBFRCIgdmFsdWU9IkludGVycm90dG8iLz4NCgkJPHVpdGV4dCBuYW1lPSJTQ1JVQkJBUlNUQVRVU19QTEFZSU5HIiB2YWx1ZT0iUmlwcm9kdXppb25lIi8+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DQoJCTx1aXRleHQgbmFtZT0iRUxBUFNFRCIgdmFsdWU9IiVtIE1pbnV0aSAlcyBTZWNvbmRpIHJpbWFuZW50aSIvPg0KCQk8dWl0ZXh0IG5hbWU9Ik5PVEZPVU5EIiB2YWx1ZT0iTmVzc3VuIGVsZW1lbnRvIHRyb3ZhdG8iLz4NCgkJPHVpdGV4dCBuYW1lPSJBVFRBQ0hNRU5UUyIgdmFsdWU9IkFsbGVnYXRp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DQoJCTx1aXRleHQgbmFtZT0iRFVSQVRJT05fSEVBRElORyIgdmFsdWU9IkR1cmF0YSIvPg0KCQk8dWl0ZXh0IG5hbWU9IlNFQVJDSF9IRUFESU5HIiB2YWx1ZT0iQ2VyY2EgdGVzdG86Ii8+DQoJCTx1aXRleHQgbmFtZT0iVEhVTUJfSEVBRElORyIgdmFsdWU9IkRpYXBvc2l0aXZhIi8+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DQoJCTx1aXRleHQgbmFtZT0iUVVJWlBPRF9RVUVTVFlQRV9TVFIiIHZhbHVlPSJUaXBvOiAlcyIvPg0KCQk8dWl0ZXh0IG5hbWU9IlFVSVpQT0RfUVVFU1RZUEVfR1JEIiB2YWx1ZT0iQ29uIHZhbHV0YXppb25lIi8+DQoJCTx1aXRleHQgbmFtZT0iUVVJWlBPRF9RVUVTVFlQRV9TVlkiIHZhbHVlPSJJbmRhZ2luZSIvPg0KCQk8dWl0ZXh0IG5hbWU9IlFVSVpQT0RfUVVJWkFUTVBUX0lORiIgdmFsdWU9IkluZmluaXRpIi8+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DQoJCTx1aXRleHQgbmFtZT0iRE9DV1JBUF9USVRMRSIgdmFsdWU9IkFsbGVnYXRvIGZpbGUgUHJlc2VudGVyIi8+DQoJCTx1aXRleHQgbmFtZT0iRE9DV1JBUF9NU0ciIHZhbHVlPSJTYWx2YSBpbiBSaXNvcnNlIGRlbCBjb21wdXRlciIvPg0KCQk8dWl0ZXh0IG5hbWU9IkRPQ1dSQVBfUFJPTVBUIiB2YWx1ZT0iQ2xpYyBwZXIgc2NhcmljYXJlIi8+DQoJPC9sYW5ndWFnZT4NCgk8bGFuZ3VhZ2UgaWQ9Im5s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DQoJCTx1aXRleHQgbmFtZT0iU0NSVUJCQVJTVEFUVVNfVklEUExBWUlORyIgdmFsdWU9IlZpZGVvIGFmc3BlbGVuIi8+DQoJCTx1aXRleHQgbmFtZT0iU0NSVUJCQVJTVEFUVVNfTE9BRElORyIgdmFsdWU9IkxhZGVuIi8+DQoJCTx1aXRleHQgbmFtZT0iU0NSVUJCQVJTVEFUVVNfQlVGRkVSSU5HIiB2YWx1ZT0iQnVmZmVyZW4iLz4NCgkJPHVpdGV4dCBuYW1lPSJTQ1JVQkJBUlNUQVRVU19RVUVTVElPTiIgdmFsdWU9IlZyYWFnIG1ldCBhbnR3b29yZCIvPg0KCQk8dWl0ZXh0IG5hbWU9IlNDUlVCQkFSU1RBVFVTX1JFVklFV1FVSVoiIHZhbHVlPSJRdWl6IGNvbnRyb2xlcmVuIi8+DQoJCTwhLS0gc3Vic3RpdHV0aW9uOiAlbSA9PSBtaW51dGVzIHJlbWFpbmluZyAtLT4NCgkJPCEtLSBzdWJzdGl0dXRpb246ICVzID09IHNlY29uZHMgcmVtYWluaW5nIC0tPg0KCQk8dWl0ZXh0IG5hbWU9IkVMQVBTRUQiIHZhbHVlPSJFciByZXN0ZXJlbiAlbSBtaW51dGVuICVzIHNlY29uZGVuIi8+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DQoJCTx1aXRleHQgbmFtZT0iVEFCX1FVSVoiIHZhbHVlPSJRdWl6Ii8+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DQoJCTx1aXRleHQgbmFtZT0iU0VBUkNIX0hFQURJTkciIHZhbHVlPSJab2VrZW4gbmFhciB0ZWtzdDoiLz4NCgkJPHVpdGV4dCBuYW1lPSJUSFVNQl9IRUFESU5HIiB2YWx1ZT0iRGlhIi8+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DQoJCTwhLS1xdWl6IHBvZCBhbmQgbWVzc2FnZSBib3ggdGV4dHMtLT4NCgkJPHVpdGV4dCBuYW1lPSJRVUlaUE9EX1FVSVpfQVRURU1QVCIgdmFsdWU9IlF1aXpwb2dpbmc6Ii8+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DQoJCTx1aXRleHQgbmFtZT0iUVVJWlBPRF9RVUVTVFlQRV9TVFIiIHZhbHVlPSJUeXBlOiAlcyIvPg0KCQk8dWl0ZXh0IG5hbWU9IlFVSVpQT0RfUVVFU1RZUEVfR1JEIiB2YWx1ZT0iVGVsdCB2b29yIHNjb3JlIi8+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DQoJCTx1aWZvbnQgbmFtZT0iRk9OVF9QUkVTRU5UQVRJT05OQU1FIiB2YWx1ZT0i5a6L5L2TLTE4MDMwLDE0LGZhbHNlLGZhbHNlLHRydWUiLz4NCgkJPHVpZm9udCBuYW1lPSJGT05UX1BSRVNFTlRFUk5BTUUiIHZhbHVlPSLlrovkvZMtMTgwMzAsMTQsdHJ1ZSxmYWxzZSx0cnVlIi8+DQoJCTx1aWZvbnQgbmFtZT0iRk9OVF9QUkVTRU5URVJUSVRMRSIgdmFsdWU9IuWui+S9ky0xODAzMCwxMyxmYWxzZSxmYWxzZSx0cnVlIi8+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DQoJCTx1aWZvbnQgbmFtZT0iRk9OVF9NU0dCT1hfV0lOVElUTEUiIHZhbHVlPSLlrovkvZMtMTgwMzAsMTIsdHJ1ZSxmYWxzZSx0cnVlIi8+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DQoJCTx1aWZvbnQgbmFtZT0iRk9OVF9RVUlaUE9EX1FVRVNUSU9OX1NDT1JFIiB2YWx1ZT0i5a6L5L2TLTE4MDMwLDEwLGZhbHNlLGZhbHNlLHRydWUiLz4NCgkJPHVpZm9udCBuYW1lPSJGT05UX1FVSVpQT0RfUVVFU1RJT05fU0NPUkVfVkFMVUUiIHZhbHVlPSLlrovkvZMtMTgwMzAsMTAsdHJ1ZSxmYWxzZSx0cnVlIi8+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S9ky0xODAzMCwxMCxmYWxzZSxmYWxzZSx0cnVlIi8+DQoJCTx1aWZvbnQgbmFtZT0iRk9OVF9RVUlaUE9EX1FVSVpfUVVFU1RJT05fQVRURU1QVEVEX1ZBTFVFIiB2YWx1ZT0i5a6L5L2TLTE4MDMwLDEwLHRydWUsZmFsc2UsdHJ1ZSIvPg0KCQk8dWlmb250IG5hbWU9IkZPTlRfUVVJWlBPRF9RVUlaX1NDT1JFX1RBRyIgdmFsdWU9IuWui+S9ky0xODAzMCwxMix0cnVlLGZhbHNlLHRydWUiLz4NCgkJPHVpZm9udCBuYW1lPSJGT05UX1FVSVpQT0RfUVVJWl9TQ09SRSIgdmFsdWU9IuWui+S9ky0xODAzMCwxMCxmYWxzZSxmYWxzZSx0cnVlIi8+DQoJCTx1aWZvbnQgbmFtZT0iRk9OVF9RVUlaUE9EX1FVSVpfU0NPUkVfVkFMVUUiIHZhbHVlPSLlrovkvZMtMTgwMzAsMTAsdHJ1ZSxmYWxzZSx0cnVlIi8+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S9ky0xODAzMCwxMCxmYWxzZSxmYWxzZSx0cnVlIi8+DQoJCTx1aWZvbnQgbmFtZT0iRk9OVF9RVUlaUE9EX1FVSVpfUEFTU1NDT1JFX1ZBTFVFIiB2YWx1ZT0i5a6L5L2TLTE4MDMwLDEwLHRydWUsZmFsc2UsdHJ1ZSIvPg0KCQk8IS0tIHVpdGV4dCAtLT4NCgkJPCEtLSBzdWJzdGl0dXRpb246ICVuID09IHNsaWRlIG51bWJlciAtLT4NCgkJPHVpdGV4dCBuYW1lPSJVTk5BTUVEU0xJREVUSVRMRSIgdmFsdWU9IuW5u+eBr+eJhyAlbiIvPg0KCQk8IS0tIHN1YnN0aXR1dGlvbjogJW4gPT0gc2xpZGUgbnVtYmVyIC0tPg0KCQk8IS0tIHN1YnN0aXR1dGlvbjogJXQgPT0gdG90YWwgc2xpZGUgY291bnQgLS0+DQoJCTx1aXRleHQgbmFtZT0iU0NSVUJCQVJTVEFUVVNfU0xJREVJTkZPIiB2YWx1ZT0i5bm754Gv54mHICVuIC8gJXQgfCAiLz4NCgkJPHVpdGV4dCBuYW1lPSJTQ1JVQkJBUlNUQVRVU19TVE9QUEVEIiB2YWx1ZT0i5bey5YGc5q2iIi8+DQoJCTx1aXRleHQgbmFtZT0iU0NSVUJCQVJTVEFUVVNfUExBWUlORyIgdmFsdWU9Iuato+WcqOaSreaUviIvPg0KCQk8dWl0ZXh0IG5hbWU9IlNDUlVCQkFSU1RBVFVTX05PQVVESU8iIHZhbHVlPSLml6Dpn7PpopEiLz4NCgkJPHVpdGV4dCBuYW1lPSJTQ1JVQkJBUlNUQVRVU19WSURQTEFZSU5HIiB2YWx1ZT0i6KeG6aKR5pKt5pS+Ii8+DQoJCTx1aXRleHQgbmFtZT0iU0NSVUJCQVJTVEFUVVNfTE9BRElORyIgdmFsdWU9Iuato+WcqOi9veWFpSIvPg0KCQk8dWl0ZXh0IG5hbWU9IlNDUlVCQkFSU1RBVFVTX0JVRkZFUklORyIgdmFsdWU9Iuato+WcqOi/m+ihjOe8k+WGsuWkhOeQhiIvPg0KCQk8dWl0ZXh0IG5hbWU9IlNDUlVCQkFSU1RBVFVTX1FVRVNUSU9OIiB2YWx1ZT0i5Zue562U6Zeu6aKYIi8+DQoJCTx1aXRleHQgbmFtZT0iU0NSVUJCQVJTVEFUVVNfUkVWSUVXUVVJWiIgdmFsdWU9Iuato+WcqOWuoemYhea1i+mqjCIvPg0KCQk8IS0tIHN1YnN0aXR1dGlvbjogJW0gPT0gbWludXRlcyByZW1haW5pbmcgLS0+DQoJCTwhLS0gc3Vic3RpdHV0aW9uOiAlcyA9PSBzZWNvbmRzIHJlbWFpbmluZyAtLT4NCgkJPHVpdGV4dCBuYW1lPSJFTEFQU0VEIiB2YWx1ZT0i5Ymp5L2ZICVtIOWIhumSnyAlcyDnp5IiLz4NCgkJPHVpdGV4dCBuYW1lPSJOT1RGT1VORCIgdmFsdWU9IuacquaJvuWIsOS7u+S9leWGheWuuSIvPg0KCQk8dWl0ZXh0IG5hbWU9IkFUVEFDSE1FTlRTIiB2YWx1ZT0i6ZmE5Lu2Ii8+DQoJCTwhLS0gc3Vic3RpdHV0aW9uOiAlcCA9PSBjdXJyZW50IHNwZWFrZXIncyB0aXRsZSAtLT4NCgkJPHVpdGV4dCBuYW1lPSJCSU9XSU5fVElUTEUiIHZhbHVlPSLkuKrkurrnroDku4s6ICVwIi8+DQoJCTx1aXRleHQgbmFtZT0iQklPQlROX1RJVExFIiB2YWx1ZT0i5Liq5Lq6566A5LuLIi8+DQoJCTx1aXRleHQgbmFtZT0iRElWSURFUkJUTl9USVRMRSIgdmFsdWU9InwiLz4NCgkJPHVpdGV4dCBuYW1lPSJDT05UQUNUQlROX1RJVExFIiB2YWx1ZT0i6IGU57O75pa55byPIi8+DQoJCTx1aXRleHQgbmFtZT0iVEFCX1FVSVoiIHZhbHVlPSLmtYvpqowiLz4NCgkJPHVpdGV4dCBuYW1lPSJUQUJfT1VUTElORSIgdmFsdWU9IuWkp+e6siIvPg0KCQk8dWl0ZXh0IG5hbWU9IlRBQl9USFVNQiIgdmFsdWU9Iue8qeeVpeWbviIvPg0KCQk8dWl0ZXh0IG5hbWU9IlRBQl9OT1RFUyIgdmFsdWU9IuWkh+azqCIvPg0KCQk8dWl0ZXh0IG5hbWU9IlRBQl9TRUFSQ0giIHZhbHVlPSLmkJzntKIiLz4NCgkJPHVpdGV4dCBuYW1lPSJTTElERV9IRUFESU5HIiB2YWx1ZT0i5bm754Gv54mH5qCH6aKYIi8+DQoJCTx1aXRleHQgbmFtZT0iRFVSQVRJT05fSEVBRElORyIgdmFsdWU9IuaMgee7reaXtumXtCIvPg0KCQk8dWl0ZXh0IG5hbWU9IlNFQVJDSF9IRUFESU5HIiB2YWx1ZT0i5pCc57Si5paH5pysOiIvPg0KCQk8dWl0ZXh0IG5hbWU9IlRIVU1CX0hFQURJTkciIHZhbHVlPSLlubvnga/niYciLz4NCgkJPHVpdGV4dCBuYW1lPSJUSFVNQl9JTkZPIiB2YWx1ZT0i5bm754Gv54mH5qCH6aKYL+aMgee7reaXtumXtCIvPg0KCQk8dWl0ZXh0IG5hbWU9IkFUVEFDSE5BTUVfSEVBRElORyIgdmFsdWU9IuaWh+S7tuWQjSIvPg0KCQk8dWl0ZXh0IG5hbWU9IkFUVEFDSFNJWkVfSEVBRElORyIgdmFsdWU9IuWkp+WwjyIvPg0KCQk8dWl0ZXh0IG5hbWU9IlNMSURFX05PVEVTIiB2YWx1ZT0i5bm754Gv54mH5aSH5rOoIi8+DQoJCTwhLS1xdWl6IHBvZCBhbmQgbWVzc2FnZSBib3ggdGV4dHMtLT4NCgkJPHVpdGV4dCBuYW1lPSJRVUlaUE9EX1FVSVpfQVRURU1QVCIgdmFsdWU9Iua1i+mqjOWwneivleasoeaVsDoiLz4NCgkJPHVpdGV4dCBuYW1lPSJRVUlaUE9EX1FVSVpfQVRURU1QVF9WQUxVRSIgdmFsdWU9IuesrCAlbiDmrKHvvIzlhbEgJXQg5qyhIi8+DQoJCTx1aXRleHQgbmFtZT0iUVVJWlBPRF9RVUlaX1NDT1JFIiB2YWx1ZT0i5b6X5YiGOiIvPg0KCQk8dWl0ZXh0IG5hbWU9IlFVSVpQT0RfUVVJWl9QQVNTU0NPUkUiIHZhbHVlPSLlj4rmoLzliIbmlbA6Ii8+DQoJCTx1aXRleHQgbmFtZT0iUVVJWlBPRF9RVUlaX01BWFNDT1JFIiB2YWx1ZT0i5pyA6auY5YiG5pWwOiIvPg0KCQk8dWl0ZXh0IG5hbWU9IlFVSVpQT0RfUVVFU0FUTVBUX1NUUiIgdmFsdWU9IuWwneivleasoeaVsDog56ysICVuIOasoe+8jOWFsSAldCDmrKEiLz4NCgkJPHVpdGV4dCBuYW1lPSJRVUlaUE9EX1FVRVNUWVBFX1NUUiIgdmFsdWU9Iuexu+WeizogJXMiLz4NCgkJPHVpdGV4dCBuYW1lPSJRVUlaUE9EX1FVRVNUWVBFX0dSRCIgdmFsdWU9IuivhOe6pyIvPg0KCQk8dWl0ZXh0IG5hbWU9IlFVSVpQT0RfUVVFU1RZUEVfU1ZZIiB2YWx1ZT0i6LCD5p+lIi8+DQoJCTx1aXRleHQgbmFtZT0iUVVJWlBPRF9RVUlaQVRNUFRfSU5GIiB2YWx1ZT0i5peg6ZmQIi8+DQoJCTx1aXRleHQgbmFtZT0iUVVJWlBPRF9RVUVTQVRNUFRfSU5GIiB2YWx1ZT0i5peg6ZmQIi8+DQoJCTx1aXRleHQgbmFtZT0iV0FSTklOR01TR19ZRVNTVFJJTkciIHZhbHVlPSLmmK8iLz4NCgkJPHVpdGV4dCBuYW1lPSJXQVJOSU5HTVNHX05PU1RSSU5HIiB2YWx1ZT0i5ZCmIi8+DQoJCTx1aXRleHQgbmFtZT0iV0FSTklOR01TR19USVRMRVNUUklORyIgdmFsdWU9Iua1i+mqjOWvvOiIquitpuWRiiIvPg0KCQk8dWl0ZXh0IG5hbWU9IldBUk5JTkdNU0dfTVNHU1RSSU5HIiB2YWx1ZT0i5q2k5rWL6aqM5Lit5pyJ5pyq5bCd6K+V5L2c562U55qE6Zeu6aKY44CCJiN4QTsmI3hBO+WNleWHu+KAnOaYr+KAnemAgOWHuuatpOa1i+mqjOOAguWNleWHu+KAnOWQpuKAnee7p+e7rea1i+mqjOOAgiIvPg0KCQk8dWl0ZXh0IG5hbWU9IklORk9STUFUSU9OX0gyNjRfRkxBU0hQTEFZRVIiIHZhbHVlPSLlvZPliY3lronoo4XlnKjmgqjnmoTorqHnrpfmnLrkuIrnmoQgRmxhc2ggUGxheWVyIOeJiOacrOS4jeaUr+aMgeivpeinhumikeOAguWNleWHu+inhumikeWMuuWfn+S4i+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C5Yqg6ICF5pi+56S65o+Q6KaB5qCPIi8+DQoJCTx1aXRleHQgbmFtZT0iTVVURSIgdmFsdWU9IumdmemfsyIvPg0KCQk8dWl0ZXh0IG5hbWU9IkRPQ1dSQVBfVElUTEUiIHZhbHVlPSJQcmVzZW50ZXIg5paH5Lu26ZmE5Lu2Ii8+DQoJCTx1aXRleHQgbmFtZT0iRE9DV1JBUF9NU0ciIHZhbHVlPSLkv53lrZjliLDmiJHnmoTorqHnrpfmnLoiLz4NCgkJPHVpdGV4dCBuYW1lPSJET0NXUkFQX1BST01QVCIgdmFsdWU9IuWNleWHu+S7peS4i+i9vSIvPg0KCTwvbGFuZ3VhZ2U+DQo8L2NvbmZpZ3VyYXRpb24+DQo="/>
  <p:tag name="MMPROD_UIDATA" val="&lt;database version=&quot;7.0&quot;&gt;&lt;object type=&quot;1&quot; unique_id=&quot;10001&quot;&gt;&lt;property id=&quot;20141&quot; value=&quot;Template dj 2010&quot;/&gt;&lt;property id=&quot;20144&quot; value=&quot;1&quot;/&gt;&lt;property id=&quot;20146&quot; value=&quot;0&quot;/&gt;&lt;property id=&quot;20147&quot; value=&quot;0&quot;/&gt;&lt;property id=&quot;20148&quot; value=&quot;5&quot;/&gt;&lt;property id=&quot;20180&quot; value=&quot;0&quot;/&gt;&lt;property id=&quot;20181&quot; value=&quot;0&quot;/&gt;&lt;property id=&quot;20182&quot; value=&quot;0&quot;/&gt;&lt;property id=&quot;20183&quot; value=&quot;1&quot;/&gt;&lt;property id=&quot;20184&quot; value=&quot;7&quot;/&gt;&lt;property id=&quot;20193&quot; value=&quot;-1&quot;/&gt;&lt;property id=&quot;20221&quot; value=&quot;G:\laptop nebeng\gambar\&quot;/&gt;&lt;property id=&quot;20224&quot; value=&quot;D:\template ppt\template darmajaya\flash template&quot;/&gt;&lt;property id=&quot;20250&quot; value=&quot;0&quot;/&gt;&lt;property id=&quot;20251&quot; value=&quot;0&quot;/&gt;&lt;property id=&quot;20259&quot; value=&quot;1&quot;/&gt;&lt;object type=&quot;2&quot; unique_id=&quot;11561&quot;&gt;&lt;object type=&quot;3&quot; unique_id=&quot;11562&quot;&gt;&lt;property id=&quot;20148&quot; value=&quot;5&quot;/&gt;&lt;property id=&quot;20300&quot; value=&quot;Slide 1 - &amp;quot;Sub title …………….&amp;quot;&quot;/&gt;&lt;property id=&quot;20307&quot; value=&quot;256&quot;/&gt;&lt;property id=&quot;20309&quot; value=&quot;-1&quot;/&gt;&lt;/object&gt;&lt;object type=&quot;3&quot; unique_id=&quot;11563&quot;&gt;&lt;property id=&quot;20148&quot; value=&quot;5&quot;/&gt;&lt;property id=&quot;20300&quot; value=&quot;Slide 2 - &amp;quot;Introducing Template dj 2010&amp;quot;&quot;/&gt;&lt;property id=&quot;20307&quot; value=&quot;258&quot;/&gt;&lt;property id=&quot;20309&quot; value=&quot;-1&quot;/&gt;&lt;/object&gt;&lt;object type=&quot;3&quot; unique_id=&quot;11564&quot;&gt;&lt;property id=&quot;20148&quot; value=&quot;5&quot;/&gt;&lt;property id=&quot;20300&quot; value=&quot;Slide 3&quot;/&gt;&lt;property id=&quot;20307&quot; value=&quot;259&quot;/&gt;&lt;property id=&quot;20309&quot; value=&quot;-1&quot;/&gt;&lt;/object&gt;&lt;object type=&quot;3&quot; unique_id=&quot;11565&quot;&gt;&lt;property id=&quot;20148&quot; value=&quot;5&quot;/&gt;&lt;property id=&quot;20300&quot; value=&quot;Slide 4&quot;/&gt;&lt;property id=&quot;20307&quot; value=&quot;260&quot;/&gt;&lt;property id=&quot;20309&quot; value=&quot;-1&quot;/&gt;&lt;/object&gt;&lt;object type=&quot;3&quot; unique_id=&quot;11566&quot;&gt;&lt;property id=&quot;20148&quot; value=&quot;5&quot;/&gt;&lt;property id=&quot;20300&quot; value=&quot;Slide 5&quot;/&gt;&lt;property id=&quot;20307&quot; value=&quot;261&quot;/&gt;&lt;property id=&quot;20309&quot; value=&quot;-1&quot;/&gt;&lt;/object&gt;&lt;object type=&quot;3&quot; unique_id=&quot;11567&quot;&gt;&lt;property id=&quot;20148&quot; value=&quot;5&quot;/&gt;&lt;property id=&quot;20300&quot; value=&quot;Slide 6 - &amp;quot;Quick Styles&amp;quot;&quot;/&gt;&lt;property id=&quot;20307&quot; value=&quot;262&quot;/&gt;&lt;property id=&quot;20309&quot; value=&quot;-1&quot;/&gt;&lt;/object&gt;&lt;object type=&quot;3&quot; unique_id=&quot;11568&quot;&gt;&lt;property id=&quot;20148&quot; value=&quot;5&quot;/&gt;&lt;property id=&quot;20300&quot; value=&quot;Slide 7 - &amp;quot;PowerPoint 2007&amp;quot;&quot;/&gt;&lt;property id=&quot;20307&quot; value=&quot;263&quot;/&gt;&lt;property id=&quot;20309&quot; value=&quot;-1&quot;/&gt;&lt;/object&gt;&lt;object type=&quot;3&quot; unique_id=&quot;11569&quot;&gt;&lt;property id=&quot;20148&quot; value=&quot;5&quot;/&gt;&lt;property id=&quot;20300&quot; value=&quot;Slide 8 - &amp;quot;Text, graphics and pictures&amp;quot;&quot;/&gt;&lt;property id=&quot;20307&quot; value=&quot;264&quot;/&gt;&lt;property id=&quot;20309&quot; value=&quot;-1&quot;/&gt;&lt;/object&gt;&lt;object type=&quot;3&quot; unique_id=&quot;11570&quot;&gt;&lt;property id=&quot;20148&quot; value=&quot;5&quot;/&gt;&lt;property id=&quot;20300&quot; value=&quot;Slide 9 - &amp;quot;Superior Text&amp;quot;&quot;/&gt;&lt;property id=&quot;20307&quot; value=&quot;265&quot;/&gt;&lt;property id=&quot;20309&quot; value=&quot;-1&quot;/&gt;&lt;/object&gt;&lt;object type=&quot;3&quot; unique_id=&quot;11571&quot;&gt;&lt;property id=&quot;20148&quot; value=&quot;5&quot;/&gt;&lt;property id=&quot;20300&quot; value=&quot;Slide 10 - &amp;quot;The Power of OfficeArt Graphics&amp;quot;&quot;/&gt;&lt;property id=&quot;20307&quot; value=&quot;266&quot;/&gt;&lt;property id=&quot;20309&quot; value=&quot;-1&quot;/&gt;&lt;/object&gt;&lt;object type=&quot;3&quot; unique_id=&quot;11572&quot;&gt;&lt;property id=&quot;20148&quot; value=&quot;5&quot;/&gt;&lt;property id=&quot;20300&quot; value=&quot;Slide 11 - &amp;quot;Picture This…&amp;quot;&quot;/&gt;&lt;property id=&quot;20307&quot; value=&quot;267&quot;/&gt;&lt;property id=&quot;20309&quot; value=&quot;-1&quot;/&gt;&lt;/object&gt;&lt;object type=&quot;3&quot; unique_id=&quot;11573&quot;&gt;&lt;property id=&quot;20148&quot; value=&quot;5&quot;/&gt;&lt;property id=&quot;20300&quot; value=&quot;Slide 12 - &amp;quot;Picture This…&amp;quot;&quot;/&gt;&lt;property id=&quot;20307&quot; value=&quot;268&quot;/&gt;&lt;property id=&quot;20309&quot; value=&quot;-1&quot;/&gt;&lt;/object&gt;&lt;object type=&quot;3&quot; unique_id=&quot;11574&quot;&gt;&lt;property id=&quot;20148&quot; value=&quot;5&quot;/&gt;&lt;property id=&quot;20300&quot; value=&quot;Slide 13 - &amp;quot;Smart art&amp;quot;&quot;/&gt;&lt;property id=&quot;20307&quot; value=&quot;270&quot;/&gt;&lt;property id=&quot;20309&quot; value=&quot;-1&quot;/&gt;&lt;/object&gt;&lt;object type=&quot;3&quot; unique_id=&quot;11575&quot;&gt;&lt;property id=&quot;20148&quot; value=&quot;5&quot;/&gt;&lt;property id=&quot;20300&quot; value=&quot;Slide 14 - &amp;quot;Visualize It!&amp;quot;&quot;/&gt;&lt;property id=&quot;20307&quot; value=&quot;271&quot;/&gt;&lt;property id=&quot;20309&quot; value=&quot;-1&quot;/&gt;&lt;/object&gt;&lt;object type=&quot;3&quot; unique_id=&quot;11576&quot;&gt;&lt;property id=&quot;20148&quot; value=&quot;5&quot;/&gt;&lt;property id=&quot;20300&quot; value=&quot;Slide 15&quot;/&gt;&lt;property id=&quot;20307&quot; value=&quot;272&quot;/&gt;&lt;property id=&quot;20309&quot; value=&quot;-1&quot;/&gt;&lt;/object&gt;&lt;object type=&quot;3&quot; unique_id=&quot;11577&quot;&gt;&lt;property id=&quot;20148&quot; value=&quot;5&quot;/&gt;&lt;property id=&quot;20300&quot; value=&quot;Slide 16&quot;/&gt;&lt;property id=&quot;20307&quot; value=&quot;273&quot;/&gt;&lt;property id=&quot;20309&quot; value=&quot;-1&quot;/&gt;&lt;/object&gt;&lt;object type=&quot;3&quot; unique_id=&quot;11578&quot;&gt;&lt;property id=&quot;20148&quot; value=&quot;5&quot;/&gt;&lt;property id=&quot;20300&quot; value=&quot;Slide 17 - &amp;quot;end&amp;quot;&quot;/&gt;&lt;property id=&quot;20307&quot; value=&quot;275&quot;/&gt;&lt;property id=&quot;20309&quot; value=&quot;-1&quot;/&gt;&lt;/object&gt;&lt;/object&gt;&lt;object type=&quot;8&quot; unique_id=&quot;11597&quot;&gt;&lt;/object&gt;&lt;object type=&quot;4&quot; unique_id=&quot;11598&quot;&gt;&lt;object type=&quot;5&quot; unique_id=&quot;11599&quot;&gt;&lt;property id=&quot;20149&quot; value=&quot;Supadi,S.Kom&quot;/&gt;&lt;property id=&quot;20150&quot; value=&quot;Dosen Teknik Informatika&quot;/&gt;&lt;property id=&quot;20151&quot; value=&quot;foto.jpg&quot;/&gt;&lt;property id=&quot;20153&quot; value=&quot;sup4di@gmail.com&quot;/&gt;&lt;property id=&quot;20155&quot; value=&quot;Salah satu dosen teknik informatika ............................&amp;#x0D;&amp;#x0A;&quot;/&gt;&lt;property id=&quot;20159&quot; value=&quot;logo ibi small.png&quot;/&gt;&lt;/object&gt;&lt;/object&gt;&lt;object type=&quot;10&quot; unique_id=&quot;11663&quot;&gt;&lt;object type=&quot;11&quot; unique_id=&quot;11664&quot;&gt;&lt;property id=&quot;20180&quot; value=&quot;0&quot;/&gt;&lt;property id=&quot;20181&quot; value=&quot;0&quot;/&gt;&lt;property id=&quot;20182&quot; value=&quot;0&quot;/&gt;&lt;property id=&quot;20183&quot; value=&quot;1&quot;/&gt;&lt;/object&gt;&lt;object type=&quot;12&quot; unique_id=&quot;11665&quot;&gt;&lt;/object&gt;&lt;/object&gt;&lt;/object&gt;&lt;/database&gt;"/>
  <p:tag name="SECTOMILLISECCONVERTED" val="1"/>
</p:tagLst>
</file>

<file path=ppt/tags/tag2.xml><?xml version="1.0" encoding="utf-8"?>
<p:tagLst xmlns:a="http://schemas.openxmlformats.org/drawingml/2006/main" xmlns:r="http://schemas.openxmlformats.org/officeDocument/2006/relationships" xmlns:p="http://schemas.openxmlformats.org/presentationml/2006/main">
  <p:tag name="PRESENTER_SHAPEINFO" val="&lt;ThreeDShapeInfo&gt;&lt;uuid val=&quot;{5169C2A0-AF40-4581-811B-D2D32B1C8107}&quot;/&gt;&lt;filename val=&quot;D:\template ppt\template darmajaya\flash template\data\asimages\{5169C2A0-AF40-4581-811B-D2D32B1C8107}.png&quot;/&gt;&lt;hasEffects val=&quot;1&quot;/&gt;&lt;left val=&quot;-3.12&quot;/&gt;&lt;top val=&quot;65.28&quot;/&gt;&lt;width val=&quot;708.72&quot;/&gt;&lt;height val=&quot;146.64&quot;/&gt;&lt;/ThreeDShapeInfo&gt;"/>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3517</TotalTime>
  <Words>275</Words>
  <Application>Microsoft Office PowerPoint</Application>
  <PresentationFormat>On-screen Show (4:3)</PresentationFormat>
  <Paragraphs>102</Paragraphs>
  <Slides>11</Slides>
  <Notes>1</Notes>
  <HiddenSlides>0</HiddenSlides>
  <MMClips>0</MMClip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IBI Darmajaya</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Sub title …………….</dc:title>
  <dc:creator>CTC</dc:creator>
  <cp:lastModifiedBy>Windows User</cp:lastModifiedBy>
  <cp:revision>505</cp:revision>
  <cp:lastPrinted>2017-08-29T02:54:51Z</cp:lastPrinted>
  <dcterms:created xsi:type="dcterms:W3CDTF">2010-04-18T12:06:30Z</dcterms:created>
  <dcterms:modified xsi:type="dcterms:W3CDTF">2018-03-13T05:58:46Z</dcterms:modified>
</cp:coreProperties>
</file>