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8" r:id="rId3"/>
    <p:sldId id="323" r:id="rId4"/>
    <p:sldId id="305" r:id="rId5"/>
    <p:sldId id="324" r:id="rId6"/>
    <p:sldId id="332" r:id="rId7"/>
    <p:sldId id="333" r:id="rId8"/>
    <p:sldId id="322" r:id="rId9"/>
    <p:sldId id="334" r:id="rId10"/>
    <p:sldId id="335" r:id="rId11"/>
    <p:sldId id="336" r:id="rId12"/>
    <p:sldId id="337" r:id="rId13"/>
    <p:sldId id="326" r:id="rId14"/>
    <p:sldId id="327" r:id="rId15"/>
    <p:sldId id="338" r:id="rId16"/>
    <p:sldId id="328" r:id="rId17"/>
    <p:sldId id="300" r:id="rId18"/>
  </p:sldIdLst>
  <p:sldSz cx="9144000" cy="6858000" type="screen4x3"/>
  <p:notesSz cx="7045325" cy="9345613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580" autoAdjust="0"/>
  </p:normalViewPr>
  <p:slideViewPr>
    <p:cSldViewPr>
      <p:cViewPr varScale="1">
        <p:scale>
          <a:sx n="51" d="100"/>
          <a:sy n="51" d="100"/>
        </p:scale>
        <p:origin x="48" y="3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9B2416-25C5-458D-AB31-B94FBB79E44B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F23A27FB-D3F9-47E0-8F78-02A76C121DFC}">
      <dgm:prSet phldrT="[Text]"/>
      <dgm:spPr/>
      <dgm:t>
        <a:bodyPr/>
        <a:lstStyle/>
        <a:p>
          <a:r>
            <a:rPr lang="en-US" dirty="0" err="1"/>
            <a:t>Sumber</a:t>
          </a:r>
          <a:r>
            <a:rPr lang="en-US" dirty="0"/>
            <a:t> Hukum</a:t>
          </a:r>
          <a:endParaRPr lang="en-ID" dirty="0"/>
        </a:p>
      </dgm:t>
    </dgm:pt>
    <dgm:pt modelId="{8E4B86CB-4841-42F8-9451-F2950E39FFE7}" type="parTrans" cxnId="{3A990A3C-5249-4407-B968-31B913358DD4}">
      <dgm:prSet/>
      <dgm:spPr/>
      <dgm:t>
        <a:bodyPr/>
        <a:lstStyle/>
        <a:p>
          <a:endParaRPr lang="en-ID"/>
        </a:p>
      </dgm:t>
    </dgm:pt>
    <dgm:pt modelId="{79890E06-0657-485E-BE80-4820D6CED3C3}" type="sibTrans" cxnId="{3A990A3C-5249-4407-B968-31B913358DD4}">
      <dgm:prSet/>
      <dgm:spPr/>
      <dgm:t>
        <a:bodyPr/>
        <a:lstStyle/>
        <a:p>
          <a:endParaRPr lang="en-ID"/>
        </a:p>
      </dgm:t>
    </dgm:pt>
    <dgm:pt modelId="{DE25A96C-6518-4B99-A1C1-A7F7EE1682F0}">
      <dgm:prSet phldrT="[Text]"/>
      <dgm:spPr/>
      <dgm:t>
        <a:bodyPr/>
        <a:lstStyle/>
        <a:p>
          <a:r>
            <a:rPr lang="en-US" dirty="0" err="1"/>
            <a:t>Sumber</a:t>
          </a:r>
          <a:r>
            <a:rPr lang="en-US" dirty="0"/>
            <a:t> Hukum </a:t>
          </a:r>
          <a:r>
            <a:rPr lang="en-US" dirty="0" err="1"/>
            <a:t>Materiil</a:t>
          </a:r>
          <a:endParaRPr lang="en-ID" dirty="0"/>
        </a:p>
      </dgm:t>
    </dgm:pt>
    <dgm:pt modelId="{8001C48F-A770-43FC-A8E6-EF3C3FDA8F69}" type="parTrans" cxnId="{FC6163B0-E46F-4218-9D8D-9B654A32E80E}">
      <dgm:prSet/>
      <dgm:spPr/>
      <dgm:t>
        <a:bodyPr/>
        <a:lstStyle/>
        <a:p>
          <a:endParaRPr lang="en-ID"/>
        </a:p>
      </dgm:t>
    </dgm:pt>
    <dgm:pt modelId="{5B379B36-D8D8-45C1-9301-E4B452C025F6}" type="sibTrans" cxnId="{FC6163B0-E46F-4218-9D8D-9B654A32E80E}">
      <dgm:prSet/>
      <dgm:spPr/>
      <dgm:t>
        <a:bodyPr/>
        <a:lstStyle/>
        <a:p>
          <a:endParaRPr lang="en-ID"/>
        </a:p>
      </dgm:t>
    </dgm:pt>
    <dgm:pt modelId="{C3D3EDFC-08C2-491F-9058-1B1858BD7C41}">
      <dgm:prSet phldrT="[Text]"/>
      <dgm:spPr/>
      <dgm:t>
        <a:bodyPr/>
        <a:lstStyle/>
        <a:p>
          <a:r>
            <a:rPr lang="en-US" dirty="0" err="1"/>
            <a:t>Sumber</a:t>
          </a:r>
          <a:r>
            <a:rPr lang="en-US" dirty="0"/>
            <a:t> Hukum </a:t>
          </a:r>
          <a:r>
            <a:rPr lang="en-US" dirty="0" err="1"/>
            <a:t>Formil</a:t>
          </a:r>
          <a:endParaRPr lang="en-ID" dirty="0"/>
        </a:p>
      </dgm:t>
    </dgm:pt>
    <dgm:pt modelId="{96617991-9BE8-4EE9-80A7-47DCDFE92384}" type="parTrans" cxnId="{6D7A93A0-F520-4362-AC43-77F5DC4D9C21}">
      <dgm:prSet/>
      <dgm:spPr/>
      <dgm:t>
        <a:bodyPr/>
        <a:lstStyle/>
        <a:p>
          <a:endParaRPr lang="en-ID"/>
        </a:p>
      </dgm:t>
    </dgm:pt>
    <dgm:pt modelId="{AD41763C-4652-4CFD-9780-12872E58235C}" type="sibTrans" cxnId="{6D7A93A0-F520-4362-AC43-77F5DC4D9C21}">
      <dgm:prSet/>
      <dgm:spPr/>
      <dgm:t>
        <a:bodyPr/>
        <a:lstStyle/>
        <a:p>
          <a:endParaRPr lang="en-ID"/>
        </a:p>
      </dgm:t>
    </dgm:pt>
    <dgm:pt modelId="{C25C98F5-B644-4AF8-A9D0-6EFB4960915B}" type="pres">
      <dgm:prSet presAssocID="{3C9B2416-25C5-458D-AB31-B94FBB79E44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818BCB-043A-4FC2-90AE-B703CC84E541}" type="pres">
      <dgm:prSet presAssocID="{F23A27FB-D3F9-47E0-8F78-02A76C121DFC}" presName="root1" presStyleCnt="0"/>
      <dgm:spPr/>
    </dgm:pt>
    <dgm:pt modelId="{A0DC5ADD-0397-4A71-8152-D3A2D5A7DA4C}" type="pres">
      <dgm:prSet presAssocID="{F23A27FB-D3F9-47E0-8F78-02A76C121DFC}" presName="LevelOneTextNode" presStyleLbl="node0" presStyleIdx="0" presStyleCnt="1">
        <dgm:presLayoutVars>
          <dgm:chPref val="3"/>
        </dgm:presLayoutVars>
      </dgm:prSet>
      <dgm:spPr/>
    </dgm:pt>
    <dgm:pt modelId="{A84F3035-BD49-4A32-A9FC-0C7F51EF0B93}" type="pres">
      <dgm:prSet presAssocID="{F23A27FB-D3F9-47E0-8F78-02A76C121DFC}" presName="level2hierChild" presStyleCnt="0"/>
      <dgm:spPr/>
    </dgm:pt>
    <dgm:pt modelId="{755434BC-5BC9-4423-A2A5-D3CFE219544C}" type="pres">
      <dgm:prSet presAssocID="{8001C48F-A770-43FC-A8E6-EF3C3FDA8F69}" presName="conn2-1" presStyleLbl="parChTrans1D2" presStyleIdx="0" presStyleCnt="2"/>
      <dgm:spPr/>
    </dgm:pt>
    <dgm:pt modelId="{007004D9-BD76-41FB-9BD6-C046998D8F1A}" type="pres">
      <dgm:prSet presAssocID="{8001C48F-A770-43FC-A8E6-EF3C3FDA8F69}" presName="connTx" presStyleLbl="parChTrans1D2" presStyleIdx="0" presStyleCnt="2"/>
      <dgm:spPr/>
    </dgm:pt>
    <dgm:pt modelId="{3CC11E85-459D-4154-9713-775791EE9200}" type="pres">
      <dgm:prSet presAssocID="{DE25A96C-6518-4B99-A1C1-A7F7EE1682F0}" presName="root2" presStyleCnt="0"/>
      <dgm:spPr/>
    </dgm:pt>
    <dgm:pt modelId="{1FA063DA-ABCF-4B79-9DEC-1874A11436A7}" type="pres">
      <dgm:prSet presAssocID="{DE25A96C-6518-4B99-A1C1-A7F7EE1682F0}" presName="LevelTwoTextNode" presStyleLbl="node2" presStyleIdx="0" presStyleCnt="2">
        <dgm:presLayoutVars>
          <dgm:chPref val="3"/>
        </dgm:presLayoutVars>
      </dgm:prSet>
      <dgm:spPr/>
    </dgm:pt>
    <dgm:pt modelId="{BA15CF2D-1D4E-43A0-865D-FD8C354B7A9B}" type="pres">
      <dgm:prSet presAssocID="{DE25A96C-6518-4B99-A1C1-A7F7EE1682F0}" presName="level3hierChild" presStyleCnt="0"/>
      <dgm:spPr/>
    </dgm:pt>
    <dgm:pt modelId="{8871AB0B-8041-487E-BA6B-3D40E3E170E0}" type="pres">
      <dgm:prSet presAssocID="{96617991-9BE8-4EE9-80A7-47DCDFE92384}" presName="conn2-1" presStyleLbl="parChTrans1D2" presStyleIdx="1" presStyleCnt="2"/>
      <dgm:spPr/>
    </dgm:pt>
    <dgm:pt modelId="{BB6F280D-2D50-4425-B7F4-B0CA8C30159A}" type="pres">
      <dgm:prSet presAssocID="{96617991-9BE8-4EE9-80A7-47DCDFE92384}" presName="connTx" presStyleLbl="parChTrans1D2" presStyleIdx="1" presStyleCnt="2"/>
      <dgm:spPr/>
    </dgm:pt>
    <dgm:pt modelId="{6FBB667D-F669-4B9C-915C-035470F8973F}" type="pres">
      <dgm:prSet presAssocID="{C3D3EDFC-08C2-491F-9058-1B1858BD7C41}" presName="root2" presStyleCnt="0"/>
      <dgm:spPr/>
    </dgm:pt>
    <dgm:pt modelId="{3E688C58-BBFD-4398-B0EC-602295F2833A}" type="pres">
      <dgm:prSet presAssocID="{C3D3EDFC-08C2-491F-9058-1B1858BD7C41}" presName="LevelTwoTextNode" presStyleLbl="node2" presStyleIdx="1" presStyleCnt="2">
        <dgm:presLayoutVars>
          <dgm:chPref val="3"/>
        </dgm:presLayoutVars>
      </dgm:prSet>
      <dgm:spPr/>
    </dgm:pt>
    <dgm:pt modelId="{BF806301-C5F9-4054-892A-5488827B54AF}" type="pres">
      <dgm:prSet presAssocID="{C3D3EDFC-08C2-491F-9058-1B1858BD7C41}" presName="level3hierChild" presStyleCnt="0"/>
      <dgm:spPr/>
    </dgm:pt>
  </dgm:ptLst>
  <dgm:cxnLst>
    <dgm:cxn modelId="{C14CC021-814B-49BE-93A4-F11864E037BF}" type="presOf" srcId="{F23A27FB-D3F9-47E0-8F78-02A76C121DFC}" destId="{A0DC5ADD-0397-4A71-8152-D3A2D5A7DA4C}" srcOrd="0" destOrd="0" presId="urn:microsoft.com/office/officeart/2005/8/layout/hierarchy2"/>
    <dgm:cxn modelId="{A8B69B2B-8B7E-4B24-A203-58FDA258F3A5}" type="presOf" srcId="{8001C48F-A770-43FC-A8E6-EF3C3FDA8F69}" destId="{007004D9-BD76-41FB-9BD6-C046998D8F1A}" srcOrd="1" destOrd="0" presId="urn:microsoft.com/office/officeart/2005/8/layout/hierarchy2"/>
    <dgm:cxn modelId="{3A990A3C-5249-4407-B968-31B913358DD4}" srcId="{3C9B2416-25C5-458D-AB31-B94FBB79E44B}" destId="{F23A27FB-D3F9-47E0-8F78-02A76C121DFC}" srcOrd="0" destOrd="0" parTransId="{8E4B86CB-4841-42F8-9451-F2950E39FFE7}" sibTransId="{79890E06-0657-485E-BE80-4820D6CED3C3}"/>
    <dgm:cxn modelId="{47B65545-CA04-4B38-9861-0F9EACFB5978}" type="presOf" srcId="{96617991-9BE8-4EE9-80A7-47DCDFE92384}" destId="{8871AB0B-8041-487E-BA6B-3D40E3E170E0}" srcOrd="0" destOrd="0" presId="urn:microsoft.com/office/officeart/2005/8/layout/hierarchy2"/>
    <dgm:cxn modelId="{3A19CD75-C003-4942-B731-B07857CD9FDE}" type="presOf" srcId="{DE25A96C-6518-4B99-A1C1-A7F7EE1682F0}" destId="{1FA063DA-ABCF-4B79-9DEC-1874A11436A7}" srcOrd="0" destOrd="0" presId="urn:microsoft.com/office/officeart/2005/8/layout/hierarchy2"/>
    <dgm:cxn modelId="{CB51D69E-4FCD-4370-9223-C21D54316D0F}" type="presOf" srcId="{8001C48F-A770-43FC-A8E6-EF3C3FDA8F69}" destId="{755434BC-5BC9-4423-A2A5-D3CFE219544C}" srcOrd="0" destOrd="0" presId="urn:microsoft.com/office/officeart/2005/8/layout/hierarchy2"/>
    <dgm:cxn modelId="{6D7A93A0-F520-4362-AC43-77F5DC4D9C21}" srcId="{F23A27FB-D3F9-47E0-8F78-02A76C121DFC}" destId="{C3D3EDFC-08C2-491F-9058-1B1858BD7C41}" srcOrd="1" destOrd="0" parTransId="{96617991-9BE8-4EE9-80A7-47DCDFE92384}" sibTransId="{AD41763C-4652-4CFD-9780-12872E58235C}"/>
    <dgm:cxn modelId="{FC6163B0-E46F-4218-9D8D-9B654A32E80E}" srcId="{F23A27FB-D3F9-47E0-8F78-02A76C121DFC}" destId="{DE25A96C-6518-4B99-A1C1-A7F7EE1682F0}" srcOrd="0" destOrd="0" parTransId="{8001C48F-A770-43FC-A8E6-EF3C3FDA8F69}" sibTransId="{5B379B36-D8D8-45C1-9301-E4B452C025F6}"/>
    <dgm:cxn modelId="{54A51DCA-8B4A-4EAD-A9B1-01F65035A328}" type="presOf" srcId="{3C9B2416-25C5-458D-AB31-B94FBB79E44B}" destId="{C25C98F5-B644-4AF8-A9D0-6EFB4960915B}" srcOrd="0" destOrd="0" presId="urn:microsoft.com/office/officeart/2005/8/layout/hierarchy2"/>
    <dgm:cxn modelId="{8E236BCE-9FAD-4056-BBE6-7F2C9AE44FDF}" type="presOf" srcId="{96617991-9BE8-4EE9-80A7-47DCDFE92384}" destId="{BB6F280D-2D50-4425-B7F4-B0CA8C30159A}" srcOrd="1" destOrd="0" presId="urn:microsoft.com/office/officeart/2005/8/layout/hierarchy2"/>
    <dgm:cxn modelId="{8D6547EF-B62A-4167-9817-5A9F9C4B09A0}" type="presOf" srcId="{C3D3EDFC-08C2-491F-9058-1B1858BD7C41}" destId="{3E688C58-BBFD-4398-B0EC-602295F2833A}" srcOrd="0" destOrd="0" presId="urn:microsoft.com/office/officeart/2005/8/layout/hierarchy2"/>
    <dgm:cxn modelId="{3402BD99-4BCA-4B1B-96B2-46E6E89896CA}" type="presParOf" srcId="{C25C98F5-B644-4AF8-A9D0-6EFB4960915B}" destId="{12818BCB-043A-4FC2-90AE-B703CC84E541}" srcOrd="0" destOrd="0" presId="urn:microsoft.com/office/officeart/2005/8/layout/hierarchy2"/>
    <dgm:cxn modelId="{78FAE372-D47D-459E-A51A-1F6839A974B6}" type="presParOf" srcId="{12818BCB-043A-4FC2-90AE-B703CC84E541}" destId="{A0DC5ADD-0397-4A71-8152-D3A2D5A7DA4C}" srcOrd="0" destOrd="0" presId="urn:microsoft.com/office/officeart/2005/8/layout/hierarchy2"/>
    <dgm:cxn modelId="{48544362-67AA-402A-A039-6971FDD128CD}" type="presParOf" srcId="{12818BCB-043A-4FC2-90AE-B703CC84E541}" destId="{A84F3035-BD49-4A32-A9FC-0C7F51EF0B93}" srcOrd="1" destOrd="0" presId="urn:microsoft.com/office/officeart/2005/8/layout/hierarchy2"/>
    <dgm:cxn modelId="{CC37933D-DFB9-4A16-97FA-6E354E563A00}" type="presParOf" srcId="{A84F3035-BD49-4A32-A9FC-0C7F51EF0B93}" destId="{755434BC-5BC9-4423-A2A5-D3CFE219544C}" srcOrd="0" destOrd="0" presId="urn:microsoft.com/office/officeart/2005/8/layout/hierarchy2"/>
    <dgm:cxn modelId="{62A35572-02B6-4B18-92E5-523B40DCC082}" type="presParOf" srcId="{755434BC-5BC9-4423-A2A5-D3CFE219544C}" destId="{007004D9-BD76-41FB-9BD6-C046998D8F1A}" srcOrd="0" destOrd="0" presId="urn:microsoft.com/office/officeart/2005/8/layout/hierarchy2"/>
    <dgm:cxn modelId="{AE71C8B7-7E3D-4243-89D1-DB7E20CDEB09}" type="presParOf" srcId="{A84F3035-BD49-4A32-A9FC-0C7F51EF0B93}" destId="{3CC11E85-459D-4154-9713-775791EE9200}" srcOrd="1" destOrd="0" presId="urn:microsoft.com/office/officeart/2005/8/layout/hierarchy2"/>
    <dgm:cxn modelId="{19BB2B6B-5BCB-4A46-8261-7FB0B980C678}" type="presParOf" srcId="{3CC11E85-459D-4154-9713-775791EE9200}" destId="{1FA063DA-ABCF-4B79-9DEC-1874A11436A7}" srcOrd="0" destOrd="0" presId="urn:microsoft.com/office/officeart/2005/8/layout/hierarchy2"/>
    <dgm:cxn modelId="{FA28ACCC-232A-41E0-BABA-B485F3736C23}" type="presParOf" srcId="{3CC11E85-459D-4154-9713-775791EE9200}" destId="{BA15CF2D-1D4E-43A0-865D-FD8C354B7A9B}" srcOrd="1" destOrd="0" presId="urn:microsoft.com/office/officeart/2005/8/layout/hierarchy2"/>
    <dgm:cxn modelId="{058BE3A0-EC79-489C-A631-F5CE8335D4F7}" type="presParOf" srcId="{A84F3035-BD49-4A32-A9FC-0C7F51EF0B93}" destId="{8871AB0B-8041-487E-BA6B-3D40E3E170E0}" srcOrd="2" destOrd="0" presId="urn:microsoft.com/office/officeart/2005/8/layout/hierarchy2"/>
    <dgm:cxn modelId="{8F26F4BF-93D3-4124-89C1-42D9EC45B84A}" type="presParOf" srcId="{8871AB0B-8041-487E-BA6B-3D40E3E170E0}" destId="{BB6F280D-2D50-4425-B7F4-B0CA8C30159A}" srcOrd="0" destOrd="0" presId="urn:microsoft.com/office/officeart/2005/8/layout/hierarchy2"/>
    <dgm:cxn modelId="{B4A61189-1CAD-4084-B466-2056C6EB49AB}" type="presParOf" srcId="{A84F3035-BD49-4A32-A9FC-0C7F51EF0B93}" destId="{6FBB667D-F669-4B9C-915C-035470F8973F}" srcOrd="3" destOrd="0" presId="urn:microsoft.com/office/officeart/2005/8/layout/hierarchy2"/>
    <dgm:cxn modelId="{32BCD028-7418-4B4D-A147-8054726E8D52}" type="presParOf" srcId="{6FBB667D-F669-4B9C-915C-035470F8973F}" destId="{3E688C58-BBFD-4398-B0EC-602295F2833A}" srcOrd="0" destOrd="0" presId="urn:microsoft.com/office/officeart/2005/8/layout/hierarchy2"/>
    <dgm:cxn modelId="{E8477ADA-EF97-489E-87AE-ACC7D08CDCBE}" type="presParOf" srcId="{6FBB667D-F669-4B9C-915C-035470F8973F}" destId="{BF806301-C5F9-4054-892A-5488827B54A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9B2416-25C5-458D-AB31-B94FBB79E44B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F23A27FB-D3F9-47E0-8F78-02A76C121DFC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Sumber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Hukum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Materil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E4B86CB-4841-42F8-9451-F2950E39FFE7}" type="parTrans" cxnId="{3A990A3C-5249-4407-B968-31B913358DD4}">
      <dgm:prSet/>
      <dgm:spPr/>
      <dgm:t>
        <a:bodyPr/>
        <a:lstStyle/>
        <a:p>
          <a:endParaRPr lang="en-ID"/>
        </a:p>
      </dgm:t>
    </dgm:pt>
    <dgm:pt modelId="{79890E06-0657-485E-BE80-4820D6CED3C3}" type="sibTrans" cxnId="{3A990A3C-5249-4407-B968-31B913358DD4}">
      <dgm:prSet/>
      <dgm:spPr/>
      <dgm:t>
        <a:bodyPr/>
        <a:lstStyle/>
        <a:p>
          <a:endParaRPr lang="en-ID"/>
        </a:p>
      </dgm:t>
    </dgm:pt>
    <dgm:pt modelId="{DE25A96C-6518-4B99-A1C1-A7F7EE1682F0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Pendapat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umum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seseorang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001C48F-A770-43FC-A8E6-EF3C3FDA8F69}" type="parTrans" cxnId="{FC6163B0-E46F-4218-9D8D-9B654A32E80E}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B379B36-D8D8-45C1-9301-E4B452C025F6}" type="sibTrans" cxnId="{FC6163B0-E46F-4218-9D8D-9B654A32E80E}">
      <dgm:prSet/>
      <dgm:spPr/>
      <dgm:t>
        <a:bodyPr/>
        <a:lstStyle/>
        <a:p>
          <a:endParaRPr lang="en-ID"/>
        </a:p>
      </dgm:t>
    </dgm:pt>
    <dgm:pt modelId="{C3D3EDFC-08C2-491F-9058-1B1858BD7C41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Politik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hukum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dari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pemerintah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6617991-9BE8-4EE9-80A7-47DCDFE92384}" type="parTrans" cxnId="{6D7A93A0-F520-4362-AC43-77F5DC4D9C21}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D41763C-4652-4CFD-9780-12872E58235C}" type="sibTrans" cxnId="{6D7A93A0-F520-4362-AC43-77F5DC4D9C21}">
      <dgm:prSet/>
      <dgm:spPr/>
      <dgm:t>
        <a:bodyPr/>
        <a:lstStyle/>
        <a:p>
          <a:endParaRPr lang="en-ID"/>
        </a:p>
      </dgm:t>
    </dgm:pt>
    <dgm:pt modelId="{95AD9863-A391-4E0D-9E50-104E39496EC3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Agama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B297176-77DB-4779-B753-4A0FF62521F0}" type="parTrans" cxnId="{0AF51B6D-7B59-4F96-BD9F-00DCA4AC6051}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5F22F3E-969C-444A-8B7F-C5493D52E37F}" type="sibTrans" cxnId="{0AF51B6D-7B59-4F96-BD9F-00DCA4AC6051}">
      <dgm:prSet/>
      <dgm:spPr/>
      <dgm:t>
        <a:bodyPr/>
        <a:lstStyle/>
        <a:p>
          <a:endParaRPr lang="en-ID"/>
        </a:p>
      </dgm:t>
    </dgm:pt>
    <dgm:pt modelId="{A8D3AEDC-CCF6-4A89-92C0-1AFB2F8E26C7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Kebiasaan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2A2BA49-65BB-40BE-B9FD-29D04DF38525}" type="parTrans" cxnId="{63223B23-049D-415D-A849-AE50C6E04A1B}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65FE69A-203D-4A0C-A24C-A9CB0C1223B0}" type="sibTrans" cxnId="{63223B23-049D-415D-A849-AE50C6E04A1B}">
      <dgm:prSet/>
      <dgm:spPr/>
      <dgm:t>
        <a:bodyPr/>
        <a:lstStyle/>
        <a:p>
          <a:endParaRPr lang="en-ID"/>
        </a:p>
      </dgm:t>
    </dgm:pt>
    <dgm:pt modelId="{C25C98F5-B644-4AF8-A9D0-6EFB4960915B}" type="pres">
      <dgm:prSet presAssocID="{3C9B2416-25C5-458D-AB31-B94FBB79E44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818BCB-043A-4FC2-90AE-B703CC84E541}" type="pres">
      <dgm:prSet presAssocID="{F23A27FB-D3F9-47E0-8F78-02A76C121DFC}" presName="root1" presStyleCnt="0"/>
      <dgm:spPr/>
    </dgm:pt>
    <dgm:pt modelId="{A0DC5ADD-0397-4A71-8152-D3A2D5A7DA4C}" type="pres">
      <dgm:prSet presAssocID="{F23A27FB-D3F9-47E0-8F78-02A76C121DFC}" presName="LevelOneTextNode" presStyleLbl="node0" presStyleIdx="0" presStyleCnt="1">
        <dgm:presLayoutVars>
          <dgm:chPref val="3"/>
        </dgm:presLayoutVars>
      </dgm:prSet>
      <dgm:spPr/>
    </dgm:pt>
    <dgm:pt modelId="{A84F3035-BD49-4A32-A9FC-0C7F51EF0B93}" type="pres">
      <dgm:prSet presAssocID="{F23A27FB-D3F9-47E0-8F78-02A76C121DFC}" presName="level2hierChild" presStyleCnt="0"/>
      <dgm:spPr/>
    </dgm:pt>
    <dgm:pt modelId="{755434BC-5BC9-4423-A2A5-D3CFE219544C}" type="pres">
      <dgm:prSet presAssocID="{8001C48F-A770-43FC-A8E6-EF3C3FDA8F69}" presName="conn2-1" presStyleLbl="parChTrans1D2" presStyleIdx="0" presStyleCnt="4"/>
      <dgm:spPr/>
    </dgm:pt>
    <dgm:pt modelId="{007004D9-BD76-41FB-9BD6-C046998D8F1A}" type="pres">
      <dgm:prSet presAssocID="{8001C48F-A770-43FC-A8E6-EF3C3FDA8F69}" presName="connTx" presStyleLbl="parChTrans1D2" presStyleIdx="0" presStyleCnt="4"/>
      <dgm:spPr/>
    </dgm:pt>
    <dgm:pt modelId="{3CC11E85-459D-4154-9713-775791EE9200}" type="pres">
      <dgm:prSet presAssocID="{DE25A96C-6518-4B99-A1C1-A7F7EE1682F0}" presName="root2" presStyleCnt="0"/>
      <dgm:spPr/>
    </dgm:pt>
    <dgm:pt modelId="{1FA063DA-ABCF-4B79-9DEC-1874A11436A7}" type="pres">
      <dgm:prSet presAssocID="{DE25A96C-6518-4B99-A1C1-A7F7EE1682F0}" presName="LevelTwoTextNode" presStyleLbl="node2" presStyleIdx="0" presStyleCnt="4">
        <dgm:presLayoutVars>
          <dgm:chPref val="3"/>
        </dgm:presLayoutVars>
      </dgm:prSet>
      <dgm:spPr/>
    </dgm:pt>
    <dgm:pt modelId="{BA15CF2D-1D4E-43A0-865D-FD8C354B7A9B}" type="pres">
      <dgm:prSet presAssocID="{DE25A96C-6518-4B99-A1C1-A7F7EE1682F0}" presName="level3hierChild" presStyleCnt="0"/>
      <dgm:spPr/>
    </dgm:pt>
    <dgm:pt modelId="{4AFDB9F8-927F-4688-A0A9-08C77227AB99}" type="pres">
      <dgm:prSet presAssocID="{3B297176-77DB-4779-B753-4A0FF62521F0}" presName="conn2-1" presStyleLbl="parChTrans1D2" presStyleIdx="1" presStyleCnt="4"/>
      <dgm:spPr/>
    </dgm:pt>
    <dgm:pt modelId="{BC31F9C6-DCF7-448B-8CEE-0AD3A5F96206}" type="pres">
      <dgm:prSet presAssocID="{3B297176-77DB-4779-B753-4A0FF62521F0}" presName="connTx" presStyleLbl="parChTrans1D2" presStyleIdx="1" presStyleCnt="4"/>
      <dgm:spPr/>
    </dgm:pt>
    <dgm:pt modelId="{4E12CFE6-CC4F-4D08-BA54-C7F9EFB9F0EC}" type="pres">
      <dgm:prSet presAssocID="{95AD9863-A391-4E0D-9E50-104E39496EC3}" presName="root2" presStyleCnt="0"/>
      <dgm:spPr/>
    </dgm:pt>
    <dgm:pt modelId="{3809EE00-B8C3-4456-B14B-633C1EFA1ADE}" type="pres">
      <dgm:prSet presAssocID="{95AD9863-A391-4E0D-9E50-104E39496EC3}" presName="LevelTwoTextNode" presStyleLbl="node2" presStyleIdx="1" presStyleCnt="4">
        <dgm:presLayoutVars>
          <dgm:chPref val="3"/>
        </dgm:presLayoutVars>
      </dgm:prSet>
      <dgm:spPr/>
    </dgm:pt>
    <dgm:pt modelId="{1ADDB98A-A463-4FA1-978F-FC981CC6D824}" type="pres">
      <dgm:prSet presAssocID="{95AD9863-A391-4E0D-9E50-104E39496EC3}" presName="level3hierChild" presStyleCnt="0"/>
      <dgm:spPr/>
    </dgm:pt>
    <dgm:pt modelId="{0321B8DE-95AD-4A45-8D38-C1268BC30A2E}" type="pres">
      <dgm:prSet presAssocID="{62A2BA49-65BB-40BE-B9FD-29D04DF38525}" presName="conn2-1" presStyleLbl="parChTrans1D2" presStyleIdx="2" presStyleCnt="4"/>
      <dgm:spPr/>
    </dgm:pt>
    <dgm:pt modelId="{B3E8FF62-031B-452E-A4EF-6EA70B35EB77}" type="pres">
      <dgm:prSet presAssocID="{62A2BA49-65BB-40BE-B9FD-29D04DF38525}" presName="connTx" presStyleLbl="parChTrans1D2" presStyleIdx="2" presStyleCnt="4"/>
      <dgm:spPr/>
    </dgm:pt>
    <dgm:pt modelId="{72589338-0B8E-4994-970E-BE45DD53862C}" type="pres">
      <dgm:prSet presAssocID="{A8D3AEDC-CCF6-4A89-92C0-1AFB2F8E26C7}" presName="root2" presStyleCnt="0"/>
      <dgm:spPr/>
    </dgm:pt>
    <dgm:pt modelId="{35522A3D-B544-4E39-9F84-1A61F8F6C174}" type="pres">
      <dgm:prSet presAssocID="{A8D3AEDC-CCF6-4A89-92C0-1AFB2F8E26C7}" presName="LevelTwoTextNode" presStyleLbl="node2" presStyleIdx="2" presStyleCnt="4">
        <dgm:presLayoutVars>
          <dgm:chPref val="3"/>
        </dgm:presLayoutVars>
      </dgm:prSet>
      <dgm:spPr/>
    </dgm:pt>
    <dgm:pt modelId="{E1657786-7E67-4AB9-8AA4-0646157F576D}" type="pres">
      <dgm:prSet presAssocID="{A8D3AEDC-CCF6-4A89-92C0-1AFB2F8E26C7}" presName="level3hierChild" presStyleCnt="0"/>
      <dgm:spPr/>
    </dgm:pt>
    <dgm:pt modelId="{8871AB0B-8041-487E-BA6B-3D40E3E170E0}" type="pres">
      <dgm:prSet presAssocID="{96617991-9BE8-4EE9-80A7-47DCDFE92384}" presName="conn2-1" presStyleLbl="parChTrans1D2" presStyleIdx="3" presStyleCnt="4"/>
      <dgm:spPr/>
    </dgm:pt>
    <dgm:pt modelId="{BB6F280D-2D50-4425-B7F4-B0CA8C30159A}" type="pres">
      <dgm:prSet presAssocID="{96617991-9BE8-4EE9-80A7-47DCDFE92384}" presName="connTx" presStyleLbl="parChTrans1D2" presStyleIdx="3" presStyleCnt="4"/>
      <dgm:spPr/>
    </dgm:pt>
    <dgm:pt modelId="{6FBB667D-F669-4B9C-915C-035470F8973F}" type="pres">
      <dgm:prSet presAssocID="{C3D3EDFC-08C2-491F-9058-1B1858BD7C41}" presName="root2" presStyleCnt="0"/>
      <dgm:spPr/>
    </dgm:pt>
    <dgm:pt modelId="{3E688C58-BBFD-4398-B0EC-602295F2833A}" type="pres">
      <dgm:prSet presAssocID="{C3D3EDFC-08C2-491F-9058-1B1858BD7C41}" presName="LevelTwoTextNode" presStyleLbl="node2" presStyleIdx="3" presStyleCnt="4">
        <dgm:presLayoutVars>
          <dgm:chPref val="3"/>
        </dgm:presLayoutVars>
      </dgm:prSet>
      <dgm:spPr/>
    </dgm:pt>
    <dgm:pt modelId="{BF806301-C5F9-4054-892A-5488827B54AF}" type="pres">
      <dgm:prSet presAssocID="{C3D3EDFC-08C2-491F-9058-1B1858BD7C41}" presName="level3hierChild" presStyleCnt="0"/>
      <dgm:spPr/>
    </dgm:pt>
  </dgm:ptLst>
  <dgm:cxnLst>
    <dgm:cxn modelId="{C14CC021-814B-49BE-93A4-F11864E037BF}" type="presOf" srcId="{F23A27FB-D3F9-47E0-8F78-02A76C121DFC}" destId="{A0DC5ADD-0397-4A71-8152-D3A2D5A7DA4C}" srcOrd="0" destOrd="0" presId="urn:microsoft.com/office/officeart/2005/8/layout/hierarchy2"/>
    <dgm:cxn modelId="{63223B23-049D-415D-A849-AE50C6E04A1B}" srcId="{F23A27FB-D3F9-47E0-8F78-02A76C121DFC}" destId="{A8D3AEDC-CCF6-4A89-92C0-1AFB2F8E26C7}" srcOrd="2" destOrd="0" parTransId="{62A2BA49-65BB-40BE-B9FD-29D04DF38525}" sibTransId="{765FE69A-203D-4A0C-A24C-A9CB0C1223B0}"/>
    <dgm:cxn modelId="{A8B69B2B-8B7E-4B24-A203-58FDA258F3A5}" type="presOf" srcId="{8001C48F-A770-43FC-A8E6-EF3C3FDA8F69}" destId="{007004D9-BD76-41FB-9BD6-C046998D8F1A}" srcOrd="1" destOrd="0" presId="urn:microsoft.com/office/officeart/2005/8/layout/hierarchy2"/>
    <dgm:cxn modelId="{3A990A3C-5249-4407-B968-31B913358DD4}" srcId="{3C9B2416-25C5-458D-AB31-B94FBB79E44B}" destId="{F23A27FB-D3F9-47E0-8F78-02A76C121DFC}" srcOrd="0" destOrd="0" parTransId="{8E4B86CB-4841-42F8-9451-F2950E39FFE7}" sibTransId="{79890E06-0657-485E-BE80-4820D6CED3C3}"/>
    <dgm:cxn modelId="{2D788344-D217-4BF6-B3E2-9EC41A0415C4}" type="presOf" srcId="{62A2BA49-65BB-40BE-B9FD-29D04DF38525}" destId="{0321B8DE-95AD-4A45-8D38-C1268BC30A2E}" srcOrd="0" destOrd="0" presId="urn:microsoft.com/office/officeart/2005/8/layout/hierarchy2"/>
    <dgm:cxn modelId="{47B65545-CA04-4B38-9861-0F9EACFB5978}" type="presOf" srcId="{96617991-9BE8-4EE9-80A7-47DCDFE92384}" destId="{8871AB0B-8041-487E-BA6B-3D40E3E170E0}" srcOrd="0" destOrd="0" presId="urn:microsoft.com/office/officeart/2005/8/layout/hierarchy2"/>
    <dgm:cxn modelId="{0AF51B6D-7B59-4F96-BD9F-00DCA4AC6051}" srcId="{F23A27FB-D3F9-47E0-8F78-02A76C121DFC}" destId="{95AD9863-A391-4E0D-9E50-104E39496EC3}" srcOrd="1" destOrd="0" parTransId="{3B297176-77DB-4779-B753-4A0FF62521F0}" sibTransId="{05F22F3E-969C-444A-8B7F-C5493D52E37F}"/>
    <dgm:cxn modelId="{E2E13354-EF0D-437A-9C7F-CD390BE21F37}" type="presOf" srcId="{95AD9863-A391-4E0D-9E50-104E39496EC3}" destId="{3809EE00-B8C3-4456-B14B-633C1EFA1ADE}" srcOrd="0" destOrd="0" presId="urn:microsoft.com/office/officeart/2005/8/layout/hierarchy2"/>
    <dgm:cxn modelId="{3A19CD75-C003-4942-B731-B07857CD9FDE}" type="presOf" srcId="{DE25A96C-6518-4B99-A1C1-A7F7EE1682F0}" destId="{1FA063DA-ABCF-4B79-9DEC-1874A11436A7}" srcOrd="0" destOrd="0" presId="urn:microsoft.com/office/officeart/2005/8/layout/hierarchy2"/>
    <dgm:cxn modelId="{60B4AF7B-79CB-42D4-B122-76449C9C38A3}" type="presOf" srcId="{62A2BA49-65BB-40BE-B9FD-29D04DF38525}" destId="{B3E8FF62-031B-452E-A4EF-6EA70B35EB77}" srcOrd="1" destOrd="0" presId="urn:microsoft.com/office/officeart/2005/8/layout/hierarchy2"/>
    <dgm:cxn modelId="{9CEEC896-7B07-4C40-AE87-3663B7ECC604}" type="presOf" srcId="{A8D3AEDC-CCF6-4A89-92C0-1AFB2F8E26C7}" destId="{35522A3D-B544-4E39-9F84-1A61F8F6C174}" srcOrd="0" destOrd="0" presId="urn:microsoft.com/office/officeart/2005/8/layout/hierarchy2"/>
    <dgm:cxn modelId="{CB51D69E-4FCD-4370-9223-C21D54316D0F}" type="presOf" srcId="{8001C48F-A770-43FC-A8E6-EF3C3FDA8F69}" destId="{755434BC-5BC9-4423-A2A5-D3CFE219544C}" srcOrd="0" destOrd="0" presId="urn:microsoft.com/office/officeart/2005/8/layout/hierarchy2"/>
    <dgm:cxn modelId="{6D7A93A0-F520-4362-AC43-77F5DC4D9C21}" srcId="{F23A27FB-D3F9-47E0-8F78-02A76C121DFC}" destId="{C3D3EDFC-08C2-491F-9058-1B1858BD7C41}" srcOrd="3" destOrd="0" parTransId="{96617991-9BE8-4EE9-80A7-47DCDFE92384}" sibTransId="{AD41763C-4652-4CFD-9780-12872E58235C}"/>
    <dgm:cxn modelId="{7FEFEDAE-BC38-4283-857C-5CCC37F3F365}" type="presOf" srcId="{3B297176-77DB-4779-B753-4A0FF62521F0}" destId="{4AFDB9F8-927F-4688-A0A9-08C77227AB99}" srcOrd="0" destOrd="0" presId="urn:microsoft.com/office/officeart/2005/8/layout/hierarchy2"/>
    <dgm:cxn modelId="{FC6163B0-E46F-4218-9D8D-9B654A32E80E}" srcId="{F23A27FB-D3F9-47E0-8F78-02A76C121DFC}" destId="{DE25A96C-6518-4B99-A1C1-A7F7EE1682F0}" srcOrd="0" destOrd="0" parTransId="{8001C48F-A770-43FC-A8E6-EF3C3FDA8F69}" sibTransId="{5B379B36-D8D8-45C1-9301-E4B452C025F6}"/>
    <dgm:cxn modelId="{54A51DCA-8B4A-4EAD-A9B1-01F65035A328}" type="presOf" srcId="{3C9B2416-25C5-458D-AB31-B94FBB79E44B}" destId="{C25C98F5-B644-4AF8-A9D0-6EFB4960915B}" srcOrd="0" destOrd="0" presId="urn:microsoft.com/office/officeart/2005/8/layout/hierarchy2"/>
    <dgm:cxn modelId="{8E236BCE-9FAD-4056-BBE6-7F2C9AE44FDF}" type="presOf" srcId="{96617991-9BE8-4EE9-80A7-47DCDFE92384}" destId="{BB6F280D-2D50-4425-B7F4-B0CA8C30159A}" srcOrd="1" destOrd="0" presId="urn:microsoft.com/office/officeart/2005/8/layout/hierarchy2"/>
    <dgm:cxn modelId="{8D6547EF-B62A-4167-9817-5A9F9C4B09A0}" type="presOf" srcId="{C3D3EDFC-08C2-491F-9058-1B1858BD7C41}" destId="{3E688C58-BBFD-4398-B0EC-602295F2833A}" srcOrd="0" destOrd="0" presId="urn:microsoft.com/office/officeart/2005/8/layout/hierarchy2"/>
    <dgm:cxn modelId="{F6724FFA-A0BD-47E4-89DA-2993B1852273}" type="presOf" srcId="{3B297176-77DB-4779-B753-4A0FF62521F0}" destId="{BC31F9C6-DCF7-448B-8CEE-0AD3A5F96206}" srcOrd="1" destOrd="0" presId="urn:microsoft.com/office/officeart/2005/8/layout/hierarchy2"/>
    <dgm:cxn modelId="{3402BD99-4BCA-4B1B-96B2-46E6E89896CA}" type="presParOf" srcId="{C25C98F5-B644-4AF8-A9D0-6EFB4960915B}" destId="{12818BCB-043A-4FC2-90AE-B703CC84E541}" srcOrd="0" destOrd="0" presId="urn:microsoft.com/office/officeart/2005/8/layout/hierarchy2"/>
    <dgm:cxn modelId="{78FAE372-D47D-459E-A51A-1F6839A974B6}" type="presParOf" srcId="{12818BCB-043A-4FC2-90AE-B703CC84E541}" destId="{A0DC5ADD-0397-4A71-8152-D3A2D5A7DA4C}" srcOrd="0" destOrd="0" presId="urn:microsoft.com/office/officeart/2005/8/layout/hierarchy2"/>
    <dgm:cxn modelId="{48544362-67AA-402A-A039-6971FDD128CD}" type="presParOf" srcId="{12818BCB-043A-4FC2-90AE-B703CC84E541}" destId="{A84F3035-BD49-4A32-A9FC-0C7F51EF0B93}" srcOrd="1" destOrd="0" presId="urn:microsoft.com/office/officeart/2005/8/layout/hierarchy2"/>
    <dgm:cxn modelId="{CC37933D-DFB9-4A16-97FA-6E354E563A00}" type="presParOf" srcId="{A84F3035-BD49-4A32-A9FC-0C7F51EF0B93}" destId="{755434BC-5BC9-4423-A2A5-D3CFE219544C}" srcOrd="0" destOrd="0" presId="urn:microsoft.com/office/officeart/2005/8/layout/hierarchy2"/>
    <dgm:cxn modelId="{62A35572-02B6-4B18-92E5-523B40DCC082}" type="presParOf" srcId="{755434BC-5BC9-4423-A2A5-D3CFE219544C}" destId="{007004D9-BD76-41FB-9BD6-C046998D8F1A}" srcOrd="0" destOrd="0" presId="urn:microsoft.com/office/officeart/2005/8/layout/hierarchy2"/>
    <dgm:cxn modelId="{AE71C8B7-7E3D-4243-89D1-DB7E20CDEB09}" type="presParOf" srcId="{A84F3035-BD49-4A32-A9FC-0C7F51EF0B93}" destId="{3CC11E85-459D-4154-9713-775791EE9200}" srcOrd="1" destOrd="0" presId="urn:microsoft.com/office/officeart/2005/8/layout/hierarchy2"/>
    <dgm:cxn modelId="{19BB2B6B-5BCB-4A46-8261-7FB0B980C678}" type="presParOf" srcId="{3CC11E85-459D-4154-9713-775791EE9200}" destId="{1FA063DA-ABCF-4B79-9DEC-1874A11436A7}" srcOrd="0" destOrd="0" presId="urn:microsoft.com/office/officeart/2005/8/layout/hierarchy2"/>
    <dgm:cxn modelId="{FA28ACCC-232A-41E0-BABA-B485F3736C23}" type="presParOf" srcId="{3CC11E85-459D-4154-9713-775791EE9200}" destId="{BA15CF2D-1D4E-43A0-865D-FD8C354B7A9B}" srcOrd="1" destOrd="0" presId="urn:microsoft.com/office/officeart/2005/8/layout/hierarchy2"/>
    <dgm:cxn modelId="{BE34702B-0B97-46A4-9D13-8B7175EAC35A}" type="presParOf" srcId="{A84F3035-BD49-4A32-A9FC-0C7F51EF0B93}" destId="{4AFDB9F8-927F-4688-A0A9-08C77227AB99}" srcOrd="2" destOrd="0" presId="urn:microsoft.com/office/officeart/2005/8/layout/hierarchy2"/>
    <dgm:cxn modelId="{A126C127-743E-4A85-895A-8C2C497913B7}" type="presParOf" srcId="{4AFDB9F8-927F-4688-A0A9-08C77227AB99}" destId="{BC31F9C6-DCF7-448B-8CEE-0AD3A5F96206}" srcOrd="0" destOrd="0" presId="urn:microsoft.com/office/officeart/2005/8/layout/hierarchy2"/>
    <dgm:cxn modelId="{E022D25C-C661-40D5-A4D1-0571ACD53CF5}" type="presParOf" srcId="{A84F3035-BD49-4A32-A9FC-0C7F51EF0B93}" destId="{4E12CFE6-CC4F-4D08-BA54-C7F9EFB9F0EC}" srcOrd="3" destOrd="0" presId="urn:microsoft.com/office/officeart/2005/8/layout/hierarchy2"/>
    <dgm:cxn modelId="{93C92F77-7745-4E41-A53B-C514ABBC5DD6}" type="presParOf" srcId="{4E12CFE6-CC4F-4D08-BA54-C7F9EFB9F0EC}" destId="{3809EE00-B8C3-4456-B14B-633C1EFA1ADE}" srcOrd="0" destOrd="0" presId="urn:microsoft.com/office/officeart/2005/8/layout/hierarchy2"/>
    <dgm:cxn modelId="{0A2FF047-F86F-4024-B1F5-26C7F25C5916}" type="presParOf" srcId="{4E12CFE6-CC4F-4D08-BA54-C7F9EFB9F0EC}" destId="{1ADDB98A-A463-4FA1-978F-FC981CC6D824}" srcOrd="1" destOrd="0" presId="urn:microsoft.com/office/officeart/2005/8/layout/hierarchy2"/>
    <dgm:cxn modelId="{F4D62531-F050-4F9D-BCEC-61A690559AB9}" type="presParOf" srcId="{A84F3035-BD49-4A32-A9FC-0C7F51EF0B93}" destId="{0321B8DE-95AD-4A45-8D38-C1268BC30A2E}" srcOrd="4" destOrd="0" presId="urn:microsoft.com/office/officeart/2005/8/layout/hierarchy2"/>
    <dgm:cxn modelId="{1BA80DD0-55FC-4EC9-A4A8-9BFF353C41D7}" type="presParOf" srcId="{0321B8DE-95AD-4A45-8D38-C1268BC30A2E}" destId="{B3E8FF62-031B-452E-A4EF-6EA70B35EB77}" srcOrd="0" destOrd="0" presId="urn:microsoft.com/office/officeart/2005/8/layout/hierarchy2"/>
    <dgm:cxn modelId="{C886D34F-2805-4B88-9C65-DC89F7E2793A}" type="presParOf" srcId="{A84F3035-BD49-4A32-A9FC-0C7F51EF0B93}" destId="{72589338-0B8E-4994-970E-BE45DD53862C}" srcOrd="5" destOrd="0" presId="urn:microsoft.com/office/officeart/2005/8/layout/hierarchy2"/>
    <dgm:cxn modelId="{00CCAEBF-8064-496F-8527-9EB7243A1BB2}" type="presParOf" srcId="{72589338-0B8E-4994-970E-BE45DD53862C}" destId="{35522A3D-B544-4E39-9F84-1A61F8F6C174}" srcOrd="0" destOrd="0" presId="urn:microsoft.com/office/officeart/2005/8/layout/hierarchy2"/>
    <dgm:cxn modelId="{E4208777-CE1D-4C51-91CA-FE66CFF17776}" type="presParOf" srcId="{72589338-0B8E-4994-970E-BE45DD53862C}" destId="{E1657786-7E67-4AB9-8AA4-0646157F576D}" srcOrd="1" destOrd="0" presId="urn:microsoft.com/office/officeart/2005/8/layout/hierarchy2"/>
    <dgm:cxn modelId="{058BE3A0-EC79-489C-A631-F5CE8335D4F7}" type="presParOf" srcId="{A84F3035-BD49-4A32-A9FC-0C7F51EF0B93}" destId="{8871AB0B-8041-487E-BA6B-3D40E3E170E0}" srcOrd="6" destOrd="0" presId="urn:microsoft.com/office/officeart/2005/8/layout/hierarchy2"/>
    <dgm:cxn modelId="{8F26F4BF-93D3-4124-89C1-42D9EC45B84A}" type="presParOf" srcId="{8871AB0B-8041-487E-BA6B-3D40E3E170E0}" destId="{BB6F280D-2D50-4425-B7F4-B0CA8C30159A}" srcOrd="0" destOrd="0" presId="urn:microsoft.com/office/officeart/2005/8/layout/hierarchy2"/>
    <dgm:cxn modelId="{B4A61189-1CAD-4084-B466-2056C6EB49AB}" type="presParOf" srcId="{A84F3035-BD49-4A32-A9FC-0C7F51EF0B93}" destId="{6FBB667D-F669-4B9C-915C-035470F8973F}" srcOrd="7" destOrd="0" presId="urn:microsoft.com/office/officeart/2005/8/layout/hierarchy2"/>
    <dgm:cxn modelId="{32BCD028-7418-4B4D-A147-8054726E8D52}" type="presParOf" srcId="{6FBB667D-F669-4B9C-915C-035470F8973F}" destId="{3E688C58-BBFD-4398-B0EC-602295F2833A}" srcOrd="0" destOrd="0" presId="urn:microsoft.com/office/officeart/2005/8/layout/hierarchy2"/>
    <dgm:cxn modelId="{E8477ADA-EF97-489E-87AE-ACC7D08CDCBE}" type="presParOf" srcId="{6FBB667D-F669-4B9C-915C-035470F8973F}" destId="{BF806301-C5F9-4054-892A-5488827B54A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9B2416-25C5-458D-AB31-B94FBB79E44B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F23A27FB-D3F9-47E0-8F78-02A76C121DFC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Sumber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Hukum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Formil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E4B86CB-4841-42F8-9451-F2950E39FFE7}" type="parTrans" cxnId="{3A990A3C-5249-4407-B968-31B913358DD4}">
      <dgm:prSet/>
      <dgm:spPr/>
      <dgm:t>
        <a:bodyPr/>
        <a:lstStyle/>
        <a:p>
          <a:endParaRPr lang="en-ID"/>
        </a:p>
      </dgm:t>
    </dgm:pt>
    <dgm:pt modelId="{79890E06-0657-485E-BE80-4820D6CED3C3}" type="sibTrans" cxnId="{3A990A3C-5249-4407-B968-31B913358DD4}">
      <dgm:prSet/>
      <dgm:spPr/>
      <dgm:t>
        <a:bodyPr/>
        <a:lstStyle/>
        <a:p>
          <a:endParaRPr lang="en-ID"/>
        </a:p>
      </dgm:t>
    </dgm:pt>
    <dgm:pt modelId="{DE25A96C-6518-4B99-A1C1-A7F7EE1682F0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Undang-undang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(statute)</a:t>
          </a:r>
          <a:endParaRPr lang="en-ID" i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001C48F-A770-43FC-A8E6-EF3C3FDA8F69}" type="parTrans" cxnId="{FC6163B0-E46F-4218-9D8D-9B654A32E80E}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B379B36-D8D8-45C1-9301-E4B452C025F6}" type="sibTrans" cxnId="{FC6163B0-E46F-4218-9D8D-9B654A32E80E}">
      <dgm:prSet/>
      <dgm:spPr/>
      <dgm:t>
        <a:bodyPr/>
        <a:lstStyle/>
        <a:p>
          <a:endParaRPr lang="en-ID"/>
        </a:p>
      </dgm:t>
    </dgm:pt>
    <dgm:pt modelId="{C3D3EDFC-08C2-491F-9058-1B1858BD7C41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Traktat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(treaty)</a:t>
          </a:r>
          <a:endParaRPr lang="en-ID" i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6617991-9BE8-4EE9-80A7-47DCDFE92384}" type="parTrans" cxnId="{6D7A93A0-F520-4362-AC43-77F5DC4D9C21}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D41763C-4652-4CFD-9780-12872E58235C}" type="sibTrans" cxnId="{6D7A93A0-F520-4362-AC43-77F5DC4D9C21}">
      <dgm:prSet/>
      <dgm:spPr/>
      <dgm:t>
        <a:bodyPr/>
        <a:lstStyle/>
        <a:p>
          <a:endParaRPr lang="en-ID"/>
        </a:p>
      </dgm:t>
    </dgm:pt>
    <dgm:pt modelId="{95AD9863-A391-4E0D-9E50-104E39496EC3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Kebiasaan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(custom)</a:t>
          </a:r>
          <a:endParaRPr lang="en-ID" i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B297176-77DB-4779-B753-4A0FF62521F0}" type="parTrans" cxnId="{0AF51B6D-7B59-4F96-BD9F-00DCA4AC6051}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5F22F3E-969C-444A-8B7F-C5493D52E37F}" type="sibTrans" cxnId="{0AF51B6D-7B59-4F96-BD9F-00DCA4AC6051}">
      <dgm:prSet/>
      <dgm:spPr/>
      <dgm:t>
        <a:bodyPr/>
        <a:lstStyle/>
        <a:p>
          <a:endParaRPr lang="en-ID"/>
        </a:p>
      </dgm:t>
    </dgm:pt>
    <dgm:pt modelId="{A8D3AEDC-CCF6-4A89-92C0-1AFB2F8E26C7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Keputusan-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keputusan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hakim </a:t>
          </a:r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en-US" i="1" dirty="0" err="1">
              <a:latin typeface="Cambria" panose="02040503050406030204" pitchFamily="18" charset="0"/>
              <a:ea typeface="Cambria" panose="02040503050406030204" pitchFamily="18" charset="0"/>
            </a:rPr>
            <a:t>jurisprudentie</a:t>
          </a:r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i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2A2BA49-65BB-40BE-B9FD-29D04DF38525}" type="parTrans" cxnId="{63223B23-049D-415D-A849-AE50C6E04A1B}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65FE69A-203D-4A0C-A24C-A9CB0C1223B0}" type="sibTrans" cxnId="{63223B23-049D-415D-A849-AE50C6E04A1B}">
      <dgm:prSet/>
      <dgm:spPr/>
      <dgm:t>
        <a:bodyPr/>
        <a:lstStyle/>
        <a:p>
          <a:endParaRPr lang="en-ID"/>
        </a:p>
      </dgm:t>
    </dgm:pt>
    <dgm:pt modelId="{928EF05F-5592-48C5-9AE5-81750C6ED59F}">
      <dgm:prSet phldrT="[Text]"/>
      <dgm:spPr/>
      <dgm:t>
        <a:bodyPr/>
        <a:lstStyle/>
        <a:p>
          <a:r>
            <a:rPr lang="en-US" i="1" dirty="0" err="1">
              <a:latin typeface="Cambria" panose="02040503050406030204" pitchFamily="18" charset="0"/>
              <a:ea typeface="Cambria" panose="02040503050406030204" pitchFamily="18" charset="0"/>
            </a:rPr>
            <a:t>Pendapat</a:t>
          </a:r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1" dirty="0" err="1">
              <a:latin typeface="Cambria" panose="02040503050406030204" pitchFamily="18" charset="0"/>
              <a:ea typeface="Cambria" panose="02040503050406030204" pitchFamily="18" charset="0"/>
            </a:rPr>
            <a:t>sarjana</a:t>
          </a:r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1" dirty="0" err="1">
              <a:latin typeface="Cambria" panose="02040503050406030204" pitchFamily="18" charset="0"/>
              <a:ea typeface="Cambria" panose="02040503050406030204" pitchFamily="18" charset="0"/>
            </a:rPr>
            <a:t>hukum</a:t>
          </a:r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doktrin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i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9DBC66A-E71F-48E1-B285-216CD79ADAB0}" type="parTrans" cxnId="{03585773-6F10-4ECB-A253-48A78E996AF0}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E52C0EB-DD05-438A-8966-C62EBD565BC7}" type="sibTrans" cxnId="{03585773-6F10-4ECB-A253-48A78E996AF0}">
      <dgm:prSet/>
      <dgm:spPr/>
      <dgm:t>
        <a:bodyPr/>
        <a:lstStyle/>
        <a:p>
          <a:endParaRPr lang="en-ID"/>
        </a:p>
      </dgm:t>
    </dgm:pt>
    <dgm:pt modelId="{C25C98F5-B644-4AF8-A9D0-6EFB4960915B}" type="pres">
      <dgm:prSet presAssocID="{3C9B2416-25C5-458D-AB31-B94FBB79E44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818BCB-043A-4FC2-90AE-B703CC84E541}" type="pres">
      <dgm:prSet presAssocID="{F23A27FB-D3F9-47E0-8F78-02A76C121DFC}" presName="root1" presStyleCnt="0"/>
      <dgm:spPr/>
    </dgm:pt>
    <dgm:pt modelId="{A0DC5ADD-0397-4A71-8152-D3A2D5A7DA4C}" type="pres">
      <dgm:prSet presAssocID="{F23A27FB-D3F9-47E0-8F78-02A76C121DFC}" presName="LevelOneTextNode" presStyleLbl="node0" presStyleIdx="0" presStyleCnt="1" custScaleX="101130">
        <dgm:presLayoutVars>
          <dgm:chPref val="3"/>
        </dgm:presLayoutVars>
      </dgm:prSet>
      <dgm:spPr/>
    </dgm:pt>
    <dgm:pt modelId="{A84F3035-BD49-4A32-A9FC-0C7F51EF0B93}" type="pres">
      <dgm:prSet presAssocID="{F23A27FB-D3F9-47E0-8F78-02A76C121DFC}" presName="level2hierChild" presStyleCnt="0"/>
      <dgm:spPr/>
    </dgm:pt>
    <dgm:pt modelId="{755434BC-5BC9-4423-A2A5-D3CFE219544C}" type="pres">
      <dgm:prSet presAssocID="{8001C48F-A770-43FC-A8E6-EF3C3FDA8F69}" presName="conn2-1" presStyleLbl="parChTrans1D2" presStyleIdx="0" presStyleCnt="5"/>
      <dgm:spPr/>
    </dgm:pt>
    <dgm:pt modelId="{007004D9-BD76-41FB-9BD6-C046998D8F1A}" type="pres">
      <dgm:prSet presAssocID="{8001C48F-A770-43FC-A8E6-EF3C3FDA8F69}" presName="connTx" presStyleLbl="parChTrans1D2" presStyleIdx="0" presStyleCnt="5"/>
      <dgm:spPr/>
    </dgm:pt>
    <dgm:pt modelId="{3CC11E85-459D-4154-9713-775791EE9200}" type="pres">
      <dgm:prSet presAssocID="{DE25A96C-6518-4B99-A1C1-A7F7EE1682F0}" presName="root2" presStyleCnt="0"/>
      <dgm:spPr/>
    </dgm:pt>
    <dgm:pt modelId="{1FA063DA-ABCF-4B79-9DEC-1874A11436A7}" type="pres">
      <dgm:prSet presAssocID="{DE25A96C-6518-4B99-A1C1-A7F7EE1682F0}" presName="LevelTwoTextNode" presStyleLbl="node2" presStyleIdx="0" presStyleCnt="5" custScaleX="155912">
        <dgm:presLayoutVars>
          <dgm:chPref val="3"/>
        </dgm:presLayoutVars>
      </dgm:prSet>
      <dgm:spPr/>
    </dgm:pt>
    <dgm:pt modelId="{BA15CF2D-1D4E-43A0-865D-FD8C354B7A9B}" type="pres">
      <dgm:prSet presAssocID="{DE25A96C-6518-4B99-A1C1-A7F7EE1682F0}" presName="level3hierChild" presStyleCnt="0"/>
      <dgm:spPr/>
    </dgm:pt>
    <dgm:pt modelId="{4AFDB9F8-927F-4688-A0A9-08C77227AB99}" type="pres">
      <dgm:prSet presAssocID="{3B297176-77DB-4779-B753-4A0FF62521F0}" presName="conn2-1" presStyleLbl="parChTrans1D2" presStyleIdx="1" presStyleCnt="5"/>
      <dgm:spPr/>
    </dgm:pt>
    <dgm:pt modelId="{BC31F9C6-DCF7-448B-8CEE-0AD3A5F96206}" type="pres">
      <dgm:prSet presAssocID="{3B297176-77DB-4779-B753-4A0FF62521F0}" presName="connTx" presStyleLbl="parChTrans1D2" presStyleIdx="1" presStyleCnt="5"/>
      <dgm:spPr/>
    </dgm:pt>
    <dgm:pt modelId="{4E12CFE6-CC4F-4D08-BA54-C7F9EFB9F0EC}" type="pres">
      <dgm:prSet presAssocID="{95AD9863-A391-4E0D-9E50-104E39496EC3}" presName="root2" presStyleCnt="0"/>
      <dgm:spPr/>
    </dgm:pt>
    <dgm:pt modelId="{3809EE00-B8C3-4456-B14B-633C1EFA1ADE}" type="pres">
      <dgm:prSet presAssocID="{95AD9863-A391-4E0D-9E50-104E39496EC3}" presName="LevelTwoTextNode" presStyleLbl="node2" presStyleIdx="1" presStyleCnt="5" custScaleX="155912">
        <dgm:presLayoutVars>
          <dgm:chPref val="3"/>
        </dgm:presLayoutVars>
      </dgm:prSet>
      <dgm:spPr/>
    </dgm:pt>
    <dgm:pt modelId="{1ADDB98A-A463-4FA1-978F-FC981CC6D824}" type="pres">
      <dgm:prSet presAssocID="{95AD9863-A391-4E0D-9E50-104E39496EC3}" presName="level3hierChild" presStyleCnt="0"/>
      <dgm:spPr/>
    </dgm:pt>
    <dgm:pt modelId="{0321B8DE-95AD-4A45-8D38-C1268BC30A2E}" type="pres">
      <dgm:prSet presAssocID="{62A2BA49-65BB-40BE-B9FD-29D04DF38525}" presName="conn2-1" presStyleLbl="parChTrans1D2" presStyleIdx="2" presStyleCnt="5"/>
      <dgm:spPr/>
    </dgm:pt>
    <dgm:pt modelId="{B3E8FF62-031B-452E-A4EF-6EA70B35EB77}" type="pres">
      <dgm:prSet presAssocID="{62A2BA49-65BB-40BE-B9FD-29D04DF38525}" presName="connTx" presStyleLbl="parChTrans1D2" presStyleIdx="2" presStyleCnt="5"/>
      <dgm:spPr/>
    </dgm:pt>
    <dgm:pt modelId="{72589338-0B8E-4994-970E-BE45DD53862C}" type="pres">
      <dgm:prSet presAssocID="{A8D3AEDC-CCF6-4A89-92C0-1AFB2F8E26C7}" presName="root2" presStyleCnt="0"/>
      <dgm:spPr/>
    </dgm:pt>
    <dgm:pt modelId="{35522A3D-B544-4E39-9F84-1A61F8F6C174}" type="pres">
      <dgm:prSet presAssocID="{A8D3AEDC-CCF6-4A89-92C0-1AFB2F8E26C7}" presName="LevelTwoTextNode" presStyleLbl="node2" presStyleIdx="2" presStyleCnt="5" custScaleX="154993">
        <dgm:presLayoutVars>
          <dgm:chPref val="3"/>
        </dgm:presLayoutVars>
      </dgm:prSet>
      <dgm:spPr/>
    </dgm:pt>
    <dgm:pt modelId="{E1657786-7E67-4AB9-8AA4-0646157F576D}" type="pres">
      <dgm:prSet presAssocID="{A8D3AEDC-CCF6-4A89-92C0-1AFB2F8E26C7}" presName="level3hierChild" presStyleCnt="0"/>
      <dgm:spPr/>
    </dgm:pt>
    <dgm:pt modelId="{8871AB0B-8041-487E-BA6B-3D40E3E170E0}" type="pres">
      <dgm:prSet presAssocID="{96617991-9BE8-4EE9-80A7-47DCDFE92384}" presName="conn2-1" presStyleLbl="parChTrans1D2" presStyleIdx="3" presStyleCnt="5"/>
      <dgm:spPr/>
    </dgm:pt>
    <dgm:pt modelId="{BB6F280D-2D50-4425-B7F4-B0CA8C30159A}" type="pres">
      <dgm:prSet presAssocID="{96617991-9BE8-4EE9-80A7-47DCDFE92384}" presName="connTx" presStyleLbl="parChTrans1D2" presStyleIdx="3" presStyleCnt="5"/>
      <dgm:spPr/>
    </dgm:pt>
    <dgm:pt modelId="{6FBB667D-F669-4B9C-915C-035470F8973F}" type="pres">
      <dgm:prSet presAssocID="{C3D3EDFC-08C2-491F-9058-1B1858BD7C41}" presName="root2" presStyleCnt="0"/>
      <dgm:spPr/>
    </dgm:pt>
    <dgm:pt modelId="{3E688C58-BBFD-4398-B0EC-602295F2833A}" type="pres">
      <dgm:prSet presAssocID="{C3D3EDFC-08C2-491F-9058-1B1858BD7C41}" presName="LevelTwoTextNode" presStyleLbl="node2" presStyleIdx="3" presStyleCnt="5" custScaleX="155912">
        <dgm:presLayoutVars>
          <dgm:chPref val="3"/>
        </dgm:presLayoutVars>
      </dgm:prSet>
      <dgm:spPr/>
    </dgm:pt>
    <dgm:pt modelId="{BF806301-C5F9-4054-892A-5488827B54AF}" type="pres">
      <dgm:prSet presAssocID="{C3D3EDFC-08C2-491F-9058-1B1858BD7C41}" presName="level3hierChild" presStyleCnt="0"/>
      <dgm:spPr/>
    </dgm:pt>
    <dgm:pt modelId="{F9381D58-756E-471C-A3F1-BFBAD9AF8CD9}" type="pres">
      <dgm:prSet presAssocID="{19DBC66A-E71F-48E1-B285-216CD79ADAB0}" presName="conn2-1" presStyleLbl="parChTrans1D2" presStyleIdx="4" presStyleCnt="5"/>
      <dgm:spPr/>
    </dgm:pt>
    <dgm:pt modelId="{F3340FD9-8FB0-4B63-ACB0-B9209F67DB43}" type="pres">
      <dgm:prSet presAssocID="{19DBC66A-E71F-48E1-B285-216CD79ADAB0}" presName="connTx" presStyleLbl="parChTrans1D2" presStyleIdx="4" presStyleCnt="5"/>
      <dgm:spPr/>
    </dgm:pt>
    <dgm:pt modelId="{70A1F6AC-FFE5-4617-8BAF-FB316D0E7BAE}" type="pres">
      <dgm:prSet presAssocID="{928EF05F-5592-48C5-9AE5-81750C6ED59F}" presName="root2" presStyleCnt="0"/>
      <dgm:spPr/>
    </dgm:pt>
    <dgm:pt modelId="{043098E9-D819-47C9-B88A-79974ADDF90F}" type="pres">
      <dgm:prSet presAssocID="{928EF05F-5592-48C5-9AE5-81750C6ED59F}" presName="LevelTwoTextNode" presStyleLbl="node2" presStyleIdx="4" presStyleCnt="5" custScaleX="155912">
        <dgm:presLayoutVars>
          <dgm:chPref val="3"/>
        </dgm:presLayoutVars>
      </dgm:prSet>
      <dgm:spPr/>
    </dgm:pt>
    <dgm:pt modelId="{A4ABD9DC-C760-47F4-81AA-636926F3F9BF}" type="pres">
      <dgm:prSet presAssocID="{928EF05F-5592-48C5-9AE5-81750C6ED59F}" presName="level3hierChild" presStyleCnt="0"/>
      <dgm:spPr/>
    </dgm:pt>
  </dgm:ptLst>
  <dgm:cxnLst>
    <dgm:cxn modelId="{C14CC021-814B-49BE-93A4-F11864E037BF}" type="presOf" srcId="{F23A27FB-D3F9-47E0-8F78-02A76C121DFC}" destId="{A0DC5ADD-0397-4A71-8152-D3A2D5A7DA4C}" srcOrd="0" destOrd="0" presId="urn:microsoft.com/office/officeart/2005/8/layout/hierarchy2"/>
    <dgm:cxn modelId="{63223B23-049D-415D-A849-AE50C6E04A1B}" srcId="{F23A27FB-D3F9-47E0-8F78-02A76C121DFC}" destId="{A8D3AEDC-CCF6-4A89-92C0-1AFB2F8E26C7}" srcOrd="2" destOrd="0" parTransId="{62A2BA49-65BB-40BE-B9FD-29D04DF38525}" sibTransId="{765FE69A-203D-4A0C-A24C-A9CB0C1223B0}"/>
    <dgm:cxn modelId="{A8B69B2B-8B7E-4B24-A203-58FDA258F3A5}" type="presOf" srcId="{8001C48F-A770-43FC-A8E6-EF3C3FDA8F69}" destId="{007004D9-BD76-41FB-9BD6-C046998D8F1A}" srcOrd="1" destOrd="0" presId="urn:microsoft.com/office/officeart/2005/8/layout/hierarchy2"/>
    <dgm:cxn modelId="{B8C1063C-36F6-4438-893B-8C9ACEEC05DC}" type="presOf" srcId="{19DBC66A-E71F-48E1-B285-216CD79ADAB0}" destId="{F3340FD9-8FB0-4B63-ACB0-B9209F67DB43}" srcOrd="1" destOrd="0" presId="urn:microsoft.com/office/officeart/2005/8/layout/hierarchy2"/>
    <dgm:cxn modelId="{3A990A3C-5249-4407-B968-31B913358DD4}" srcId="{3C9B2416-25C5-458D-AB31-B94FBB79E44B}" destId="{F23A27FB-D3F9-47E0-8F78-02A76C121DFC}" srcOrd="0" destOrd="0" parTransId="{8E4B86CB-4841-42F8-9451-F2950E39FFE7}" sibTransId="{79890E06-0657-485E-BE80-4820D6CED3C3}"/>
    <dgm:cxn modelId="{2D788344-D217-4BF6-B3E2-9EC41A0415C4}" type="presOf" srcId="{62A2BA49-65BB-40BE-B9FD-29D04DF38525}" destId="{0321B8DE-95AD-4A45-8D38-C1268BC30A2E}" srcOrd="0" destOrd="0" presId="urn:microsoft.com/office/officeart/2005/8/layout/hierarchy2"/>
    <dgm:cxn modelId="{47B65545-CA04-4B38-9861-0F9EACFB5978}" type="presOf" srcId="{96617991-9BE8-4EE9-80A7-47DCDFE92384}" destId="{8871AB0B-8041-487E-BA6B-3D40E3E170E0}" srcOrd="0" destOrd="0" presId="urn:microsoft.com/office/officeart/2005/8/layout/hierarchy2"/>
    <dgm:cxn modelId="{39AE824B-F951-4E99-9978-3A7F3385A404}" type="presOf" srcId="{19DBC66A-E71F-48E1-B285-216CD79ADAB0}" destId="{F9381D58-756E-471C-A3F1-BFBAD9AF8CD9}" srcOrd="0" destOrd="0" presId="urn:microsoft.com/office/officeart/2005/8/layout/hierarchy2"/>
    <dgm:cxn modelId="{0AF51B6D-7B59-4F96-BD9F-00DCA4AC6051}" srcId="{F23A27FB-D3F9-47E0-8F78-02A76C121DFC}" destId="{95AD9863-A391-4E0D-9E50-104E39496EC3}" srcOrd="1" destOrd="0" parTransId="{3B297176-77DB-4779-B753-4A0FF62521F0}" sibTransId="{05F22F3E-969C-444A-8B7F-C5493D52E37F}"/>
    <dgm:cxn modelId="{03585773-6F10-4ECB-A253-48A78E996AF0}" srcId="{F23A27FB-D3F9-47E0-8F78-02A76C121DFC}" destId="{928EF05F-5592-48C5-9AE5-81750C6ED59F}" srcOrd="4" destOrd="0" parTransId="{19DBC66A-E71F-48E1-B285-216CD79ADAB0}" sibTransId="{BE52C0EB-DD05-438A-8966-C62EBD565BC7}"/>
    <dgm:cxn modelId="{E2E13354-EF0D-437A-9C7F-CD390BE21F37}" type="presOf" srcId="{95AD9863-A391-4E0D-9E50-104E39496EC3}" destId="{3809EE00-B8C3-4456-B14B-633C1EFA1ADE}" srcOrd="0" destOrd="0" presId="urn:microsoft.com/office/officeart/2005/8/layout/hierarchy2"/>
    <dgm:cxn modelId="{3A19CD75-C003-4942-B731-B07857CD9FDE}" type="presOf" srcId="{DE25A96C-6518-4B99-A1C1-A7F7EE1682F0}" destId="{1FA063DA-ABCF-4B79-9DEC-1874A11436A7}" srcOrd="0" destOrd="0" presId="urn:microsoft.com/office/officeart/2005/8/layout/hierarchy2"/>
    <dgm:cxn modelId="{60B4AF7B-79CB-42D4-B122-76449C9C38A3}" type="presOf" srcId="{62A2BA49-65BB-40BE-B9FD-29D04DF38525}" destId="{B3E8FF62-031B-452E-A4EF-6EA70B35EB77}" srcOrd="1" destOrd="0" presId="urn:microsoft.com/office/officeart/2005/8/layout/hierarchy2"/>
    <dgm:cxn modelId="{9CEEC896-7B07-4C40-AE87-3663B7ECC604}" type="presOf" srcId="{A8D3AEDC-CCF6-4A89-92C0-1AFB2F8E26C7}" destId="{35522A3D-B544-4E39-9F84-1A61F8F6C174}" srcOrd="0" destOrd="0" presId="urn:microsoft.com/office/officeart/2005/8/layout/hierarchy2"/>
    <dgm:cxn modelId="{F9F7CF96-2C80-4793-8B9F-BB1DC0F10B50}" type="presOf" srcId="{928EF05F-5592-48C5-9AE5-81750C6ED59F}" destId="{043098E9-D819-47C9-B88A-79974ADDF90F}" srcOrd="0" destOrd="0" presId="urn:microsoft.com/office/officeart/2005/8/layout/hierarchy2"/>
    <dgm:cxn modelId="{CB51D69E-4FCD-4370-9223-C21D54316D0F}" type="presOf" srcId="{8001C48F-A770-43FC-A8E6-EF3C3FDA8F69}" destId="{755434BC-5BC9-4423-A2A5-D3CFE219544C}" srcOrd="0" destOrd="0" presId="urn:microsoft.com/office/officeart/2005/8/layout/hierarchy2"/>
    <dgm:cxn modelId="{6D7A93A0-F520-4362-AC43-77F5DC4D9C21}" srcId="{F23A27FB-D3F9-47E0-8F78-02A76C121DFC}" destId="{C3D3EDFC-08C2-491F-9058-1B1858BD7C41}" srcOrd="3" destOrd="0" parTransId="{96617991-9BE8-4EE9-80A7-47DCDFE92384}" sibTransId="{AD41763C-4652-4CFD-9780-12872E58235C}"/>
    <dgm:cxn modelId="{7FEFEDAE-BC38-4283-857C-5CCC37F3F365}" type="presOf" srcId="{3B297176-77DB-4779-B753-4A0FF62521F0}" destId="{4AFDB9F8-927F-4688-A0A9-08C77227AB99}" srcOrd="0" destOrd="0" presId="urn:microsoft.com/office/officeart/2005/8/layout/hierarchy2"/>
    <dgm:cxn modelId="{FC6163B0-E46F-4218-9D8D-9B654A32E80E}" srcId="{F23A27FB-D3F9-47E0-8F78-02A76C121DFC}" destId="{DE25A96C-6518-4B99-A1C1-A7F7EE1682F0}" srcOrd="0" destOrd="0" parTransId="{8001C48F-A770-43FC-A8E6-EF3C3FDA8F69}" sibTransId="{5B379B36-D8D8-45C1-9301-E4B452C025F6}"/>
    <dgm:cxn modelId="{54A51DCA-8B4A-4EAD-A9B1-01F65035A328}" type="presOf" srcId="{3C9B2416-25C5-458D-AB31-B94FBB79E44B}" destId="{C25C98F5-B644-4AF8-A9D0-6EFB4960915B}" srcOrd="0" destOrd="0" presId="urn:microsoft.com/office/officeart/2005/8/layout/hierarchy2"/>
    <dgm:cxn modelId="{8E236BCE-9FAD-4056-BBE6-7F2C9AE44FDF}" type="presOf" srcId="{96617991-9BE8-4EE9-80A7-47DCDFE92384}" destId="{BB6F280D-2D50-4425-B7F4-B0CA8C30159A}" srcOrd="1" destOrd="0" presId="urn:microsoft.com/office/officeart/2005/8/layout/hierarchy2"/>
    <dgm:cxn modelId="{8D6547EF-B62A-4167-9817-5A9F9C4B09A0}" type="presOf" srcId="{C3D3EDFC-08C2-491F-9058-1B1858BD7C41}" destId="{3E688C58-BBFD-4398-B0EC-602295F2833A}" srcOrd="0" destOrd="0" presId="urn:microsoft.com/office/officeart/2005/8/layout/hierarchy2"/>
    <dgm:cxn modelId="{F6724FFA-A0BD-47E4-89DA-2993B1852273}" type="presOf" srcId="{3B297176-77DB-4779-B753-4A0FF62521F0}" destId="{BC31F9C6-DCF7-448B-8CEE-0AD3A5F96206}" srcOrd="1" destOrd="0" presId="urn:microsoft.com/office/officeart/2005/8/layout/hierarchy2"/>
    <dgm:cxn modelId="{3402BD99-4BCA-4B1B-96B2-46E6E89896CA}" type="presParOf" srcId="{C25C98F5-B644-4AF8-A9D0-6EFB4960915B}" destId="{12818BCB-043A-4FC2-90AE-B703CC84E541}" srcOrd="0" destOrd="0" presId="urn:microsoft.com/office/officeart/2005/8/layout/hierarchy2"/>
    <dgm:cxn modelId="{78FAE372-D47D-459E-A51A-1F6839A974B6}" type="presParOf" srcId="{12818BCB-043A-4FC2-90AE-B703CC84E541}" destId="{A0DC5ADD-0397-4A71-8152-D3A2D5A7DA4C}" srcOrd="0" destOrd="0" presId="urn:microsoft.com/office/officeart/2005/8/layout/hierarchy2"/>
    <dgm:cxn modelId="{48544362-67AA-402A-A039-6971FDD128CD}" type="presParOf" srcId="{12818BCB-043A-4FC2-90AE-B703CC84E541}" destId="{A84F3035-BD49-4A32-A9FC-0C7F51EF0B93}" srcOrd="1" destOrd="0" presId="urn:microsoft.com/office/officeart/2005/8/layout/hierarchy2"/>
    <dgm:cxn modelId="{CC37933D-DFB9-4A16-97FA-6E354E563A00}" type="presParOf" srcId="{A84F3035-BD49-4A32-A9FC-0C7F51EF0B93}" destId="{755434BC-5BC9-4423-A2A5-D3CFE219544C}" srcOrd="0" destOrd="0" presId="urn:microsoft.com/office/officeart/2005/8/layout/hierarchy2"/>
    <dgm:cxn modelId="{62A35572-02B6-4B18-92E5-523B40DCC082}" type="presParOf" srcId="{755434BC-5BC9-4423-A2A5-D3CFE219544C}" destId="{007004D9-BD76-41FB-9BD6-C046998D8F1A}" srcOrd="0" destOrd="0" presId="urn:microsoft.com/office/officeart/2005/8/layout/hierarchy2"/>
    <dgm:cxn modelId="{AE71C8B7-7E3D-4243-89D1-DB7E20CDEB09}" type="presParOf" srcId="{A84F3035-BD49-4A32-A9FC-0C7F51EF0B93}" destId="{3CC11E85-459D-4154-9713-775791EE9200}" srcOrd="1" destOrd="0" presId="urn:microsoft.com/office/officeart/2005/8/layout/hierarchy2"/>
    <dgm:cxn modelId="{19BB2B6B-5BCB-4A46-8261-7FB0B980C678}" type="presParOf" srcId="{3CC11E85-459D-4154-9713-775791EE9200}" destId="{1FA063DA-ABCF-4B79-9DEC-1874A11436A7}" srcOrd="0" destOrd="0" presId="urn:microsoft.com/office/officeart/2005/8/layout/hierarchy2"/>
    <dgm:cxn modelId="{FA28ACCC-232A-41E0-BABA-B485F3736C23}" type="presParOf" srcId="{3CC11E85-459D-4154-9713-775791EE9200}" destId="{BA15CF2D-1D4E-43A0-865D-FD8C354B7A9B}" srcOrd="1" destOrd="0" presId="urn:microsoft.com/office/officeart/2005/8/layout/hierarchy2"/>
    <dgm:cxn modelId="{BE34702B-0B97-46A4-9D13-8B7175EAC35A}" type="presParOf" srcId="{A84F3035-BD49-4A32-A9FC-0C7F51EF0B93}" destId="{4AFDB9F8-927F-4688-A0A9-08C77227AB99}" srcOrd="2" destOrd="0" presId="urn:microsoft.com/office/officeart/2005/8/layout/hierarchy2"/>
    <dgm:cxn modelId="{A126C127-743E-4A85-895A-8C2C497913B7}" type="presParOf" srcId="{4AFDB9F8-927F-4688-A0A9-08C77227AB99}" destId="{BC31F9C6-DCF7-448B-8CEE-0AD3A5F96206}" srcOrd="0" destOrd="0" presId="urn:microsoft.com/office/officeart/2005/8/layout/hierarchy2"/>
    <dgm:cxn modelId="{E022D25C-C661-40D5-A4D1-0571ACD53CF5}" type="presParOf" srcId="{A84F3035-BD49-4A32-A9FC-0C7F51EF0B93}" destId="{4E12CFE6-CC4F-4D08-BA54-C7F9EFB9F0EC}" srcOrd="3" destOrd="0" presId="urn:microsoft.com/office/officeart/2005/8/layout/hierarchy2"/>
    <dgm:cxn modelId="{93C92F77-7745-4E41-A53B-C514ABBC5DD6}" type="presParOf" srcId="{4E12CFE6-CC4F-4D08-BA54-C7F9EFB9F0EC}" destId="{3809EE00-B8C3-4456-B14B-633C1EFA1ADE}" srcOrd="0" destOrd="0" presId="urn:microsoft.com/office/officeart/2005/8/layout/hierarchy2"/>
    <dgm:cxn modelId="{0A2FF047-F86F-4024-B1F5-26C7F25C5916}" type="presParOf" srcId="{4E12CFE6-CC4F-4D08-BA54-C7F9EFB9F0EC}" destId="{1ADDB98A-A463-4FA1-978F-FC981CC6D824}" srcOrd="1" destOrd="0" presId="urn:microsoft.com/office/officeart/2005/8/layout/hierarchy2"/>
    <dgm:cxn modelId="{F4D62531-F050-4F9D-BCEC-61A690559AB9}" type="presParOf" srcId="{A84F3035-BD49-4A32-A9FC-0C7F51EF0B93}" destId="{0321B8DE-95AD-4A45-8D38-C1268BC30A2E}" srcOrd="4" destOrd="0" presId="urn:microsoft.com/office/officeart/2005/8/layout/hierarchy2"/>
    <dgm:cxn modelId="{1BA80DD0-55FC-4EC9-A4A8-9BFF353C41D7}" type="presParOf" srcId="{0321B8DE-95AD-4A45-8D38-C1268BC30A2E}" destId="{B3E8FF62-031B-452E-A4EF-6EA70B35EB77}" srcOrd="0" destOrd="0" presId="urn:microsoft.com/office/officeart/2005/8/layout/hierarchy2"/>
    <dgm:cxn modelId="{C886D34F-2805-4B88-9C65-DC89F7E2793A}" type="presParOf" srcId="{A84F3035-BD49-4A32-A9FC-0C7F51EF0B93}" destId="{72589338-0B8E-4994-970E-BE45DD53862C}" srcOrd="5" destOrd="0" presId="urn:microsoft.com/office/officeart/2005/8/layout/hierarchy2"/>
    <dgm:cxn modelId="{00CCAEBF-8064-496F-8527-9EB7243A1BB2}" type="presParOf" srcId="{72589338-0B8E-4994-970E-BE45DD53862C}" destId="{35522A3D-B544-4E39-9F84-1A61F8F6C174}" srcOrd="0" destOrd="0" presId="urn:microsoft.com/office/officeart/2005/8/layout/hierarchy2"/>
    <dgm:cxn modelId="{E4208777-CE1D-4C51-91CA-FE66CFF17776}" type="presParOf" srcId="{72589338-0B8E-4994-970E-BE45DD53862C}" destId="{E1657786-7E67-4AB9-8AA4-0646157F576D}" srcOrd="1" destOrd="0" presId="urn:microsoft.com/office/officeart/2005/8/layout/hierarchy2"/>
    <dgm:cxn modelId="{058BE3A0-EC79-489C-A631-F5CE8335D4F7}" type="presParOf" srcId="{A84F3035-BD49-4A32-A9FC-0C7F51EF0B93}" destId="{8871AB0B-8041-487E-BA6B-3D40E3E170E0}" srcOrd="6" destOrd="0" presId="urn:microsoft.com/office/officeart/2005/8/layout/hierarchy2"/>
    <dgm:cxn modelId="{8F26F4BF-93D3-4124-89C1-42D9EC45B84A}" type="presParOf" srcId="{8871AB0B-8041-487E-BA6B-3D40E3E170E0}" destId="{BB6F280D-2D50-4425-B7F4-B0CA8C30159A}" srcOrd="0" destOrd="0" presId="urn:microsoft.com/office/officeart/2005/8/layout/hierarchy2"/>
    <dgm:cxn modelId="{B4A61189-1CAD-4084-B466-2056C6EB49AB}" type="presParOf" srcId="{A84F3035-BD49-4A32-A9FC-0C7F51EF0B93}" destId="{6FBB667D-F669-4B9C-915C-035470F8973F}" srcOrd="7" destOrd="0" presId="urn:microsoft.com/office/officeart/2005/8/layout/hierarchy2"/>
    <dgm:cxn modelId="{32BCD028-7418-4B4D-A147-8054726E8D52}" type="presParOf" srcId="{6FBB667D-F669-4B9C-915C-035470F8973F}" destId="{3E688C58-BBFD-4398-B0EC-602295F2833A}" srcOrd="0" destOrd="0" presId="urn:microsoft.com/office/officeart/2005/8/layout/hierarchy2"/>
    <dgm:cxn modelId="{E8477ADA-EF97-489E-87AE-ACC7D08CDCBE}" type="presParOf" srcId="{6FBB667D-F669-4B9C-915C-035470F8973F}" destId="{BF806301-C5F9-4054-892A-5488827B54AF}" srcOrd="1" destOrd="0" presId="urn:microsoft.com/office/officeart/2005/8/layout/hierarchy2"/>
    <dgm:cxn modelId="{61922F09-19AA-4231-9590-FEC348423CBF}" type="presParOf" srcId="{A84F3035-BD49-4A32-A9FC-0C7F51EF0B93}" destId="{F9381D58-756E-471C-A3F1-BFBAD9AF8CD9}" srcOrd="8" destOrd="0" presId="urn:microsoft.com/office/officeart/2005/8/layout/hierarchy2"/>
    <dgm:cxn modelId="{2ABAEA6B-C81B-47BC-839C-1DA1F676908E}" type="presParOf" srcId="{F9381D58-756E-471C-A3F1-BFBAD9AF8CD9}" destId="{F3340FD9-8FB0-4B63-ACB0-B9209F67DB43}" srcOrd="0" destOrd="0" presId="urn:microsoft.com/office/officeart/2005/8/layout/hierarchy2"/>
    <dgm:cxn modelId="{2D52847F-A3D6-439F-9688-313692FB93EF}" type="presParOf" srcId="{A84F3035-BD49-4A32-A9FC-0C7F51EF0B93}" destId="{70A1F6AC-FFE5-4617-8BAF-FB316D0E7BAE}" srcOrd="9" destOrd="0" presId="urn:microsoft.com/office/officeart/2005/8/layout/hierarchy2"/>
    <dgm:cxn modelId="{574CC3CF-321B-4B92-BFFD-F664ACBE5A72}" type="presParOf" srcId="{70A1F6AC-FFE5-4617-8BAF-FB316D0E7BAE}" destId="{043098E9-D819-47C9-B88A-79974ADDF90F}" srcOrd="0" destOrd="0" presId="urn:microsoft.com/office/officeart/2005/8/layout/hierarchy2"/>
    <dgm:cxn modelId="{897A9DA6-4AA7-4077-9E47-0D2AB8A544F8}" type="presParOf" srcId="{70A1F6AC-FFE5-4617-8BAF-FB316D0E7BAE}" destId="{A4ABD9DC-C760-47F4-81AA-636926F3F9B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C5ADD-0397-4A71-8152-D3A2D5A7DA4C}">
      <dsp:nvSpPr>
        <dsp:cNvPr id="0" name=""/>
        <dsp:cNvSpPr/>
      </dsp:nvSpPr>
      <dsp:spPr>
        <a:xfrm>
          <a:off x="282" y="665423"/>
          <a:ext cx="1802801" cy="901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Sumber</a:t>
          </a:r>
          <a:r>
            <a:rPr lang="en-US" sz="2100" kern="1200" dirty="0"/>
            <a:t> Hukum</a:t>
          </a:r>
          <a:endParaRPr lang="en-ID" sz="2100" kern="1200" dirty="0"/>
        </a:p>
      </dsp:txBody>
      <dsp:txXfrm>
        <a:off x="26683" y="691824"/>
        <a:ext cx="1749999" cy="848598"/>
      </dsp:txXfrm>
    </dsp:sp>
    <dsp:sp modelId="{755434BC-5BC9-4423-A2A5-D3CFE219544C}">
      <dsp:nvSpPr>
        <dsp:cNvPr id="0" name=""/>
        <dsp:cNvSpPr/>
      </dsp:nvSpPr>
      <dsp:spPr>
        <a:xfrm rot="19457599">
          <a:off x="1719613" y="820628"/>
          <a:ext cx="888062" cy="72685"/>
        </a:xfrm>
        <a:custGeom>
          <a:avLst/>
          <a:gdLst/>
          <a:ahLst/>
          <a:cxnLst/>
          <a:rect l="0" t="0" r="0" b="0"/>
          <a:pathLst>
            <a:path>
              <a:moveTo>
                <a:pt x="0" y="36342"/>
              </a:moveTo>
              <a:lnTo>
                <a:pt x="888062" y="36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2141443" y="834769"/>
        <a:ext cx="44403" cy="44403"/>
      </dsp:txXfrm>
    </dsp:sp>
    <dsp:sp modelId="{1FA063DA-ABCF-4B79-9DEC-1874A11436A7}">
      <dsp:nvSpPr>
        <dsp:cNvPr id="0" name=""/>
        <dsp:cNvSpPr/>
      </dsp:nvSpPr>
      <dsp:spPr>
        <a:xfrm>
          <a:off x="2524205" y="147118"/>
          <a:ext cx="1802801" cy="901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Sumber</a:t>
          </a:r>
          <a:r>
            <a:rPr lang="en-US" sz="2100" kern="1200" dirty="0"/>
            <a:t> Hukum </a:t>
          </a:r>
          <a:r>
            <a:rPr lang="en-US" sz="2100" kern="1200" dirty="0" err="1"/>
            <a:t>Materiil</a:t>
          </a:r>
          <a:endParaRPr lang="en-ID" sz="2100" kern="1200" dirty="0"/>
        </a:p>
      </dsp:txBody>
      <dsp:txXfrm>
        <a:off x="2550606" y="173519"/>
        <a:ext cx="1749999" cy="848598"/>
      </dsp:txXfrm>
    </dsp:sp>
    <dsp:sp modelId="{8871AB0B-8041-487E-BA6B-3D40E3E170E0}">
      <dsp:nvSpPr>
        <dsp:cNvPr id="0" name=""/>
        <dsp:cNvSpPr/>
      </dsp:nvSpPr>
      <dsp:spPr>
        <a:xfrm rot="2142401">
          <a:off x="1719613" y="1338933"/>
          <a:ext cx="888062" cy="72685"/>
        </a:xfrm>
        <a:custGeom>
          <a:avLst/>
          <a:gdLst/>
          <a:ahLst/>
          <a:cxnLst/>
          <a:rect l="0" t="0" r="0" b="0"/>
          <a:pathLst>
            <a:path>
              <a:moveTo>
                <a:pt x="0" y="36342"/>
              </a:moveTo>
              <a:lnTo>
                <a:pt x="888062" y="36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2141443" y="1353075"/>
        <a:ext cx="44403" cy="44403"/>
      </dsp:txXfrm>
    </dsp:sp>
    <dsp:sp modelId="{3E688C58-BBFD-4398-B0EC-602295F2833A}">
      <dsp:nvSpPr>
        <dsp:cNvPr id="0" name=""/>
        <dsp:cNvSpPr/>
      </dsp:nvSpPr>
      <dsp:spPr>
        <a:xfrm>
          <a:off x="2524205" y="1183729"/>
          <a:ext cx="1802801" cy="901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Sumber</a:t>
          </a:r>
          <a:r>
            <a:rPr lang="en-US" sz="2100" kern="1200" dirty="0"/>
            <a:t> Hukum </a:t>
          </a:r>
          <a:r>
            <a:rPr lang="en-US" sz="2100" kern="1200" dirty="0" err="1"/>
            <a:t>Formil</a:t>
          </a:r>
          <a:endParaRPr lang="en-ID" sz="2100" kern="1200" dirty="0"/>
        </a:p>
      </dsp:txBody>
      <dsp:txXfrm>
        <a:off x="2550606" y="1210130"/>
        <a:ext cx="1749999" cy="8485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C5ADD-0397-4A71-8152-D3A2D5A7DA4C}">
      <dsp:nvSpPr>
        <dsp:cNvPr id="0" name=""/>
        <dsp:cNvSpPr/>
      </dsp:nvSpPr>
      <dsp:spPr>
        <a:xfrm>
          <a:off x="1136094" y="1409816"/>
          <a:ext cx="1633540" cy="816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</a:rPr>
            <a:t>Sumber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 Hukum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</a:rPr>
            <a:t>Materil</a:t>
          </a:r>
          <a:endParaRPr lang="en-ID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160016" y="1433738"/>
        <a:ext cx="1585696" cy="768926"/>
      </dsp:txXfrm>
    </dsp:sp>
    <dsp:sp modelId="{755434BC-5BC9-4423-A2A5-D3CFE219544C}">
      <dsp:nvSpPr>
        <dsp:cNvPr id="0" name=""/>
        <dsp:cNvSpPr/>
      </dsp:nvSpPr>
      <dsp:spPr>
        <a:xfrm rot="17692822">
          <a:off x="2319807" y="1093522"/>
          <a:ext cx="155307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553072" y="202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057517" y="1074910"/>
        <a:ext cx="77653" cy="77653"/>
      </dsp:txXfrm>
    </dsp:sp>
    <dsp:sp modelId="{1FA063DA-ABCF-4B79-9DEC-1874A11436A7}">
      <dsp:nvSpPr>
        <dsp:cNvPr id="0" name=""/>
        <dsp:cNvSpPr/>
      </dsp:nvSpPr>
      <dsp:spPr>
        <a:xfrm>
          <a:off x="3423052" y="887"/>
          <a:ext cx="1633540" cy="816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</a:rPr>
            <a:t>Pendapat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</a:rPr>
            <a:t>umum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</a:rPr>
            <a:t>seseorang</a:t>
          </a:r>
          <a:endParaRPr lang="en-ID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446974" y="24809"/>
        <a:ext cx="1585696" cy="768926"/>
      </dsp:txXfrm>
    </dsp:sp>
    <dsp:sp modelId="{4AFDB9F8-927F-4688-A0A9-08C77227AB99}">
      <dsp:nvSpPr>
        <dsp:cNvPr id="0" name=""/>
        <dsp:cNvSpPr/>
      </dsp:nvSpPr>
      <dsp:spPr>
        <a:xfrm rot="19457599">
          <a:off x="2694001" y="1563165"/>
          <a:ext cx="80468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04684" y="202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076226" y="1563263"/>
        <a:ext cx="40234" cy="40234"/>
      </dsp:txXfrm>
    </dsp:sp>
    <dsp:sp modelId="{3809EE00-B8C3-4456-B14B-633C1EFA1ADE}">
      <dsp:nvSpPr>
        <dsp:cNvPr id="0" name=""/>
        <dsp:cNvSpPr/>
      </dsp:nvSpPr>
      <dsp:spPr>
        <a:xfrm>
          <a:off x="3423052" y="940173"/>
          <a:ext cx="1633540" cy="816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Agama</a:t>
          </a:r>
          <a:endParaRPr lang="en-ID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446974" y="964095"/>
        <a:ext cx="1585696" cy="768926"/>
      </dsp:txXfrm>
    </dsp:sp>
    <dsp:sp modelId="{0321B8DE-95AD-4A45-8D38-C1268BC30A2E}">
      <dsp:nvSpPr>
        <dsp:cNvPr id="0" name=""/>
        <dsp:cNvSpPr/>
      </dsp:nvSpPr>
      <dsp:spPr>
        <a:xfrm rot="2142401">
          <a:off x="2694001" y="2032808"/>
          <a:ext cx="80468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04684" y="202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076226" y="2032906"/>
        <a:ext cx="40234" cy="40234"/>
      </dsp:txXfrm>
    </dsp:sp>
    <dsp:sp modelId="{35522A3D-B544-4E39-9F84-1A61F8F6C174}">
      <dsp:nvSpPr>
        <dsp:cNvPr id="0" name=""/>
        <dsp:cNvSpPr/>
      </dsp:nvSpPr>
      <dsp:spPr>
        <a:xfrm>
          <a:off x="3423052" y="1879459"/>
          <a:ext cx="1633540" cy="816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</a:rPr>
            <a:t>Kebiasaan</a:t>
          </a:r>
          <a:endParaRPr lang="en-ID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446974" y="1903381"/>
        <a:ext cx="1585696" cy="768926"/>
      </dsp:txXfrm>
    </dsp:sp>
    <dsp:sp modelId="{8871AB0B-8041-487E-BA6B-3D40E3E170E0}">
      <dsp:nvSpPr>
        <dsp:cNvPr id="0" name=""/>
        <dsp:cNvSpPr/>
      </dsp:nvSpPr>
      <dsp:spPr>
        <a:xfrm rot="3907178">
          <a:off x="2319807" y="2502451"/>
          <a:ext cx="155307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553072" y="202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057517" y="2483839"/>
        <a:ext cx="77653" cy="77653"/>
      </dsp:txXfrm>
    </dsp:sp>
    <dsp:sp modelId="{3E688C58-BBFD-4398-B0EC-602295F2833A}">
      <dsp:nvSpPr>
        <dsp:cNvPr id="0" name=""/>
        <dsp:cNvSpPr/>
      </dsp:nvSpPr>
      <dsp:spPr>
        <a:xfrm>
          <a:off x="3423052" y="2818745"/>
          <a:ext cx="1633540" cy="816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</a:rPr>
            <a:t>Politik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</a:rPr>
            <a:t>hukum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</a:rPr>
            <a:t>dari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</a:rPr>
            <a:t>pemerintah</a:t>
          </a:r>
          <a:endParaRPr lang="en-ID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446974" y="2842667"/>
        <a:ext cx="1585696" cy="7689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C5ADD-0397-4A71-8152-D3A2D5A7DA4C}">
      <dsp:nvSpPr>
        <dsp:cNvPr id="0" name=""/>
        <dsp:cNvSpPr/>
      </dsp:nvSpPr>
      <dsp:spPr>
        <a:xfrm>
          <a:off x="1010962" y="1797202"/>
          <a:ext cx="1579316" cy="78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Cambria" panose="02040503050406030204" pitchFamily="18" charset="0"/>
              <a:ea typeface="Cambria" panose="02040503050406030204" pitchFamily="18" charset="0"/>
            </a:rPr>
            <a:t>Sumber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Hukum </a:t>
          </a:r>
          <a:r>
            <a:rPr lang="en-US" sz="1700" kern="1200" dirty="0" err="1">
              <a:latin typeface="Cambria" panose="02040503050406030204" pitchFamily="18" charset="0"/>
              <a:ea typeface="Cambria" panose="02040503050406030204" pitchFamily="18" charset="0"/>
            </a:rPr>
            <a:t>Formil</a:t>
          </a:r>
          <a:endParaRPr lang="en-ID" sz="17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033832" y="1820072"/>
        <a:ext cx="1533576" cy="735094"/>
      </dsp:txXfrm>
    </dsp:sp>
    <dsp:sp modelId="{755434BC-5BC9-4423-A2A5-D3CFE219544C}">
      <dsp:nvSpPr>
        <dsp:cNvPr id="0" name=""/>
        <dsp:cNvSpPr/>
      </dsp:nvSpPr>
      <dsp:spPr>
        <a:xfrm rot="17350740">
          <a:off x="1951884" y="1273597"/>
          <a:ext cx="190145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01457" y="1606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7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855076" y="1242122"/>
        <a:ext cx="95072" cy="95072"/>
      </dsp:txXfrm>
    </dsp:sp>
    <dsp:sp modelId="{1FA063DA-ABCF-4B79-9DEC-1874A11436A7}">
      <dsp:nvSpPr>
        <dsp:cNvPr id="0" name=""/>
        <dsp:cNvSpPr/>
      </dsp:nvSpPr>
      <dsp:spPr>
        <a:xfrm>
          <a:off x="3214946" y="1281"/>
          <a:ext cx="2434830" cy="78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Cambria" panose="02040503050406030204" pitchFamily="18" charset="0"/>
              <a:ea typeface="Cambria" panose="02040503050406030204" pitchFamily="18" charset="0"/>
            </a:rPr>
            <a:t>Undang-undang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1" kern="1200" dirty="0">
              <a:latin typeface="Cambria" panose="02040503050406030204" pitchFamily="18" charset="0"/>
              <a:ea typeface="Cambria" panose="02040503050406030204" pitchFamily="18" charset="0"/>
            </a:rPr>
            <a:t>(statute)</a:t>
          </a:r>
          <a:endParaRPr lang="en-ID" sz="1700" i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237816" y="24151"/>
        <a:ext cx="2389090" cy="735094"/>
      </dsp:txXfrm>
    </dsp:sp>
    <dsp:sp modelId="{4AFDB9F8-927F-4688-A0A9-08C77227AB99}">
      <dsp:nvSpPr>
        <dsp:cNvPr id="0" name=""/>
        <dsp:cNvSpPr/>
      </dsp:nvSpPr>
      <dsp:spPr>
        <a:xfrm rot="18289469">
          <a:off x="2355680" y="1722577"/>
          <a:ext cx="109386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93865" y="1606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875266" y="1711292"/>
        <a:ext cx="54693" cy="54693"/>
      </dsp:txXfrm>
    </dsp:sp>
    <dsp:sp modelId="{3809EE00-B8C3-4456-B14B-633C1EFA1ADE}">
      <dsp:nvSpPr>
        <dsp:cNvPr id="0" name=""/>
        <dsp:cNvSpPr/>
      </dsp:nvSpPr>
      <dsp:spPr>
        <a:xfrm>
          <a:off x="3214946" y="899241"/>
          <a:ext cx="2434830" cy="78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Cambria" panose="02040503050406030204" pitchFamily="18" charset="0"/>
              <a:ea typeface="Cambria" panose="02040503050406030204" pitchFamily="18" charset="0"/>
            </a:rPr>
            <a:t>Kebiasaan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1" kern="1200" dirty="0">
              <a:latin typeface="Cambria" panose="02040503050406030204" pitchFamily="18" charset="0"/>
              <a:ea typeface="Cambria" panose="02040503050406030204" pitchFamily="18" charset="0"/>
            </a:rPr>
            <a:t>(custom)</a:t>
          </a:r>
          <a:endParaRPr lang="en-ID" sz="1700" i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237816" y="922111"/>
        <a:ext cx="2389090" cy="735094"/>
      </dsp:txXfrm>
    </dsp:sp>
    <dsp:sp modelId="{0321B8DE-95AD-4A45-8D38-C1268BC30A2E}">
      <dsp:nvSpPr>
        <dsp:cNvPr id="0" name=""/>
        <dsp:cNvSpPr/>
      </dsp:nvSpPr>
      <dsp:spPr>
        <a:xfrm>
          <a:off x="2590279" y="2171557"/>
          <a:ext cx="62466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24667" y="1606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886996" y="2172002"/>
        <a:ext cx="31233" cy="31233"/>
      </dsp:txXfrm>
    </dsp:sp>
    <dsp:sp modelId="{35522A3D-B544-4E39-9F84-1A61F8F6C174}">
      <dsp:nvSpPr>
        <dsp:cNvPr id="0" name=""/>
        <dsp:cNvSpPr/>
      </dsp:nvSpPr>
      <dsp:spPr>
        <a:xfrm>
          <a:off x="3214946" y="1797202"/>
          <a:ext cx="2420478" cy="78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Keputusan-</a:t>
          </a:r>
          <a:r>
            <a:rPr lang="en-US" sz="1700" kern="1200" dirty="0" err="1">
              <a:latin typeface="Cambria" panose="02040503050406030204" pitchFamily="18" charset="0"/>
              <a:ea typeface="Cambria" panose="02040503050406030204" pitchFamily="18" charset="0"/>
            </a:rPr>
            <a:t>keputusan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hakim </a:t>
          </a:r>
          <a:r>
            <a:rPr lang="en-US" sz="1700" i="1" kern="120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en-US" sz="1700" i="1" kern="1200" dirty="0" err="1">
              <a:latin typeface="Cambria" panose="02040503050406030204" pitchFamily="18" charset="0"/>
              <a:ea typeface="Cambria" panose="02040503050406030204" pitchFamily="18" charset="0"/>
            </a:rPr>
            <a:t>jurisprudentie</a:t>
          </a:r>
          <a:r>
            <a:rPr lang="en-US" sz="1700" i="1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sz="1700" i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237816" y="1820072"/>
        <a:ext cx="2374738" cy="735094"/>
      </dsp:txXfrm>
    </dsp:sp>
    <dsp:sp modelId="{8871AB0B-8041-487E-BA6B-3D40E3E170E0}">
      <dsp:nvSpPr>
        <dsp:cNvPr id="0" name=""/>
        <dsp:cNvSpPr/>
      </dsp:nvSpPr>
      <dsp:spPr>
        <a:xfrm rot="3310531">
          <a:off x="2355680" y="2620537"/>
          <a:ext cx="109386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93865" y="1606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875266" y="2609252"/>
        <a:ext cx="54693" cy="54693"/>
      </dsp:txXfrm>
    </dsp:sp>
    <dsp:sp modelId="{3E688C58-BBFD-4398-B0EC-602295F2833A}">
      <dsp:nvSpPr>
        <dsp:cNvPr id="0" name=""/>
        <dsp:cNvSpPr/>
      </dsp:nvSpPr>
      <dsp:spPr>
        <a:xfrm>
          <a:off x="3214946" y="2695162"/>
          <a:ext cx="2434830" cy="78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Cambria" panose="02040503050406030204" pitchFamily="18" charset="0"/>
              <a:ea typeface="Cambria" panose="02040503050406030204" pitchFamily="18" charset="0"/>
            </a:rPr>
            <a:t>Traktat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1" kern="1200" dirty="0">
              <a:latin typeface="Cambria" panose="02040503050406030204" pitchFamily="18" charset="0"/>
              <a:ea typeface="Cambria" panose="02040503050406030204" pitchFamily="18" charset="0"/>
            </a:rPr>
            <a:t>(treaty)</a:t>
          </a:r>
          <a:endParaRPr lang="en-ID" sz="1700" i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237816" y="2718032"/>
        <a:ext cx="2389090" cy="735094"/>
      </dsp:txXfrm>
    </dsp:sp>
    <dsp:sp modelId="{F9381D58-756E-471C-A3F1-BFBAD9AF8CD9}">
      <dsp:nvSpPr>
        <dsp:cNvPr id="0" name=""/>
        <dsp:cNvSpPr/>
      </dsp:nvSpPr>
      <dsp:spPr>
        <a:xfrm rot="4249260">
          <a:off x="1951884" y="3069517"/>
          <a:ext cx="190145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01457" y="1606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7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855076" y="3038043"/>
        <a:ext cx="95072" cy="95072"/>
      </dsp:txXfrm>
    </dsp:sp>
    <dsp:sp modelId="{043098E9-D819-47C9-B88A-79974ADDF90F}">
      <dsp:nvSpPr>
        <dsp:cNvPr id="0" name=""/>
        <dsp:cNvSpPr/>
      </dsp:nvSpPr>
      <dsp:spPr>
        <a:xfrm>
          <a:off x="3214946" y="3593122"/>
          <a:ext cx="2434830" cy="78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dirty="0" err="1">
              <a:latin typeface="Cambria" panose="02040503050406030204" pitchFamily="18" charset="0"/>
              <a:ea typeface="Cambria" panose="02040503050406030204" pitchFamily="18" charset="0"/>
            </a:rPr>
            <a:t>Pendapat</a:t>
          </a:r>
          <a:r>
            <a:rPr lang="en-US" sz="1700" i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1" kern="1200" dirty="0" err="1">
              <a:latin typeface="Cambria" panose="02040503050406030204" pitchFamily="18" charset="0"/>
              <a:ea typeface="Cambria" panose="02040503050406030204" pitchFamily="18" charset="0"/>
            </a:rPr>
            <a:t>sarjana</a:t>
          </a:r>
          <a:r>
            <a:rPr lang="en-US" sz="1700" i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1" kern="1200" dirty="0" err="1">
              <a:latin typeface="Cambria" panose="02040503050406030204" pitchFamily="18" charset="0"/>
              <a:ea typeface="Cambria" panose="02040503050406030204" pitchFamily="18" charset="0"/>
            </a:rPr>
            <a:t>hukum</a:t>
          </a:r>
          <a:r>
            <a:rPr lang="en-US" sz="1700" i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doktrin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sz="1700" i="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237816" y="3615992"/>
        <a:ext cx="2389090" cy="735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45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39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96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99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01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75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02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5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75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39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0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80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48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HKB23403: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 HUKUM INDONESIA – SUMBER HUKUM DAN SISTEM HUKUM INDONESIA</a:t>
            </a: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HKB23403: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 HUKUM INDONESIA – SUMBER HUKUM DAN SISTEM HUKUM INDONESIA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D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SUMBER DAN SISTEM HUKUM INDONESIA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3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Keputusan hakim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 hakim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terdahulu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sering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diikuti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dijadikan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hakim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lain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perkara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sama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Mengapa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hakim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memakai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yurisprudensi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72331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Traktat 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Traktat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adl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perjanjian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diadakan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dua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Traktat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mengikat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warga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bersangkutan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Traktat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bisa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jd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formal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jika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memenuhi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syarat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formal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spt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ratifikasi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81871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Dok</a:t>
            </a: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trin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Pendapat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para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sarjana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ternama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mempunyai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kekuasaan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berpengaruh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pengambilan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hakim.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penetapan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putusannya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hakim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sering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mengutip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pendapat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seorang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sarjana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perkara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diselesaikannya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55383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9552" y="27089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v-SE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Sistem Hukum </a:t>
            </a:r>
            <a:r>
              <a:rPr lang="sv-SE" sz="2800" b="1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Common Law </a:t>
            </a:r>
            <a:r>
              <a:rPr lang="sv-SE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dan </a:t>
            </a:r>
            <a:r>
              <a:rPr lang="sv-SE" sz="2800" b="1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Civil Law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711184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1772816"/>
            <a:ext cx="8229600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karakteristik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system </a:t>
            </a:r>
            <a:r>
              <a:rPr lang="en-ID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common law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Yurisprudensi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sbg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utama</a:t>
            </a: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Dianutnya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Doktrin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Stare </a:t>
            </a:r>
            <a:r>
              <a:rPr lang="en-ID" sz="26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Decicis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Preseden</a:t>
            </a: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ID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Adversary System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peradilan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endParaRPr lang="en-ID" sz="26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Mengapa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common law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menempatkan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sbg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utama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0286222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1772816"/>
            <a:ext cx="8229600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pokok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civil law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adl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pembagian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privat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publik</a:t>
            </a: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karakteristik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system </a:t>
            </a:r>
            <a:r>
              <a:rPr lang="en-ID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civil law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Adanya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system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utk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keseragaman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Hakim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terikat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preseden</a:t>
            </a: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Peradilan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menganut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system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inkuisitorial</a:t>
            </a: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ID" sz="26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07257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9552" y="27089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v-SE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Indonesia menganut sistem hukum yg mana?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725994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id-ID" dirty="0"/>
          </a:p>
        </p:txBody>
      </p:sp>
      <p:pic>
        <p:nvPicPr>
          <p:cNvPr id="1028" name="Picture 4" descr="Microphone, Microsoft PowerPoint, Presentation, Explanation, Cartoon,  Report, Standing, Shoulder transparent background PNG clipart | HiClipart">
            <a:extLst>
              <a:ext uri="{FF2B5EF4-FFF2-40B4-BE49-F238E27FC236}">
                <a16:creationId xmlns:a16="http://schemas.microsoft.com/office/drawing/2014/main" id="{216E76F7-F014-0A6B-FA1E-9B4D6F4BE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6" b="89972" l="10000" r="96750">
                        <a14:foregroundMark x1="43625" y1="9934" x2="43625" y2="9934"/>
                        <a14:foregroundMark x1="38375" y1="5436" x2="38375" y2="5436"/>
                        <a14:foregroundMark x1="75875" y1="26148" x2="75875" y2="26148"/>
                        <a14:foregroundMark x1="74125" y1="25961" x2="74125" y2="25961"/>
                        <a14:foregroundMark x1="77750" y1="27554" x2="77750" y2="27554"/>
                        <a14:foregroundMark x1="79750" y1="23711" x2="79750" y2="23711"/>
                        <a14:foregroundMark x1="83125" y1="21087" x2="83125" y2="21087"/>
                        <a14:foregroundMark x1="80500" y1="23055" x2="80500" y2="23055"/>
                        <a14:foregroundMark x1="78750" y1="22962" x2="78750" y2="22962"/>
                        <a14:foregroundMark x1="84750" y1="20056" x2="84750" y2="20056"/>
                        <a14:foregroundMark x1="85625" y1="19306" x2="85625" y2="19306"/>
                        <a14:foregroundMark x1="87125" y1="18463" x2="87125" y2="18463"/>
                        <a14:foregroundMark x1="88125" y1="17526" x2="88125" y2="17526"/>
                        <a14:foregroundMark x1="89750" y1="16682" x2="89750" y2="16682"/>
                        <a14:foregroundMark x1="90125" y1="16307" x2="90125" y2="16307"/>
                        <a14:foregroundMark x1="91125" y1="15464" x2="91125" y2="15464"/>
                        <a14:foregroundMark x1="91875" y1="14808" x2="91875" y2="14808"/>
                        <a14:foregroundMark x1="93125" y1="14246" x2="93125" y2="14246"/>
                        <a14:foregroundMark x1="94625" y1="13402" x2="94625" y2="13402"/>
                        <a14:foregroundMark x1="95500" y1="12559" x2="95500" y2="12559"/>
                        <a14:foregroundMark x1="96500" y1="11809" x2="96500" y2="11809"/>
                        <a14:foregroundMark x1="70750" y1="25961" x2="70750" y2="25961"/>
                        <a14:foregroundMark x1="70750" y1="24930" x2="70750" y2="24930"/>
                        <a14:foregroundMark x1="40375" y1="24930" x2="40375" y2="24930"/>
                        <a14:foregroundMark x1="70375" y1="26992" x2="70375" y2="26992"/>
                        <a14:foregroundMark x1="73625" y1="28116" x2="73625" y2="28116"/>
                        <a14:foregroundMark x1="77500" y1="26523" x2="77500" y2="26523"/>
                        <a14:foregroundMark x1="79000" y1="24555" x2="79000" y2="24555"/>
                        <a14:foregroundMark x1="94125" y1="13590" x2="94125" y2="13590"/>
                        <a14:foregroundMark x1="96750" y1="11809" x2="96750" y2="11809"/>
                        <a14:foregroundMark x1="76000" y1="28210" x2="76000" y2="28210"/>
                        <a14:foregroundMark x1="75375" y1="28772" x2="75375" y2="28772"/>
                        <a14:backgroundMark x1="42250" y1="83599" x2="42250" y2="83599"/>
                        <a14:backgroundMark x1="27750" y1="39082" x2="27750" y2="39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1" y="2113031"/>
            <a:ext cx="3528392" cy="470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0E12AAA-8EA8-3721-249D-54E8A7610EDE}"/>
              </a:ext>
            </a:extLst>
          </p:cNvPr>
          <p:cNvSpPr/>
          <p:nvPr/>
        </p:nvSpPr>
        <p:spPr>
          <a:xfrm>
            <a:off x="3586230" y="1068915"/>
            <a:ext cx="3650066" cy="2088232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Hukum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adl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segala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sesuatu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yg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menimbulkan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aturan-aturan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yg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mempunyai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kekuatan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bersifat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memaksa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yaitu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apabila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dilanggar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mengakibatkan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timbulnya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sanksi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yg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tegas</a:t>
            </a:r>
            <a:r>
              <a:rPr lang="en-US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1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nyata</a:t>
            </a:r>
            <a:endParaRPr lang="en-ID" sz="1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D8B6E8F-AA5B-7C5D-330F-D9446BA5CB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5281062"/>
              </p:ext>
            </p:extLst>
          </p:nvPr>
        </p:nvGraphicFramePr>
        <p:xfrm>
          <a:off x="3424004" y="3556837"/>
          <a:ext cx="432729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75893150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materil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materi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diambil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faktor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membantu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pembentukan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ditinjau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dr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berbagai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sudut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missal: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sejarah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sosiologi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filsafat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dsb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Font typeface="+mj-lt"/>
              <a:buAutoNum type="alphaLcPeriod"/>
            </a:pP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Ahli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mengatakan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bhw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dlm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itulah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menyebabkan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timbulnya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lphaLcPeriod"/>
            </a:pP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Sosiolog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mengatakan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bhw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adl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peristiwa-peristiwa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terjadi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dlm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lphaLcPeriod"/>
            </a:pP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390574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0379" y="5554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12776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0D3040C-3BA7-AD76-CDB6-5644AA1CD8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106379"/>
              </p:ext>
            </p:extLst>
          </p:nvPr>
        </p:nvGraphicFramePr>
        <p:xfrm>
          <a:off x="1331640" y="1610798"/>
          <a:ext cx="6192688" cy="3636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1036234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formil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darimana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mengambil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Hal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berkaitan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dgn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bentuk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cara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menyebabkan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berlaku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endParaRPr lang="en-ID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48857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0379" y="5554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12776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1085C77D-23E5-8C55-D3AD-5C3D805E01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6813696"/>
              </p:ext>
            </p:extLst>
          </p:nvPr>
        </p:nvGraphicFramePr>
        <p:xfrm>
          <a:off x="1187624" y="1412776"/>
          <a:ext cx="6660740" cy="4375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8986655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Undang-undang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mempunyai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kekuatan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mengikat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diadakan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dipelihara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penguasa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Syarat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berlakunya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adl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diundangkan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Lembaran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(LN) oleh Menteri/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Sekretaris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Negara,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menurut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tgl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ditentukan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dlm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Berakhirnya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jika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jangka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waktu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berlaku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sdh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lampau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dlm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sdh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tdk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lagi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UU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dicabut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telah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diadakan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baru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isinya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bertentangan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dgn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dahulu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berlaku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25029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9552" y="27089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Bagaimana jika di dalam UU tidak tercantum tanggal berlakunya? 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1674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Kebiasaan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perbuatan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terus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dilakukan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berulang-ulang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sama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Tindakan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berlawanan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dgn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kebiasaan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dirasakan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sebuah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pelanggaran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termasuk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kebiasaan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09111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5301</TotalTime>
  <Words>480</Words>
  <Application>Microsoft Office PowerPoint</Application>
  <PresentationFormat>On-screen Show (4:3)</PresentationFormat>
  <Paragraphs>59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535</cp:revision>
  <cp:lastPrinted>2017-08-29T02:54:51Z</cp:lastPrinted>
  <dcterms:created xsi:type="dcterms:W3CDTF">2010-04-18T12:06:30Z</dcterms:created>
  <dcterms:modified xsi:type="dcterms:W3CDTF">2023-10-08T08:29:01Z</dcterms:modified>
</cp:coreProperties>
</file>