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69" r:id="rId3"/>
    <p:sldId id="27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1D8998-FAE3-47DC-AFFD-5CAB23F0A63F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CD0744-49AA-4B4A-865B-D229E78B5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51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8200"/>
            <a:ext cx="8458200" cy="19843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 err="1" smtClean="0"/>
              <a:t>Jenis-jenis</a:t>
            </a:r>
            <a:r>
              <a:rPr lang="en-US" sz="6000" dirty="0" smtClean="0"/>
              <a:t> </a:t>
            </a:r>
            <a:r>
              <a:rPr lang="en-US" sz="6000" dirty="0" err="1" smtClean="0"/>
              <a:t>pekerjaan</a:t>
            </a:r>
            <a:r>
              <a:rPr lang="en-US" sz="6000" dirty="0" smtClean="0"/>
              <a:t> </a:t>
            </a:r>
            <a:r>
              <a:rPr lang="en-US" sz="6000" dirty="0" err="1" smtClean="0"/>
              <a:t>dan</a:t>
            </a:r>
            <a:r>
              <a:rPr lang="en-US" sz="6000" dirty="0" smtClean="0"/>
              <a:t> </a:t>
            </a:r>
            <a:r>
              <a:rPr lang="en-US" sz="6000" dirty="0" err="1" smtClean="0"/>
              <a:t>etika</a:t>
            </a:r>
            <a:r>
              <a:rPr lang="en-US" sz="6000" dirty="0" smtClean="0"/>
              <a:t> </a:t>
            </a:r>
            <a:r>
              <a:rPr lang="en-US" sz="6000" dirty="0" err="1" smtClean="0"/>
              <a:t>dibidang</a:t>
            </a:r>
            <a:r>
              <a:rPr lang="en-US" sz="6000" dirty="0" smtClean="0"/>
              <a:t> </a:t>
            </a:r>
            <a:r>
              <a:rPr lang="en-US" sz="6000" dirty="0" err="1" smtClean="0"/>
              <a:t>teknologi</a:t>
            </a:r>
            <a:r>
              <a:rPr lang="en-US" sz="6000" dirty="0" smtClean="0"/>
              <a:t> </a:t>
            </a:r>
            <a:r>
              <a:rPr lang="en-US" sz="6000" dirty="0" err="1" smtClean="0"/>
              <a:t>informasi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Pengantar</a:t>
            </a:r>
            <a:r>
              <a:rPr lang="en-US" sz="4400" dirty="0" smtClean="0"/>
              <a:t> </a:t>
            </a:r>
            <a:r>
              <a:rPr lang="en-US" sz="4400" dirty="0" err="1" smtClean="0"/>
              <a:t>Teknologi</a:t>
            </a:r>
            <a:r>
              <a:rPr lang="en-US" sz="4400" dirty="0" smtClean="0"/>
              <a:t> </a:t>
            </a:r>
            <a:r>
              <a:rPr lang="en-US" sz="4400" dirty="0" err="1" smtClean="0"/>
              <a:t>Informasi</a:t>
            </a:r>
            <a:endParaRPr lang="en-US" sz="44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18652" y="5410200"/>
            <a:ext cx="8458200" cy="914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 err="1" smtClean="0"/>
              <a:t>Pertemuan</a:t>
            </a:r>
            <a:r>
              <a:rPr lang="en-US" sz="4400" dirty="0" smtClean="0"/>
              <a:t> </a:t>
            </a:r>
            <a:r>
              <a:rPr lang="en-US" sz="4400" dirty="0" smtClean="0"/>
              <a:t>ke-13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69586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686800" cy="1570038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 </a:t>
            </a:r>
            <a:r>
              <a:rPr lang="en-US" dirty="0" err="1" smtClean="0"/>
              <a:t>dibidang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 smtClean="0"/>
          </a:p>
          <a:p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dibidang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452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3200"/>
            <a:ext cx="8686800" cy="1143000"/>
          </a:xfrm>
        </p:spPr>
        <p:txBody>
          <a:bodyPr/>
          <a:lstStyle/>
          <a:p>
            <a:pPr algn="ctr"/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0735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307</TotalTime>
  <Words>26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Trek</vt:lpstr>
      <vt:lpstr>Jenis-jenis pekerjaan dan etika dibidang teknologi informasi</vt:lpstr>
      <vt:lpstr>PowerPoint Presentation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komputer</dc:title>
  <dc:creator>User</dc:creator>
  <cp:lastModifiedBy>User</cp:lastModifiedBy>
  <cp:revision>26</cp:revision>
  <dcterms:created xsi:type="dcterms:W3CDTF">2023-09-02T10:04:33Z</dcterms:created>
  <dcterms:modified xsi:type="dcterms:W3CDTF">2023-12-29T07:35:15Z</dcterms:modified>
</cp:coreProperties>
</file>