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"/>
  </p:notesMasterIdLst>
  <p:sldIdLst>
    <p:sldId id="256" r:id="rId2"/>
    <p:sldId id="269" r:id="rId3"/>
    <p:sldId id="270" r:id="rId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5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B1D8998-FAE3-47DC-AFFD-5CAB23F0A63F}" type="datetimeFigureOut">
              <a:rPr lang="en-US" smtClean="0"/>
              <a:t>12/29/2023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CD0744-49AA-4B4A-865B-D229E78B57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5518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Title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01B88-3546-490B-8B1E-CADDA67DFC39}" type="datetimeFigureOut">
              <a:rPr lang="en-US" smtClean="0"/>
              <a:t>12/29/2023</a:t>
            </a:fld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C1CF3A7B-DBC5-46E7-B612-01BABAC4892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01B88-3546-490B-8B1E-CADDA67DFC39}" type="datetimeFigureOut">
              <a:rPr lang="en-US" smtClean="0"/>
              <a:t>12/29/2023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F3A7B-DBC5-46E7-B612-01BABAC4892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01B88-3546-490B-8B1E-CADDA67DFC39}" type="datetimeFigureOut">
              <a:rPr lang="en-US" smtClean="0"/>
              <a:t>12/29/2023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F3A7B-DBC5-46E7-B612-01BABAC4892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7" name="Content Placeholder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01B88-3546-490B-8B1E-CADDA67DFC39}" type="datetimeFigureOut">
              <a:rPr lang="en-US" smtClean="0"/>
              <a:t>12/29/2023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C1CF3A7B-DBC5-46E7-B612-01BABAC4892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01B88-3546-490B-8B1E-CADDA67DFC39}" type="datetimeFigureOut">
              <a:rPr lang="en-US" smtClean="0"/>
              <a:t>12/29/2023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F3A7B-DBC5-46E7-B612-01BABAC4892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01B88-3546-490B-8B1E-CADDA67DFC39}" type="datetimeFigureOut">
              <a:rPr lang="en-US" smtClean="0"/>
              <a:t>12/29/2023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F3A7B-DBC5-46E7-B612-01BABAC4892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5" name="Text Placeholder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8" name="Content Placeholder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01B88-3546-490B-8B1E-CADDA67DFC39}" type="datetimeFigureOut">
              <a:rPr lang="en-US" smtClean="0"/>
              <a:t>12/29/2023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C1CF3A7B-DBC5-46E7-B612-01BABAC48928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01B88-3546-490B-8B1E-CADDA67DFC39}" type="datetimeFigureOut">
              <a:rPr lang="en-US" smtClean="0"/>
              <a:t>12/29/2023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F3A7B-DBC5-46E7-B612-01BABAC4892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01B88-3546-490B-8B1E-CADDA67DFC39}" type="datetimeFigureOut">
              <a:rPr lang="en-US" smtClean="0"/>
              <a:t>12/29/2023</a:t>
            </a:fld>
            <a:endParaRPr lang="en-US"/>
          </a:p>
        </p:txBody>
      </p:sp>
      <p:sp>
        <p:nvSpPr>
          <p:cNvPr id="24" name="Footer Placeholder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F3A7B-DBC5-46E7-B612-01BABAC4892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01B88-3546-490B-8B1E-CADDA67DFC39}" type="datetimeFigureOut">
              <a:rPr lang="en-US" smtClean="0"/>
              <a:t>12/29/2023</a:t>
            </a:fld>
            <a:endParaRPr lang="en-US"/>
          </a:p>
        </p:txBody>
      </p:sp>
      <p:sp>
        <p:nvSpPr>
          <p:cNvPr id="29" name="Footer Placeholder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F3A7B-DBC5-46E7-B612-01BABAC4892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01B88-3546-490B-8B1E-CADDA67DFC39}" type="datetimeFigureOut">
              <a:rPr lang="en-US" smtClean="0"/>
              <a:t>12/29/2023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F3A7B-DBC5-46E7-B612-01BABAC48928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40701B88-3546-490B-8B1E-CADDA67DFC39}" type="datetimeFigureOut">
              <a:rPr lang="en-US" smtClean="0"/>
              <a:t>12/29/2023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C1CF3A7B-DBC5-46E7-B612-01BABAC48928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Placeholder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838200"/>
            <a:ext cx="8458200" cy="1984375"/>
          </a:xfrm>
        </p:spPr>
        <p:txBody>
          <a:bodyPr>
            <a:normAutofit fontScale="90000"/>
          </a:bodyPr>
          <a:lstStyle/>
          <a:p>
            <a:pPr algn="ctr"/>
            <a:r>
              <a:rPr lang="en-US" sz="6000" dirty="0" err="1" smtClean="0"/>
              <a:t>Jenis-jenis</a:t>
            </a:r>
            <a:r>
              <a:rPr lang="en-US" sz="6000" dirty="0" smtClean="0"/>
              <a:t> </a:t>
            </a:r>
            <a:r>
              <a:rPr lang="en-US" sz="6000" dirty="0" err="1" smtClean="0"/>
              <a:t>pekerjaan</a:t>
            </a:r>
            <a:r>
              <a:rPr lang="en-US" sz="6000" dirty="0" smtClean="0"/>
              <a:t> </a:t>
            </a:r>
            <a:r>
              <a:rPr lang="en-US" sz="6000" dirty="0" err="1" smtClean="0"/>
              <a:t>dan</a:t>
            </a:r>
            <a:r>
              <a:rPr lang="en-US" sz="6000" dirty="0" smtClean="0"/>
              <a:t> </a:t>
            </a:r>
            <a:r>
              <a:rPr lang="en-US" sz="6000" dirty="0" err="1" smtClean="0"/>
              <a:t>etika</a:t>
            </a:r>
            <a:r>
              <a:rPr lang="en-US" sz="6000" dirty="0" smtClean="0"/>
              <a:t> </a:t>
            </a:r>
            <a:r>
              <a:rPr lang="en-US" sz="6000" dirty="0" err="1" smtClean="0"/>
              <a:t>dibidang</a:t>
            </a:r>
            <a:r>
              <a:rPr lang="en-US" sz="6000" dirty="0" smtClean="0"/>
              <a:t> </a:t>
            </a:r>
            <a:r>
              <a:rPr lang="en-US" sz="6000" dirty="0" err="1" smtClean="0"/>
              <a:t>teknologi</a:t>
            </a:r>
            <a:r>
              <a:rPr lang="en-US" sz="6000" dirty="0" smtClean="0"/>
              <a:t> </a:t>
            </a:r>
            <a:r>
              <a:rPr lang="en-US" sz="6000" dirty="0" err="1" smtClean="0"/>
              <a:t>informasi</a:t>
            </a:r>
            <a:endParaRPr lang="en-US" sz="6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4400" dirty="0" err="1" smtClean="0"/>
              <a:t>Pengantar</a:t>
            </a:r>
            <a:r>
              <a:rPr lang="en-US" sz="4400" dirty="0" smtClean="0"/>
              <a:t> </a:t>
            </a:r>
            <a:r>
              <a:rPr lang="en-US" sz="4400" dirty="0" err="1" smtClean="0"/>
              <a:t>Teknologi</a:t>
            </a:r>
            <a:r>
              <a:rPr lang="en-US" sz="4400" dirty="0" smtClean="0"/>
              <a:t> </a:t>
            </a:r>
            <a:r>
              <a:rPr lang="en-US" sz="4400" dirty="0" err="1" smtClean="0"/>
              <a:t>Informasi</a:t>
            </a:r>
            <a:endParaRPr lang="en-US" sz="4400" dirty="0"/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518652" y="5410200"/>
            <a:ext cx="8458200" cy="914400"/>
          </a:xfrm>
          <a:prstGeom prst="rect">
            <a:avLst/>
          </a:prstGeom>
        </p:spPr>
        <p:txBody>
          <a:bodyPr vert="horz" anchor="b">
            <a:normAutofit/>
          </a:bodyPr>
          <a:lstStyle>
            <a:lvl1pPr marL="0" indent="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None/>
              <a:defRPr kumimoji="0" sz="2400" kern="1200">
                <a:solidFill>
                  <a:schemeClr val="tx2">
                    <a:shade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None/>
              <a:defRPr kumimoji="0"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None/>
              <a:defRPr kumimoji="0"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None/>
              <a:defRPr kumimoji="0"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None/>
              <a:defRPr kumimoji="0"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None/>
              <a:defRPr kumimoji="0"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None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None/>
              <a:defRPr kumimoji="0"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None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400" dirty="0" err="1" smtClean="0"/>
              <a:t>Pertemuan</a:t>
            </a:r>
            <a:r>
              <a:rPr lang="en-US" sz="4400" dirty="0" smtClean="0"/>
              <a:t> </a:t>
            </a:r>
            <a:r>
              <a:rPr lang="en-US" sz="4400" dirty="0" smtClean="0"/>
              <a:t>ke-13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3695860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2133600"/>
            <a:ext cx="8686800" cy="1570038"/>
          </a:xfrm>
        </p:spPr>
        <p:txBody>
          <a:bodyPr>
            <a:normAutofit lnSpcReduction="10000"/>
          </a:bodyPr>
          <a:lstStyle/>
          <a:p>
            <a:r>
              <a:rPr lang="en-US" dirty="0" err="1" smtClean="0"/>
              <a:t>Menjelaskan</a:t>
            </a:r>
            <a:r>
              <a:rPr lang="en-US" dirty="0" smtClean="0"/>
              <a:t> </a:t>
            </a:r>
            <a:r>
              <a:rPr lang="en-US" dirty="0" err="1" smtClean="0"/>
              <a:t>jenis</a:t>
            </a:r>
            <a:r>
              <a:rPr lang="en-US" dirty="0" smtClean="0"/>
              <a:t> </a:t>
            </a:r>
            <a:r>
              <a:rPr lang="en-US" dirty="0" err="1" smtClean="0"/>
              <a:t>jenis</a:t>
            </a:r>
            <a:r>
              <a:rPr lang="en-US" dirty="0" smtClean="0"/>
              <a:t> </a:t>
            </a:r>
            <a:r>
              <a:rPr lang="en-US" dirty="0" err="1" smtClean="0"/>
              <a:t>pekerjaan</a:t>
            </a:r>
            <a:r>
              <a:rPr lang="en-US" dirty="0" smtClean="0"/>
              <a:t>  </a:t>
            </a:r>
            <a:r>
              <a:rPr lang="en-US" dirty="0" err="1" smtClean="0"/>
              <a:t>dibidang</a:t>
            </a:r>
            <a:r>
              <a:rPr lang="en-US" dirty="0" smtClean="0"/>
              <a:t> </a:t>
            </a:r>
            <a:r>
              <a:rPr lang="en-US" dirty="0" err="1" smtClean="0"/>
              <a:t>teknologi</a:t>
            </a:r>
            <a:r>
              <a:rPr lang="en-US" dirty="0" smtClean="0"/>
              <a:t> </a:t>
            </a:r>
            <a:r>
              <a:rPr lang="en-US" dirty="0" err="1" smtClean="0"/>
              <a:t>informasi</a:t>
            </a:r>
            <a:endParaRPr lang="en-US" dirty="0" smtClean="0"/>
          </a:p>
          <a:p>
            <a:r>
              <a:rPr lang="en-US" dirty="0" err="1" smtClean="0"/>
              <a:t>Menjelaskan</a:t>
            </a:r>
            <a:r>
              <a:rPr lang="en-US" dirty="0" smtClean="0"/>
              <a:t> </a:t>
            </a:r>
            <a:r>
              <a:rPr lang="en-US" dirty="0" err="1" smtClean="0"/>
              <a:t>etika</a:t>
            </a:r>
            <a:r>
              <a:rPr lang="en-US" dirty="0" smtClean="0"/>
              <a:t> </a:t>
            </a:r>
            <a:r>
              <a:rPr lang="en-US" dirty="0" err="1" smtClean="0"/>
              <a:t>dibidang</a:t>
            </a:r>
            <a:r>
              <a:rPr lang="en-US" dirty="0" smtClean="0"/>
              <a:t> </a:t>
            </a:r>
            <a:r>
              <a:rPr lang="en-US" dirty="0" err="1" smtClean="0"/>
              <a:t>teknologi</a:t>
            </a:r>
            <a:r>
              <a:rPr lang="en-US" dirty="0" smtClean="0"/>
              <a:t> </a:t>
            </a:r>
            <a:r>
              <a:rPr lang="en-US" dirty="0" err="1" smtClean="0"/>
              <a:t>informasi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14528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743200"/>
            <a:ext cx="8686800" cy="1143000"/>
          </a:xfrm>
        </p:spPr>
        <p:txBody>
          <a:bodyPr/>
          <a:lstStyle/>
          <a:p>
            <a:pPr algn="ctr"/>
            <a:r>
              <a:rPr lang="en-US" dirty="0" err="1" smtClean="0"/>
              <a:t>Terima</a:t>
            </a:r>
            <a:r>
              <a:rPr lang="en-US" dirty="0" smtClean="0"/>
              <a:t> </a:t>
            </a:r>
            <a:r>
              <a:rPr lang="en-US" dirty="0" err="1" smtClean="0"/>
              <a:t>kasih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807359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rek">
  <a:themeElements>
    <a:clrScheme name="Trek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Trek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Trek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307</TotalTime>
  <Words>26</Words>
  <Application>Microsoft Office PowerPoint</Application>
  <PresentationFormat>On-screen Show (4:3)</PresentationFormat>
  <Paragraphs>6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Trek</vt:lpstr>
      <vt:lpstr>Jenis-jenis pekerjaan dan etika dibidang teknologi informasi</vt:lpstr>
      <vt:lpstr>PowerPoint Presentation</vt:lpstr>
      <vt:lpstr>Terima kasih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Konsep komputer</dc:title>
  <dc:creator>User</dc:creator>
  <cp:lastModifiedBy>User</cp:lastModifiedBy>
  <cp:revision>26</cp:revision>
  <dcterms:created xsi:type="dcterms:W3CDTF">2023-09-02T10:04:33Z</dcterms:created>
  <dcterms:modified xsi:type="dcterms:W3CDTF">2023-12-29T07:35:15Z</dcterms:modified>
</cp:coreProperties>
</file>