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02" r:id="rId3"/>
    <p:sldId id="430" r:id="rId5"/>
    <p:sldId id="431" r:id="rId6"/>
    <p:sldId id="436" r:id="rId7"/>
    <p:sldId id="433" r:id="rId8"/>
    <p:sldId id="434" r:id="rId9"/>
    <p:sldId id="405" r:id="rId10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A50021"/>
    <a:srgbClr val="BCC5B3"/>
    <a:srgbClr val="B0BD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/>
    <p:restoredTop sz="94356"/>
  </p:normalViewPr>
  <p:slideViewPr>
    <p:cSldViewPr showGuides="1">
      <p:cViewPr>
        <p:scale>
          <a:sx n="65" d="100"/>
          <a:sy n="65" d="100"/>
        </p:scale>
        <p:origin x="-2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267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9A56D94-531E-4C23-87B4-4AB43DB9B1F0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altLang="en-US" sz="1200" dirty="0">
                <a:latin typeface="Calibri" panose="020F0502020204030204" pitchFamily="34" charset="0"/>
              </a:rPr>
            </a:fld>
            <a:endParaRPr lang="en-US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hyperlink" Target="Ringkasan%20Bab%201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2050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7"/>
          <p:cNvSpPr>
            <a:spLocks noGrp="1"/>
          </p:cNvSpPr>
          <p:nvPr>
            <p:ph type="ctrTitle"/>
          </p:nvPr>
        </p:nvSpPr>
        <p:spPr>
          <a:xfrm>
            <a:off x="285750" y="1857375"/>
            <a:ext cx="8572500" cy="2500313"/>
          </a:xfrm>
          <a:ln/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lang="id-ID" altLang="en-US" sz="6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	</a:t>
            </a:r>
            <a:r>
              <a:rPr lang="id-ID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DASAR PERANCANGAN SISTEM MANAJEMEN KINERJA</a:t>
            </a:r>
            <a:endParaRPr lang="en-US" altLang="en-US" sz="5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22388" y="4868863"/>
            <a:ext cx="6400800" cy="13684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Pertemuan ke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>
              <a:lnSpc>
                <a:spcPct val="115000"/>
              </a:lnSpc>
              <a:buNone/>
            </a:pPr>
            <a:r>
              <a:rPr lang="id-ID" alt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DASAR PERANCANGAN SISTEM MANAJEMEN KINERJA</a:t>
            </a:r>
            <a:endParaRPr sz="3200" dirty="0">
              <a:ea typeface="Calibri" panose="020F050202020403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Manfaat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manajemen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kinerja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bagi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individu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Memotivasi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diri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meningkatkan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kinerja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Mengingatkan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diri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kita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mengapa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kita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melakukannya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bagaimana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itu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menghemat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waktu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Menghindarkan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kita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dari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kesulitan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serta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memecahkan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masalah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Bagi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karyawan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adalah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meningkatkan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pemahaman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pekerjaan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tanggung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jawab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kerja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mereka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id-ID" altLang="x-non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DASAR PERANCANGAN SISTEM MANAJEMEN KINERJA</a:t>
            </a:r>
            <a:endParaRPr sz="3600" dirty="0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noFill/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1" name="Slide Number Placeholder 5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en-US" sz="1200" dirty="0">
                <a:solidFill>
                  <a:srgbClr val="898989"/>
                </a:solidFill>
                <a:latin typeface="Calibri" panose="020F0502020204030204" pitchFamily="34" charset="0"/>
              </a:rPr>
            </a:fld>
            <a:endParaRPr lang="en-US" altLang="en-US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Manfaat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manajemen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kinerja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bagi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Calibri" panose="020F0502020204030204"/>
                <a:cs typeface="+mn-cs"/>
              </a:rPr>
              <a:t>organisasi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Calibri" panose="020F0502020204030204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Meningkatkan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keberhasilan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semangat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produktivitas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perusahaan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Sebagai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sarana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komunikasi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Merangsang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mencapai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sasaran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kerja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Memberikan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komentar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tentang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kepemimpinan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atasan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Mengomunikasikan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nilai-nilai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baru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Menyusun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program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pelatihan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pengembangan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karyawan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Menyusun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program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suksesi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kaderisasi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Pembinaan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karyawan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/>
            <a:r>
              <a:rPr lang="sv-SE" altLang="x-none" sz="3600" kern="1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Dalam sistem manajemen kinerja ada kelebihan dan kekurangannya. </a:t>
            </a:r>
            <a:endParaRPr sz="3600" kern="1200" dirty="0"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 vert="horz" wrap="square" lIns="91440" tIns="45720" rIns="91440" bIns="45720" anchor="b" anchorCtr="0"/>
          <a:p>
            <a:pPr/>
            <a:r>
              <a:rPr b="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Kelebihannya antara lain: </a:t>
            </a:r>
            <a:endParaRPr b="0" kern="1200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Meningkatkan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keefektifan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organisasi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Memotivasi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karyawan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Memperbaiki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pelatihan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pengembangan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Mengubah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budaya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Menyokong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hubungan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antara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gaji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upah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produktivitas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Menarik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mempertahankan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staf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memiliki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keahlian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Mendukung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manajemen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berkualitas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3438" y="1628775"/>
            <a:ext cx="4041775" cy="401638"/>
          </a:xfrm>
          <a:ln/>
        </p:spPr>
        <p:txBody>
          <a:bodyPr vert="horz" wrap="square" lIns="91440" tIns="45720" rIns="91440" bIns="45720" anchor="b" anchorCtr="0"/>
          <a:p>
            <a:pPr>
              <a:buClrTx/>
              <a:buSzTx/>
            </a:pPr>
            <a:r>
              <a:rPr b="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Kekurangan antara lain: </a:t>
            </a:r>
            <a:endParaRPr b="0" kern="1200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5126" name="Content Placeholder 5"/>
          <p:cNvSpPr>
            <a:spLocks noGrp="1"/>
          </p:cNvSpPr>
          <p:nvPr>
            <p:ph sz="quarter" idx="4"/>
          </p:nvPr>
        </p:nvSpPr>
        <p:spPr>
          <a:xfrm>
            <a:off x="4427538" y="2060575"/>
            <a:ext cx="4248150" cy="4065588"/>
          </a:xfrm>
          <a:ln/>
        </p:spPr>
        <p:txBody>
          <a:bodyPr vert="horz" wrap="square" lIns="91440" tIns="45720" rIns="91440" bIns="45720" anchor="t" anchorCtr="0"/>
          <a:p>
            <a:pPr>
              <a:buClrTx/>
              <a:buSzTx/>
            </a:pPr>
            <a:r>
              <a:rPr sz="18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Pemilihan nilai antara sangat tidak memuaskan sampai sangat memuaskan gagal menetapkan standar-standar yang sesungguhnya dapat dipakai untuk membuat suatu penilaian, </a:t>
            </a:r>
            <a:endParaRPr sz="18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buClrTx/>
              <a:buSzTx/>
            </a:pPr>
            <a:r>
              <a:rPr sz="18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Cara ini sering bervariasi dan tidak konsisten, </a:t>
            </a:r>
            <a:endParaRPr sz="18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buClrTx/>
              <a:buSzTx/>
            </a:pPr>
            <a:r>
              <a:rPr sz="18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 dapat memberikan kepastian bahwa mereka yang menilai akan memberikan penilaiannyta didasarkan pengamatan-pengamatan yang sistematis dan objektif, dan </a:t>
            </a:r>
            <a:endParaRPr sz="18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buClrTx/>
              <a:buSzTx/>
            </a:pPr>
            <a:r>
              <a:rPr sz="18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Matinya kreativitas dan inovasi untuk mengadakan perubahan-perubahan.</a:t>
            </a:r>
            <a:endParaRPr sz="1800" kern="1200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10"/>
          </p:nvPr>
        </p:nvSpPr>
        <p:spPr>
          <a:noFill/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11"/>
          </p:nvPr>
        </p:nvSpPr>
        <p:spPr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9" name="Slide Number Placeholder 8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en-US" sz="1200" dirty="0">
                <a:solidFill>
                  <a:srgbClr val="898989"/>
                </a:solidFill>
                <a:latin typeface="Calibri" panose="020F0502020204030204" pitchFamily="34" charset="0"/>
              </a:rPr>
            </a:fld>
            <a:endParaRPr lang="en-US" altLang="en-US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Tahap Perancangan Sistem Manajemen Kinerja</a:t>
            </a:r>
            <a:endParaRPr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noFill/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49" name="Slide Number Placeholder 5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en-US" sz="1200" dirty="0">
                <a:solidFill>
                  <a:srgbClr val="898989"/>
                </a:solidFill>
                <a:latin typeface="Calibri" panose="020F0502020204030204" pitchFamily="34" charset="0"/>
              </a:rPr>
            </a:fld>
            <a:endParaRPr lang="en-US" altLang="en-US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Menurut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Maskell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(1981),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7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tujuh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dasar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sistem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manajemen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kinerja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yaitu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Berkaitan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langsung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strategi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perusahaan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Variabel-variabel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diukur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secara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nonfinansial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Fleksibel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bervariasi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tergantung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lokasi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perusahaan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Dinamis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selalu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diperbaharui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seiring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perubahan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aman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Sederhana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praktis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mudah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dilaksanakan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Memungkinkan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adanya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umpan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balik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cepat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bagi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operator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manajer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bertanggung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jawab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melaksanakan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proses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perbaikan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Ditujukan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proses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perbaikan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Tahap Perancangan Sistem Manajemen Kinerja</a:t>
            </a:r>
            <a:endParaRPr dirty="0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noFill/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173" name="Slide Number Placeholder 5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en-US" sz="1200" dirty="0">
                <a:solidFill>
                  <a:srgbClr val="898989"/>
                </a:solidFill>
                <a:latin typeface="Calibri" panose="020F0502020204030204" pitchFamily="34" charset="0"/>
              </a:rPr>
            </a:fld>
            <a:endParaRPr lang="en-US" altLang="en-US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Dasar-dasar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perancangan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sistem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manajemen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kinerja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menurut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Wibisono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(2006)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adalah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Mudah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dimengerti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Berorientasi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jangka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panjang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Basis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waktu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Focus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pada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perbaikan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berkelanjutan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Menggunakan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pendekatan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kuantitatif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Revisi01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195" name="Picture 2">
            <a:hlinkClick r:id="rId1" action="ppaction://hlinkfil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913" y="1844675"/>
            <a:ext cx="3187700" cy="25288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Date Placeholder 7"/>
          <p:cNvSpPr txBox="1">
            <a:spLocks noGrp="1"/>
          </p:cNvSpPr>
          <p:nvPr>
            <p:ph type="dt" sz="half" idx="10"/>
          </p:nvPr>
        </p:nvSpPr>
        <p:spPr>
          <a:noFill/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8"/>
          <p:cNvSpPr txBox="1">
            <a:spLocks noGrp="1"/>
          </p:cNvSpPr>
          <p:nvPr>
            <p:ph type="ftr" sz="quarter" idx="11"/>
          </p:nvPr>
        </p:nvSpPr>
        <p:spPr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MAN11413-Manajemen Kinerja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2641</Words>
  <Application>WPS Presentation</Application>
  <PresentationFormat>On-screen Show (4:3)</PresentationFormat>
  <Paragraphs>98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SimSun</vt:lpstr>
      <vt:lpstr>Wingdings</vt:lpstr>
      <vt:lpstr>Calibri</vt:lpstr>
      <vt:lpstr>Times New Roman</vt:lpstr>
      <vt:lpstr>Times New Roman</vt:lpstr>
      <vt:lpstr>Calibri</vt:lpstr>
      <vt:lpstr>Microsoft YaHei</vt:lpstr>
      <vt:lpstr>Arial Unicode MS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Desktop PC.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Konsep, Desain, dan Teknik Meningkatkan Daya Saing Perusahaan</dc:title>
  <dc:creator>Nunuk</dc:creator>
  <cp:lastModifiedBy>asus</cp:lastModifiedBy>
  <cp:revision>163</cp:revision>
  <dcterms:created xsi:type="dcterms:W3CDTF">2007-09-29T10:44:46Z</dcterms:created>
  <dcterms:modified xsi:type="dcterms:W3CDTF">2024-03-24T08:16:07Z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9AB3AD9562E6443F8420F785BCC2FFD1_13</vt:lpwstr>
  </property>
  <property fmtid="{D5CDD505-2E9C-101B-9397-08002B2CF9AE}" pid="3" name="KSOProductBuildVer">
    <vt:lpwstr>1033-12.2.0.13489</vt:lpwstr>
  </property>
</Properties>
</file>