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12" r:id="rId4"/>
    <p:sldId id="313" r:id="rId5"/>
    <p:sldId id="314" r:id="rId6"/>
    <p:sldId id="315" r:id="rId7"/>
    <p:sldId id="316" r:id="rId8"/>
    <p:sldId id="317" r:id="rId9"/>
    <p:sldId id="306" r:id="rId10"/>
    <p:sldId id="319" r:id="rId11"/>
    <p:sldId id="320" r:id="rId12"/>
    <p:sldId id="318" r:id="rId13"/>
    <p:sldId id="321" r:id="rId14"/>
    <p:sldId id="300" r:id="rId15"/>
  </p:sldIdLst>
  <p:sldSz cx="9144000" cy="6858000" type="screen4x3"/>
  <p:notesSz cx="7045325" cy="9345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80" autoAdjust="0"/>
  </p:normalViewPr>
  <p:slideViewPr>
    <p:cSldViewPr>
      <p:cViewPr varScale="1">
        <p:scale>
          <a:sx n="100" d="100"/>
          <a:sy n="100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2100" b="1" dirty="0" err="1"/>
            <a:t>Asumsi</a:t>
          </a:r>
          <a:endParaRPr lang="en-ID" sz="2100" b="1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/>
      <dgm:spPr/>
      <dgm:t>
        <a:bodyPr/>
        <a:lstStyle/>
        <a:p>
          <a:r>
            <a:rPr lang="en-US" dirty="0" err="1"/>
            <a:t>Alternatif</a:t>
          </a:r>
          <a:endParaRPr lang="en-ID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/>
      <dgm:spPr/>
      <dgm:t>
        <a:bodyPr/>
        <a:lstStyle/>
        <a:p>
          <a:r>
            <a:rPr lang="en-US" dirty="0" err="1"/>
            <a:t>Tujuan</a:t>
          </a:r>
          <a:endParaRPr lang="en-ID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/>
      <dgm:spPr/>
      <dgm:t>
        <a:bodyPr/>
        <a:lstStyle/>
        <a:p>
          <a:r>
            <a:rPr lang="en-US" dirty="0" err="1"/>
            <a:t>Prediksi</a:t>
          </a:r>
          <a:endParaRPr lang="en-ID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1" dirty="0" err="1"/>
            <a:t>Alternatif</a:t>
          </a:r>
          <a:endParaRPr lang="en-ID" sz="1600" b="1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/>
      <dgm:spPr/>
      <dgm:t>
        <a:bodyPr/>
        <a:lstStyle/>
        <a:p>
          <a:r>
            <a:rPr lang="en-US" dirty="0" err="1"/>
            <a:t>Tujuan</a:t>
          </a:r>
          <a:endParaRPr lang="en-ID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/>
      <dgm:spPr/>
      <dgm:t>
        <a:bodyPr/>
        <a:lstStyle/>
        <a:p>
          <a:r>
            <a:rPr lang="en-US" dirty="0" err="1"/>
            <a:t>Prediksi</a:t>
          </a:r>
          <a:endParaRPr lang="en-ID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0" dirty="0" err="1"/>
            <a:t>Alternatif</a:t>
          </a:r>
          <a:endParaRPr lang="en-ID" sz="1600" b="0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 custT="1"/>
      <dgm:spPr/>
      <dgm:t>
        <a:bodyPr/>
        <a:lstStyle/>
        <a:p>
          <a:r>
            <a:rPr lang="en-US" sz="2000" b="1" dirty="0" err="1"/>
            <a:t>Tujuan</a:t>
          </a:r>
          <a:endParaRPr lang="en-ID" sz="2000" b="1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/>
      <dgm:spPr/>
      <dgm:t>
        <a:bodyPr/>
        <a:lstStyle/>
        <a:p>
          <a:r>
            <a:rPr lang="en-US" dirty="0" err="1"/>
            <a:t>Prediksi</a:t>
          </a:r>
          <a:endParaRPr lang="en-ID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0" dirty="0" err="1"/>
            <a:t>Alternatif</a:t>
          </a:r>
          <a:endParaRPr lang="en-ID" sz="1600" b="0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 custT="1"/>
      <dgm:spPr/>
      <dgm:t>
        <a:bodyPr/>
        <a:lstStyle/>
        <a:p>
          <a:r>
            <a:rPr lang="en-US" sz="1600" b="0" dirty="0" err="1"/>
            <a:t>Tujuan</a:t>
          </a:r>
          <a:endParaRPr lang="en-ID" sz="1600" b="0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 custT="1"/>
      <dgm:spPr/>
      <dgm:t>
        <a:bodyPr/>
        <a:lstStyle/>
        <a:p>
          <a:r>
            <a:rPr lang="en-US" sz="1900" b="1" dirty="0" err="1"/>
            <a:t>Prediksi</a:t>
          </a:r>
          <a:endParaRPr lang="en-ID" sz="1900" b="1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0" dirty="0" err="1"/>
            <a:t>Alternatif</a:t>
          </a:r>
          <a:endParaRPr lang="en-ID" sz="1600" b="0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 custT="1"/>
      <dgm:spPr/>
      <dgm:t>
        <a:bodyPr/>
        <a:lstStyle/>
        <a:p>
          <a:r>
            <a:rPr lang="en-US" sz="1600" b="0" dirty="0" err="1"/>
            <a:t>Tujuan</a:t>
          </a:r>
          <a:endParaRPr lang="en-ID" sz="1600" b="0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 custT="1"/>
      <dgm:spPr/>
      <dgm:t>
        <a:bodyPr/>
        <a:lstStyle/>
        <a:p>
          <a:r>
            <a:rPr lang="en-US" sz="1600" b="0" dirty="0" err="1"/>
            <a:t>Prediksi</a:t>
          </a:r>
          <a:endParaRPr lang="en-ID" sz="1600" b="0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 custT="1"/>
      <dgm:spPr/>
      <dgm:t>
        <a:bodyPr/>
        <a:lstStyle/>
        <a:p>
          <a:r>
            <a:rPr lang="en-US" sz="1600" b="1" dirty="0" err="1"/>
            <a:t>Kebijakan</a:t>
          </a:r>
          <a:endParaRPr lang="en-ID" sz="1600" b="1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0221FF-2036-4492-BCDE-8EAE99EA64C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5EDA28F-ED22-4174-A9FA-038D7EFFA927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Pariwisata</a:t>
          </a:r>
          <a:endParaRPr lang="en-ID" dirty="0"/>
        </a:p>
      </dgm:t>
    </dgm:pt>
    <dgm:pt modelId="{85DF2192-75B9-4513-A25D-914790F7BD3F}" type="parTrans" cxnId="{C6738183-F58F-4020-8966-F9384CEEA66A}">
      <dgm:prSet/>
      <dgm:spPr/>
      <dgm:t>
        <a:bodyPr/>
        <a:lstStyle/>
        <a:p>
          <a:endParaRPr lang="en-ID"/>
        </a:p>
      </dgm:t>
    </dgm:pt>
    <dgm:pt modelId="{2B32B92C-C413-4D6A-8214-8EC788E45F8E}" type="sibTrans" cxnId="{C6738183-F58F-4020-8966-F9384CEEA66A}">
      <dgm:prSet/>
      <dgm:spPr/>
      <dgm:t>
        <a:bodyPr/>
        <a:lstStyle/>
        <a:p>
          <a:endParaRPr lang="en-ID"/>
        </a:p>
      </dgm:t>
    </dgm:pt>
    <dgm:pt modelId="{2D4D7869-8843-4091-8791-9428A6664F7E}">
      <dgm:prSet phldrT="[Text]"/>
      <dgm:spPr/>
      <dgm:t>
        <a:bodyPr/>
        <a:lstStyle/>
        <a:p>
          <a:r>
            <a:rPr lang="en-US" dirty="0" err="1"/>
            <a:t>Wisatawan</a:t>
          </a:r>
          <a:endParaRPr lang="en-ID" dirty="0"/>
        </a:p>
      </dgm:t>
    </dgm:pt>
    <dgm:pt modelId="{84498718-A53D-4C0D-8F35-4976F315B064}" type="parTrans" cxnId="{206D3151-C9D7-4835-9627-0E6D69183C28}">
      <dgm:prSet/>
      <dgm:spPr/>
      <dgm:t>
        <a:bodyPr/>
        <a:lstStyle/>
        <a:p>
          <a:endParaRPr lang="en-ID"/>
        </a:p>
      </dgm:t>
    </dgm:pt>
    <dgm:pt modelId="{DFA1F634-3583-4927-A9AD-187CC93D5A8E}" type="sibTrans" cxnId="{206D3151-C9D7-4835-9627-0E6D69183C28}">
      <dgm:prSet/>
      <dgm:spPr/>
      <dgm:t>
        <a:bodyPr/>
        <a:lstStyle/>
        <a:p>
          <a:endParaRPr lang="en-ID"/>
        </a:p>
      </dgm:t>
    </dgm:pt>
    <dgm:pt modelId="{D11860D7-51C2-4FCF-8524-2C7991549956}">
      <dgm:prSet phldrT="[Text]"/>
      <dgm:spPr/>
      <dgm:t>
        <a:bodyPr/>
        <a:lstStyle/>
        <a:p>
          <a:r>
            <a:rPr lang="en-US" dirty="0"/>
            <a:t>Daerah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Wisatawan</a:t>
          </a:r>
          <a:endParaRPr lang="en-ID" dirty="0"/>
        </a:p>
      </dgm:t>
    </dgm:pt>
    <dgm:pt modelId="{7420633D-A529-4708-BC35-95B270B79A71}" type="parTrans" cxnId="{70143FC1-D860-47E1-8075-8650BA75C255}">
      <dgm:prSet/>
      <dgm:spPr/>
      <dgm:t>
        <a:bodyPr/>
        <a:lstStyle/>
        <a:p>
          <a:endParaRPr lang="en-ID"/>
        </a:p>
      </dgm:t>
    </dgm:pt>
    <dgm:pt modelId="{87742094-0B79-4610-BE60-64628B9E8B10}" type="sibTrans" cxnId="{70143FC1-D860-47E1-8075-8650BA75C255}">
      <dgm:prSet/>
      <dgm:spPr/>
      <dgm:t>
        <a:bodyPr/>
        <a:lstStyle/>
        <a:p>
          <a:endParaRPr lang="en-ID"/>
        </a:p>
      </dgm:t>
    </dgm:pt>
    <dgm:pt modelId="{63394B16-6EB1-4250-9F2B-1DE4789D76CE}">
      <dgm:prSet phldrT="[Text]"/>
      <dgm:spPr/>
      <dgm:t>
        <a:bodyPr/>
        <a:lstStyle/>
        <a:p>
          <a:r>
            <a:rPr lang="en-US" dirty="0"/>
            <a:t>Jalur </a:t>
          </a:r>
          <a:r>
            <a:rPr lang="en-US" dirty="0" err="1"/>
            <a:t>Pengangkutan</a:t>
          </a:r>
          <a:endParaRPr lang="en-ID" dirty="0"/>
        </a:p>
      </dgm:t>
    </dgm:pt>
    <dgm:pt modelId="{650C1220-64E0-4F9D-9AFC-20087C548430}" type="parTrans" cxnId="{B82EDFAF-6BFD-4620-A813-2A4FB97E37D8}">
      <dgm:prSet/>
      <dgm:spPr/>
      <dgm:t>
        <a:bodyPr/>
        <a:lstStyle/>
        <a:p>
          <a:endParaRPr lang="en-ID"/>
        </a:p>
      </dgm:t>
    </dgm:pt>
    <dgm:pt modelId="{E2A6A927-68E5-44A4-B491-6C608C087300}" type="sibTrans" cxnId="{B82EDFAF-6BFD-4620-A813-2A4FB97E37D8}">
      <dgm:prSet/>
      <dgm:spPr/>
      <dgm:t>
        <a:bodyPr/>
        <a:lstStyle/>
        <a:p>
          <a:endParaRPr lang="en-ID"/>
        </a:p>
      </dgm:t>
    </dgm:pt>
    <dgm:pt modelId="{2B097361-3C71-4DE4-9D6E-E681A27CEAEC}">
      <dgm:prSet phldrT="[Text]"/>
      <dgm:spPr/>
      <dgm:t>
        <a:bodyPr/>
        <a:lstStyle/>
        <a:p>
          <a:r>
            <a:rPr lang="en-US" dirty="0"/>
            <a:t>Daerah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Wisata</a:t>
          </a:r>
          <a:endParaRPr lang="en-ID" dirty="0"/>
        </a:p>
      </dgm:t>
    </dgm:pt>
    <dgm:pt modelId="{6C081F55-920A-459B-B3E7-BF2C94926D09}" type="parTrans" cxnId="{AFA5DC9C-D6C9-40F5-BFB4-2D398BC3A7F5}">
      <dgm:prSet/>
      <dgm:spPr/>
      <dgm:t>
        <a:bodyPr/>
        <a:lstStyle/>
        <a:p>
          <a:endParaRPr lang="en-ID"/>
        </a:p>
      </dgm:t>
    </dgm:pt>
    <dgm:pt modelId="{3B2C3BA1-A719-4975-BD4F-42C6C2088A18}" type="sibTrans" cxnId="{AFA5DC9C-D6C9-40F5-BFB4-2D398BC3A7F5}">
      <dgm:prSet/>
      <dgm:spPr/>
      <dgm:t>
        <a:bodyPr/>
        <a:lstStyle/>
        <a:p>
          <a:endParaRPr lang="en-ID"/>
        </a:p>
      </dgm:t>
    </dgm:pt>
    <dgm:pt modelId="{84C56ADC-2EE8-4057-8B5C-76955F03AFCB}">
      <dgm:prSet/>
      <dgm:spPr/>
      <dgm:t>
        <a:bodyPr/>
        <a:lstStyle/>
        <a:p>
          <a:r>
            <a:rPr lang="en-US" dirty="0" err="1"/>
            <a:t>Industri</a:t>
          </a:r>
          <a:r>
            <a:rPr lang="en-US" dirty="0"/>
            <a:t> </a:t>
          </a:r>
          <a:r>
            <a:rPr lang="en-US" dirty="0" err="1"/>
            <a:t>Pariwisata</a:t>
          </a:r>
          <a:endParaRPr lang="en-ID" dirty="0"/>
        </a:p>
      </dgm:t>
    </dgm:pt>
    <dgm:pt modelId="{4EA6A7ED-F8BC-4161-8B86-EE676294DC11}" type="parTrans" cxnId="{6CBE47C7-8323-4C2B-BC29-2B3A7FAB86CB}">
      <dgm:prSet/>
      <dgm:spPr/>
      <dgm:t>
        <a:bodyPr/>
        <a:lstStyle/>
        <a:p>
          <a:endParaRPr lang="en-ID"/>
        </a:p>
      </dgm:t>
    </dgm:pt>
    <dgm:pt modelId="{2806A09E-5C64-419B-8171-11A9AD68C177}" type="sibTrans" cxnId="{6CBE47C7-8323-4C2B-BC29-2B3A7FAB86CB}">
      <dgm:prSet/>
      <dgm:spPr/>
      <dgm:t>
        <a:bodyPr/>
        <a:lstStyle/>
        <a:p>
          <a:endParaRPr lang="en-ID"/>
        </a:p>
      </dgm:t>
    </dgm:pt>
    <dgm:pt modelId="{1A0FACFF-B967-43DE-8FF2-39173312CE5A}" type="pres">
      <dgm:prSet presAssocID="{CA0221FF-2036-4492-BCDE-8EAE99EA64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A9597C-300B-4C37-87B7-A322EA436E17}" type="pres">
      <dgm:prSet presAssocID="{55EDA28F-ED22-4174-A9FA-038D7EFFA927}" presName="centerShape" presStyleLbl="node0" presStyleIdx="0" presStyleCnt="1"/>
      <dgm:spPr/>
    </dgm:pt>
    <dgm:pt modelId="{B141EA0B-2D44-4F32-8F9F-8F27084193FC}" type="pres">
      <dgm:prSet presAssocID="{2D4D7869-8843-4091-8791-9428A6664F7E}" presName="node" presStyleLbl="node1" presStyleIdx="0" presStyleCnt="5">
        <dgm:presLayoutVars>
          <dgm:bulletEnabled val="1"/>
        </dgm:presLayoutVars>
      </dgm:prSet>
      <dgm:spPr/>
    </dgm:pt>
    <dgm:pt modelId="{69CE40A0-58A8-4E47-A5BD-620FEBC8CFA8}" type="pres">
      <dgm:prSet presAssocID="{2D4D7869-8843-4091-8791-9428A6664F7E}" presName="dummy" presStyleCnt="0"/>
      <dgm:spPr/>
    </dgm:pt>
    <dgm:pt modelId="{30EB2F70-E938-49D5-8D1D-FA06AF3D74CA}" type="pres">
      <dgm:prSet presAssocID="{DFA1F634-3583-4927-A9AD-187CC93D5A8E}" presName="sibTrans" presStyleLbl="sibTrans2D1" presStyleIdx="0" presStyleCnt="5"/>
      <dgm:spPr/>
    </dgm:pt>
    <dgm:pt modelId="{B8112A87-9BBE-4843-99D8-5208E87415B2}" type="pres">
      <dgm:prSet presAssocID="{D11860D7-51C2-4FCF-8524-2C7991549956}" presName="node" presStyleLbl="node1" presStyleIdx="1" presStyleCnt="5">
        <dgm:presLayoutVars>
          <dgm:bulletEnabled val="1"/>
        </dgm:presLayoutVars>
      </dgm:prSet>
      <dgm:spPr/>
    </dgm:pt>
    <dgm:pt modelId="{4AAAE2BA-2E91-4148-B5A2-6FD4C240B997}" type="pres">
      <dgm:prSet presAssocID="{D11860D7-51C2-4FCF-8524-2C7991549956}" presName="dummy" presStyleCnt="0"/>
      <dgm:spPr/>
    </dgm:pt>
    <dgm:pt modelId="{BD31EA68-3E5A-434F-946B-73F9282816A3}" type="pres">
      <dgm:prSet presAssocID="{87742094-0B79-4610-BE60-64628B9E8B10}" presName="sibTrans" presStyleLbl="sibTrans2D1" presStyleIdx="1" presStyleCnt="5"/>
      <dgm:spPr/>
    </dgm:pt>
    <dgm:pt modelId="{3D1A6E23-5123-4ECE-8416-6A2BCD35DF01}" type="pres">
      <dgm:prSet presAssocID="{63394B16-6EB1-4250-9F2B-1DE4789D76CE}" presName="node" presStyleLbl="node1" presStyleIdx="2" presStyleCnt="5">
        <dgm:presLayoutVars>
          <dgm:bulletEnabled val="1"/>
        </dgm:presLayoutVars>
      </dgm:prSet>
      <dgm:spPr/>
    </dgm:pt>
    <dgm:pt modelId="{3739F10D-8C14-4651-A435-5677924FA11C}" type="pres">
      <dgm:prSet presAssocID="{63394B16-6EB1-4250-9F2B-1DE4789D76CE}" presName="dummy" presStyleCnt="0"/>
      <dgm:spPr/>
    </dgm:pt>
    <dgm:pt modelId="{26347349-7616-4B26-A588-D4FB5B847BC6}" type="pres">
      <dgm:prSet presAssocID="{E2A6A927-68E5-44A4-B491-6C608C087300}" presName="sibTrans" presStyleLbl="sibTrans2D1" presStyleIdx="2" presStyleCnt="5"/>
      <dgm:spPr/>
    </dgm:pt>
    <dgm:pt modelId="{2FFF31A0-6EFB-4904-8E64-19197A3A9420}" type="pres">
      <dgm:prSet presAssocID="{2B097361-3C71-4DE4-9D6E-E681A27CEAEC}" presName="node" presStyleLbl="node1" presStyleIdx="3" presStyleCnt="5">
        <dgm:presLayoutVars>
          <dgm:bulletEnabled val="1"/>
        </dgm:presLayoutVars>
      </dgm:prSet>
      <dgm:spPr/>
    </dgm:pt>
    <dgm:pt modelId="{51F1CFE6-6B45-426C-99A8-E39A18C1B14E}" type="pres">
      <dgm:prSet presAssocID="{2B097361-3C71-4DE4-9D6E-E681A27CEAEC}" presName="dummy" presStyleCnt="0"/>
      <dgm:spPr/>
    </dgm:pt>
    <dgm:pt modelId="{2B98E35B-5E2C-4643-9CB7-1192B7E3271E}" type="pres">
      <dgm:prSet presAssocID="{3B2C3BA1-A719-4975-BD4F-42C6C2088A18}" presName="sibTrans" presStyleLbl="sibTrans2D1" presStyleIdx="3" presStyleCnt="5"/>
      <dgm:spPr/>
    </dgm:pt>
    <dgm:pt modelId="{2C129BCB-BFED-4DD0-A73A-FAF28C9C60D3}" type="pres">
      <dgm:prSet presAssocID="{84C56ADC-2EE8-4057-8B5C-76955F03AFCB}" presName="node" presStyleLbl="node1" presStyleIdx="4" presStyleCnt="5">
        <dgm:presLayoutVars>
          <dgm:bulletEnabled val="1"/>
        </dgm:presLayoutVars>
      </dgm:prSet>
      <dgm:spPr/>
    </dgm:pt>
    <dgm:pt modelId="{117EAC26-FD71-4147-A550-9BE17FB9C27E}" type="pres">
      <dgm:prSet presAssocID="{84C56ADC-2EE8-4057-8B5C-76955F03AFCB}" presName="dummy" presStyleCnt="0"/>
      <dgm:spPr/>
    </dgm:pt>
    <dgm:pt modelId="{E1A7BFC1-6A3D-4103-BEDB-E44BB494A464}" type="pres">
      <dgm:prSet presAssocID="{2806A09E-5C64-419B-8171-11A9AD68C177}" presName="sibTrans" presStyleLbl="sibTrans2D1" presStyleIdx="4" presStyleCnt="5"/>
      <dgm:spPr/>
    </dgm:pt>
  </dgm:ptLst>
  <dgm:cxnLst>
    <dgm:cxn modelId="{E7F4D508-4F3A-4799-9C8A-D4F3067B05D5}" type="presOf" srcId="{87742094-0B79-4610-BE60-64628B9E8B10}" destId="{BD31EA68-3E5A-434F-946B-73F9282816A3}" srcOrd="0" destOrd="0" presId="urn:microsoft.com/office/officeart/2005/8/layout/radial6"/>
    <dgm:cxn modelId="{46ECB718-CF20-4995-AA9D-13FE4A458F01}" type="presOf" srcId="{63394B16-6EB1-4250-9F2B-1DE4789D76CE}" destId="{3D1A6E23-5123-4ECE-8416-6A2BCD35DF01}" srcOrd="0" destOrd="0" presId="urn:microsoft.com/office/officeart/2005/8/layout/radial6"/>
    <dgm:cxn modelId="{F7BFE62C-C043-46E7-BC38-44E0395BFE1F}" type="presOf" srcId="{3B2C3BA1-A719-4975-BD4F-42C6C2088A18}" destId="{2B98E35B-5E2C-4643-9CB7-1192B7E3271E}" srcOrd="0" destOrd="0" presId="urn:microsoft.com/office/officeart/2005/8/layout/radial6"/>
    <dgm:cxn modelId="{42956D40-D1FC-4EDC-8F8A-56E396E72D82}" type="presOf" srcId="{D11860D7-51C2-4FCF-8524-2C7991549956}" destId="{B8112A87-9BBE-4843-99D8-5208E87415B2}" srcOrd="0" destOrd="0" presId="urn:microsoft.com/office/officeart/2005/8/layout/radial6"/>
    <dgm:cxn modelId="{A23CFD6C-47E8-46EE-BA75-872E008604FA}" type="presOf" srcId="{2D4D7869-8843-4091-8791-9428A6664F7E}" destId="{B141EA0B-2D44-4F32-8F9F-8F27084193FC}" srcOrd="0" destOrd="0" presId="urn:microsoft.com/office/officeart/2005/8/layout/radial6"/>
    <dgm:cxn modelId="{206D3151-C9D7-4835-9627-0E6D69183C28}" srcId="{55EDA28F-ED22-4174-A9FA-038D7EFFA927}" destId="{2D4D7869-8843-4091-8791-9428A6664F7E}" srcOrd="0" destOrd="0" parTransId="{84498718-A53D-4C0D-8F35-4976F315B064}" sibTransId="{DFA1F634-3583-4927-A9AD-187CC93D5A8E}"/>
    <dgm:cxn modelId="{55B03158-1E8B-45E9-94AC-891EC1FA64FB}" type="presOf" srcId="{55EDA28F-ED22-4174-A9FA-038D7EFFA927}" destId="{55A9597C-300B-4C37-87B7-A322EA436E17}" srcOrd="0" destOrd="0" presId="urn:microsoft.com/office/officeart/2005/8/layout/radial6"/>
    <dgm:cxn modelId="{85509B79-067C-4B4A-90A8-32BB838C4D2D}" type="presOf" srcId="{DFA1F634-3583-4927-A9AD-187CC93D5A8E}" destId="{30EB2F70-E938-49D5-8D1D-FA06AF3D74CA}" srcOrd="0" destOrd="0" presId="urn:microsoft.com/office/officeart/2005/8/layout/radial6"/>
    <dgm:cxn modelId="{2E62AA79-A30C-4D3E-A274-8BB50A9BC2D8}" type="presOf" srcId="{2806A09E-5C64-419B-8171-11A9AD68C177}" destId="{E1A7BFC1-6A3D-4103-BEDB-E44BB494A464}" srcOrd="0" destOrd="0" presId="urn:microsoft.com/office/officeart/2005/8/layout/radial6"/>
    <dgm:cxn modelId="{C6738183-F58F-4020-8966-F9384CEEA66A}" srcId="{CA0221FF-2036-4492-BCDE-8EAE99EA64C0}" destId="{55EDA28F-ED22-4174-A9FA-038D7EFFA927}" srcOrd="0" destOrd="0" parTransId="{85DF2192-75B9-4513-A25D-914790F7BD3F}" sibTransId="{2B32B92C-C413-4D6A-8214-8EC788E45F8E}"/>
    <dgm:cxn modelId="{03DF3D88-1A3A-43D9-B498-CB3EEB9CE994}" type="presOf" srcId="{2B097361-3C71-4DE4-9D6E-E681A27CEAEC}" destId="{2FFF31A0-6EFB-4904-8E64-19197A3A9420}" srcOrd="0" destOrd="0" presId="urn:microsoft.com/office/officeart/2005/8/layout/radial6"/>
    <dgm:cxn modelId="{C8F5419B-CC77-408B-ADF0-F92BEAE9C3CB}" type="presOf" srcId="{CA0221FF-2036-4492-BCDE-8EAE99EA64C0}" destId="{1A0FACFF-B967-43DE-8FF2-39173312CE5A}" srcOrd="0" destOrd="0" presId="urn:microsoft.com/office/officeart/2005/8/layout/radial6"/>
    <dgm:cxn modelId="{AFA5DC9C-D6C9-40F5-BFB4-2D398BC3A7F5}" srcId="{55EDA28F-ED22-4174-A9FA-038D7EFFA927}" destId="{2B097361-3C71-4DE4-9D6E-E681A27CEAEC}" srcOrd="3" destOrd="0" parTransId="{6C081F55-920A-459B-B3E7-BF2C94926D09}" sibTransId="{3B2C3BA1-A719-4975-BD4F-42C6C2088A18}"/>
    <dgm:cxn modelId="{B82EDFAF-6BFD-4620-A813-2A4FB97E37D8}" srcId="{55EDA28F-ED22-4174-A9FA-038D7EFFA927}" destId="{63394B16-6EB1-4250-9F2B-1DE4789D76CE}" srcOrd="2" destOrd="0" parTransId="{650C1220-64E0-4F9D-9AFC-20087C548430}" sibTransId="{E2A6A927-68E5-44A4-B491-6C608C087300}"/>
    <dgm:cxn modelId="{70143FC1-D860-47E1-8075-8650BA75C255}" srcId="{55EDA28F-ED22-4174-A9FA-038D7EFFA927}" destId="{D11860D7-51C2-4FCF-8524-2C7991549956}" srcOrd="1" destOrd="0" parTransId="{7420633D-A529-4708-BC35-95B270B79A71}" sibTransId="{87742094-0B79-4610-BE60-64628B9E8B10}"/>
    <dgm:cxn modelId="{6CBE47C7-8323-4C2B-BC29-2B3A7FAB86CB}" srcId="{55EDA28F-ED22-4174-A9FA-038D7EFFA927}" destId="{84C56ADC-2EE8-4057-8B5C-76955F03AFCB}" srcOrd="4" destOrd="0" parTransId="{4EA6A7ED-F8BC-4161-8B86-EE676294DC11}" sibTransId="{2806A09E-5C64-419B-8171-11A9AD68C177}"/>
    <dgm:cxn modelId="{C559B1CC-7B19-491B-8AA8-5E57DF6CC2DC}" type="presOf" srcId="{E2A6A927-68E5-44A4-B491-6C608C087300}" destId="{26347349-7616-4B26-A588-D4FB5B847BC6}" srcOrd="0" destOrd="0" presId="urn:microsoft.com/office/officeart/2005/8/layout/radial6"/>
    <dgm:cxn modelId="{169FABDC-04EA-4C6B-A86A-7D0CED88023E}" type="presOf" srcId="{84C56ADC-2EE8-4057-8B5C-76955F03AFCB}" destId="{2C129BCB-BFED-4DD0-A73A-FAF28C9C60D3}" srcOrd="0" destOrd="0" presId="urn:microsoft.com/office/officeart/2005/8/layout/radial6"/>
    <dgm:cxn modelId="{DC95DCF5-17C1-451D-BBF0-65F12DC7D77C}" type="presParOf" srcId="{1A0FACFF-B967-43DE-8FF2-39173312CE5A}" destId="{55A9597C-300B-4C37-87B7-A322EA436E17}" srcOrd="0" destOrd="0" presId="urn:microsoft.com/office/officeart/2005/8/layout/radial6"/>
    <dgm:cxn modelId="{224074D3-7970-4C98-B54B-B038918FE964}" type="presParOf" srcId="{1A0FACFF-B967-43DE-8FF2-39173312CE5A}" destId="{B141EA0B-2D44-4F32-8F9F-8F27084193FC}" srcOrd="1" destOrd="0" presId="urn:microsoft.com/office/officeart/2005/8/layout/radial6"/>
    <dgm:cxn modelId="{1BEA7F6A-D51C-4E7D-97BE-F3F514ECACDD}" type="presParOf" srcId="{1A0FACFF-B967-43DE-8FF2-39173312CE5A}" destId="{69CE40A0-58A8-4E47-A5BD-620FEBC8CFA8}" srcOrd="2" destOrd="0" presId="urn:microsoft.com/office/officeart/2005/8/layout/radial6"/>
    <dgm:cxn modelId="{F8716EC2-BE8C-4C05-BB4A-0549F2CC43DB}" type="presParOf" srcId="{1A0FACFF-B967-43DE-8FF2-39173312CE5A}" destId="{30EB2F70-E938-49D5-8D1D-FA06AF3D74CA}" srcOrd="3" destOrd="0" presId="urn:microsoft.com/office/officeart/2005/8/layout/radial6"/>
    <dgm:cxn modelId="{5CDF7E4D-4602-4A69-8921-FE4CD5ED796A}" type="presParOf" srcId="{1A0FACFF-B967-43DE-8FF2-39173312CE5A}" destId="{B8112A87-9BBE-4843-99D8-5208E87415B2}" srcOrd="4" destOrd="0" presId="urn:microsoft.com/office/officeart/2005/8/layout/radial6"/>
    <dgm:cxn modelId="{3B8FB435-8BB9-48D0-BB8B-0B66C0E63FE8}" type="presParOf" srcId="{1A0FACFF-B967-43DE-8FF2-39173312CE5A}" destId="{4AAAE2BA-2E91-4148-B5A2-6FD4C240B997}" srcOrd="5" destOrd="0" presId="urn:microsoft.com/office/officeart/2005/8/layout/radial6"/>
    <dgm:cxn modelId="{EAE1E1B2-2A66-4632-8FE7-0DEDF63E403F}" type="presParOf" srcId="{1A0FACFF-B967-43DE-8FF2-39173312CE5A}" destId="{BD31EA68-3E5A-434F-946B-73F9282816A3}" srcOrd="6" destOrd="0" presId="urn:microsoft.com/office/officeart/2005/8/layout/radial6"/>
    <dgm:cxn modelId="{FF940A4B-8827-4003-A542-59DA4EAE46E1}" type="presParOf" srcId="{1A0FACFF-B967-43DE-8FF2-39173312CE5A}" destId="{3D1A6E23-5123-4ECE-8416-6A2BCD35DF01}" srcOrd="7" destOrd="0" presId="urn:microsoft.com/office/officeart/2005/8/layout/radial6"/>
    <dgm:cxn modelId="{5A38ED1D-732D-4BB3-BDA5-CC604D3B19F8}" type="presParOf" srcId="{1A0FACFF-B967-43DE-8FF2-39173312CE5A}" destId="{3739F10D-8C14-4651-A435-5677924FA11C}" srcOrd="8" destOrd="0" presId="urn:microsoft.com/office/officeart/2005/8/layout/radial6"/>
    <dgm:cxn modelId="{B4E16484-4947-45BB-8091-0B57ABC65382}" type="presParOf" srcId="{1A0FACFF-B967-43DE-8FF2-39173312CE5A}" destId="{26347349-7616-4B26-A588-D4FB5B847BC6}" srcOrd="9" destOrd="0" presId="urn:microsoft.com/office/officeart/2005/8/layout/radial6"/>
    <dgm:cxn modelId="{3102F252-7E15-4B1E-A550-B73E180614FF}" type="presParOf" srcId="{1A0FACFF-B967-43DE-8FF2-39173312CE5A}" destId="{2FFF31A0-6EFB-4904-8E64-19197A3A9420}" srcOrd="10" destOrd="0" presId="urn:microsoft.com/office/officeart/2005/8/layout/radial6"/>
    <dgm:cxn modelId="{F82EB159-2812-43FB-BB41-37CBB737BB67}" type="presParOf" srcId="{1A0FACFF-B967-43DE-8FF2-39173312CE5A}" destId="{51F1CFE6-6B45-426C-99A8-E39A18C1B14E}" srcOrd="11" destOrd="0" presId="urn:microsoft.com/office/officeart/2005/8/layout/radial6"/>
    <dgm:cxn modelId="{200FDF96-84A9-4E67-9821-E2E5B344F970}" type="presParOf" srcId="{1A0FACFF-B967-43DE-8FF2-39173312CE5A}" destId="{2B98E35B-5E2C-4643-9CB7-1192B7E3271E}" srcOrd="12" destOrd="0" presId="urn:microsoft.com/office/officeart/2005/8/layout/radial6"/>
    <dgm:cxn modelId="{514A424D-B97F-41F1-9F55-77A0E89D7E7D}" type="presParOf" srcId="{1A0FACFF-B967-43DE-8FF2-39173312CE5A}" destId="{2C129BCB-BFED-4DD0-A73A-FAF28C9C60D3}" srcOrd="13" destOrd="0" presId="urn:microsoft.com/office/officeart/2005/8/layout/radial6"/>
    <dgm:cxn modelId="{7BE08F00-0D77-41F5-A7F4-422DE29366A9}" type="presParOf" srcId="{1A0FACFF-B967-43DE-8FF2-39173312CE5A}" destId="{117EAC26-FD71-4147-A550-9BE17FB9C27E}" srcOrd="14" destOrd="0" presId="urn:microsoft.com/office/officeart/2005/8/layout/radial6"/>
    <dgm:cxn modelId="{8820199F-DF80-420A-939D-01DE566D0909}" type="presParOf" srcId="{1A0FACFF-B967-43DE-8FF2-39173312CE5A}" destId="{E1A7BFC1-6A3D-4103-BEDB-E44BB494A46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Prediksi</a:t>
          </a:r>
          <a:endParaRPr lang="en-ID" sz="160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Tujuan</a:t>
          </a:r>
          <a:endParaRPr lang="en-ID" sz="160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Alternatif</a:t>
          </a:r>
          <a:endParaRPr lang="en-ID" sz="160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Asumsi</a:t>
          </a:r>
          <a:endParaRPr lang="en-ID" sz="2100" b="1" kern="1200" dirty="0"/>
        </a:p>
      </dsp:txBody>
      <dsp:txXfrm>
        <a:off x="545880" y="1877588"/>
        <a:ext cx="869504" cy="869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Prediksi</a:t>
          </a:r>
          <a:endParaRPr lang="en-ID" sz="160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Tujuan</a:t>
          </a:r>
          <a:endParaRPr lang="en-ID" sz="160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Alternatif</a:t>
          </a:r>
          <a:endParaRPr lang="en-ID" sz="1600" b="1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Prediksi</a:t>
          </a:r>
          <a:endParaRPr lang="en-ID" sz="160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Tujuan</a:t>
          </a:r>
          <a:endParaRPr lang="en-ID" sz="2000" b="1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Alternatif</a:t>
          </a:r>
          <a:endParaRPr lang="en-ID" sz="1600" b="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Prediksi</a:t>
          </a:r>
          <a:endParaRPr lang="en-ID" sz="1900" b="1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Tujuan</a:t>
          </a:r>
          <a:endParaRPr lang="en-ID" sz="1600" b="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Alternatif</a:t>
          </a:r>
          <a:endParaRPr lang="en-ID" sz="1600" b="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Kebijakan</a:t>
          </a:r>
          <a:endParaRPr lang="en-ID" sz="1600" b="1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Prediksi</a:t>
          </a:r>
          <a:endParaRPr lang="en-ID" sz="1600" b="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Tujuan</a:t>
          </a:r>
          <a:endParaRPr lang="en-ID" sz="1600" b="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Alternatif</a:t>
          </a:r>
          <a:endParaRPr lang="en-ID" sz="1600" b="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7BFC1-6A3D-4103-BEDB-E44BB494A464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8E35B-5E2C-4643-9CB7-1192B7E3271E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47349-7616-4B26-A588-D4FB5B847BC6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1EA68-3E5A-434F-946B-73F9282816A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B2F70-E938-49D5-8D1D-FA06AF3D74CA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9597C-300B-4C37-87B7-A322EA436E17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Sistem</a:t>
          </a:r>
          <a:r>
            <a:rPr lang="en-US" sz="1900" kern="1200" dirty="0"/>
            <a:t> </a:t>
          </a:r>
          <a:r>
            <a:rPr lang="en-US" sz="1900" kern="1200" dirty="0" err="1"/>
            <a:t>Pariwisata</a:t>
          </a:r>
          <a:endParaRPr lang="en-ID" sz="1900" kern="1200" dirty="0"/>
        </a:p>
      </dsp:txBody>
      <dsp:txXfrm>
        <a:off x="2503922" y="1630232"/>
        <a:ext cx="1088154" cy="1088154"/>
      </dsp:txXfrm>
    </dsp:sp>
    <dsp:sp modelId="{B141EA0B-2D44-4F32-8F9F-8F27084193FC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Wisatawan</a:t>
          </a:r>
          <a:endParaRPr lang="en-ID" sz="900" kern="1200" dirty="0"/>
        </a:p>
      </dsp:txBody>
      <dsp:txXfrm>
        <a:off x="2667146" y="159161"/>
        <a:ext cx="761707" cy="761707"/>
      </dsp:txXfrm>
    </dsp:sp>
    <dsp:sp modelId="{B8112A87-9BBE-4843-99D8-5208E87415B2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Daerah </a:t>
          </a:r>
          <a:r>
            <a:rPr lang="en-US" sz="900" kern="1200" dirty="0" err="1"/>
            <a:t>Asal</a:t>
          </a:r>
          <a:r>
            <a:rPr lang="en-US" sz="900" kern="1200" dirty="0"/>
            <a:t> </a:t>
          </a:r>
          <a:r>
            <a:rPr lang="en-US" sz="900" kern="1200" dirty="0" err="1"/>
            <a:t>Wisatawan</a:t>
          </a:r>
          <a:endParaRPr lang="en-ID" sz="900" kern="1200" dirty="0"/>
        </a:p>
      </dsp:txBody>
      <dsp:txXfrm>
        <a:off x="4221452" y="1288431"/>
        <a:ext cx="761707" cy="761707"/>
      </dsp:txXfrm>
    </dsp:sp>
    <dsp:sp modelId="{3D1A6E23-5123-4ECE-8416-6A2BCD35DF01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Jalur </a:t>
          </a:r>
          <a:r>
            <a:rPr lang="en-US" sz="900" kern="1200" dirty="0" err="1"/>
            <a:t>Pengangkutan</a:t>
          </a:r>
          <a:endParaRPr lang="en-ID" sz="900" kern="1200" dirty="0"/>
        </a:p>
      </dsp:txBody>
      <dsp:txXfrm>
        <a:off x="3627760" y="3115628"/>
        <a:ext cx="761707" cy="761707"/>
      </dsp:txXfrm>
    </dsp:sp>
    <dsp:sp modelId="{2FFF31A0-6EFB-4904-8E64-19197A3A9420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Daerah </a:t>
          </a:r>
          <a:r>
            <a:rPr lang="en-US" sz="900" kern="1200" dirty="0" err="1"/>
            <a:t>Tujuan</a:t>
          </a:r>
          <a:r>
            <a:rPr lang="en-US" sz="900" kern="1200" dirty="0"/>
            <a:t> </a:t>
          </a:r>
          <a:r>
            <a:rPr lang="en-US" sz="900" kern="1200" dirty="0" err="1"/>
            <a:t>Wisata</a:t>
          </a:r>
          <a:endParaRPr lang="en-ID" sz="900" kern="1200" dirty="0"/>
        </a:p>
      </dsp:txBody>
      <dsp:txXfrm>
        <a:off x="1706531" y="3115628"/>
        <a:ext cx="761707" cy="761707"/>
      </dsp:txXfrm>
    </dsp:sp>
    <dsp:sp modelId="{2C129BCB-BFED-4DD0-A73A-FAF28C9C60D3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Industri</a:t>
          </a:r>
          <a:r>
            <a:rPr lang="en-US" sz="900" kern="1200" dirty="0"/>
            <a:t> </a:t>
          </a:r>
          <a:r>
            <a:rPr lang="en-US" sz="900" kern="1200" dirty="0" err="1"/>
            <a:t>Pariwisata</a:t>
          </a:r>
          <a:endParaRPr lang="en-ID" sz="900" kern="1200" dirty="0"/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Elemen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Sub-system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FB7B7D-B9E7-4DE3-85BD-E946F501A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1680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78428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69AEA-475B-4CC4-84D5-A3655934ED29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Unsur-unsur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terlibat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industry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Transportasi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Atraksi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Cindramata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Biro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dilaksanakan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komitmen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sector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0386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Proses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masa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Menganalisis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peluang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pasar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pasar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Merancang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strategi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22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Hospitalitas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Hospitality..??</a:t>
            </a:r>
          </a:p>
          <a:p>
            <a:pPr algn="l"/>
            <a:endParaRPr lang="en-US" sz="20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8 P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hospitality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Pricing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People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Packaging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Programming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partnership</a:t>
            </a:r>
          </a:p>
          <a:p>
            <a:pPr algn="l"/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3083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Perencanaan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Kegiatan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Pemasaran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algn="just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berkoordinasi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kebijaksanaan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perusahaan-perusahaan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milik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instansi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regional,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internasional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3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3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algn="just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algn="just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multidimensional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mempertimbangkan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sekarang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algn="just"/>
            <a:endParaRPr lang="id-ID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salah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pariwisata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Oleh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kontribusi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potensi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kepariwisataan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dimiliki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seseorang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dioptimalkan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lakukan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penentuan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kepariwisataan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formulasi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kebijakan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rangka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algn="just"/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salah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output yang paling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focus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merek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Tarik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5769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495399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73B2860-0D17-4C77-8105-5658C45B0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429660" y="2996952"/>
            <a:ext cx="4284679" cy="28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039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793123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0614B7-31EA-4469-A75A-CBDC851860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315732" y="2999770"/>
            <a:ext cx="4512535" cy="30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93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02803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9D7B666-E7FC-4F55-84DB-1F927B51FC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303748" y="3009006"/>
            <a:ext cx="4536504" cy="30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394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321847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3159A1B-3780-49AE-ABB3-F2D422565C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291560" y="3023771"/>
            <a:ext cx="4440527" cy="29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27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344112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07B7F2-C6BF-43F4-A32D-17CC94300D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20370"/>
          <a:stretch/>
        </p:blipFill>
        <p:spPr>
          <a:xfrm>
            <a:off x="2459748" y="3002457"/>
            <a:ext cx="4224503" cy="29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414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6765F-F2B5-4332-86A8-A758B892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" r="5158"/>
          <a:stretch/>
        </p:blipFill>
        <p:spPr>
          <a:xfrm>
            <a:off x="1079612" y="1340768"/>
            <a:ext cx="6984776" cy="4518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F0414E-6942-4310-B24B-F744985EDF99}"/>
              </a:ext>
            </a:extLst>
          </p:cNvPr>
          <p:cNvSpPr/>
          <p:nvPr/>
        </p:nvSpPr>
        <p:spPr>
          <a:xfrm>
            <a:off x="1187624" y="3068960"/>
            <a:ext cx="3384376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506869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12543</TotalTime>
  <Words>323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466</cp:revision>
  <cp:lastPrinted>2017-08-29T02:54:51Z</cp:lastPrinted>
  <dcterms:created xsi:type="dcterms:W3CDTF">2010-04-18T12:06:30Z</dcterms:created>
  <dcterms:modified xsi:type="dcterms:W3CDTF">2024-12-12T02:57:53Z</dcterms:modified>
</cp:coreProperties>
</file>