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6-10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Presentasi kelompok 6-10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18</cp:revision>
  <dcterms:created xsi:type="dcterms:W3CDTF">2023-04-02T22:13:54Z</dcterms:created>
  <dcterms:modified xsi:type="dcterms:W3CDTF">2024-07-04T01:06:52Z</dcterms:modified>
</cp:coreProperties>
</file>