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0" r:id="rId3"/>
    <p:sldId id="312" r:id="rId4"/>
    <p:sldId id="311" r:id="rId5"/>
    <p:sldId id="313" r:id="rId6"/>
    <p:sldId id="315" r:id="rId7"/>
    <p:sldId id="314" r:id="rId8"/>
    <p:sldId id="316" r:id="rId9"/>
    <p:sldId id="317" r:id="rId10"/>
    <p:sldId id="318" r:id="rId11"/>
    <p:sldId id="309" r:id="rId12"/>
  </p:sldIdLst>
  <p:sldSz cx="9144000" cy="6858000" type="screen4x3"/>
  <p:notesSz cx="6858000" cy="9144000"/>
  <p:custDataLst>
    <p:tags r:id="rId15"/>
  </p:custDataLst>
  <p:defaultTextStyle>
    <a:defPPr algn="l" rtl="0" eaLnBrk="0" hangingPunct="0">
      <a:defRPr kumimoji="0" lang="en-US" alt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5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8F4BC0ED-E4D0-479C-A06B-EF7B4E9D0581}" type="datetime1">
              <a:rPr lang="en-US" sz="1200">
                <a:latin typeface="Calibri" pitchFamily="34" charset="0"/>
              </a:rPr>
              <a:t>11/4/2023</a:t>
            </a:fld>
            <a:endParaRPr sz="1200">
              <a:latin typeface="Calibri" pitchFamily="34" charset="0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B0F68DE0-9D64-486E-AAD2-F83B32692DEF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32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C04C3CB5-22F5-4679-8465-B880B0C7AF53}" type="datetime1">
              <a:rPr lang="en-US" sz="1200">
                <a:latin typeface="Calibri" pitchFamily="34" charset="0"/>
              </a:rPr>
              <a:t>11/4/2023</a:t>
            </a:fld>
            <a:endParaRPr sz="1200">
              <a:latin typeface="Calibri" pitchFamily="34" charset="0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E94B4D57-3928-461B-9459-49884DEFF07A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656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464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5/4/2010</a:t>
            </a: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Revisi 01 Bahasa Indonesia</a:t>
            </a: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1C19EA35-5896-4A63-9114-119E62E5CFB6}" type="slidenum">
              <a:rPr lang="en-US" altLang="en-US" sz="1200">
                <a:solidFill>
                  <a:srgbClr val="898989"/>
                </a:solidFill>
                <a:latin typeface="Calibri" pitchFamily="34" charset="0"/>
              </a:rPr>
              <a:t>‹#›</a:t>
            </a:fld>
            <a:endParaRPr lang="en-US" alt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:p15="http://schemas.microsoft.com/office/powerpoint/2012/main" xmlns="">
      <p:transition spd="slow">
        <p:fade thruBlk="1"/>
      </p:transition>
    </mc:Fallback>
  </mc:AlternateContent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3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24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»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Picture\logo ibi small.gif"/>
          <p:cNvPicPr/>
          <p:nvPr/>
        </p:nvPicPr>
        <p:blipFill>
          <a:blip r:embed="rId4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Date Placeholder 12"/>
          <p:cNvSpPr txBox="1"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18/8/2010</a:t>
            </a:r>
          </a:p>
        </p:txBody>
      </p:sp>
      <p:sp>
        <p:nvSpPr>
          <p:cNvPr id="5124" name="Slide Number Placeholder 13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FontTx/>
              <a:buNone/>
            </a:pPr>
            <a:fld id="{28B159BE-F9A1-4934-9053-BEC61D4AC566}" type="slidenum">
              <a:rPr lang="en-US" altLang="en-US" sz="1200">
                <a:solidFill>
                  <a:srgbClr val="898989"/>
                </a:solidFill>
                <a:ea typeface="Arial"/>
              </a:rPr>
              <a:t>1</a:t>
            </a:fld>
            <a:endParaRPr lang="en-US" altLang="en-US" sz="1200">
              <a:solidFill>
                <a:srgbClr val="898989"/>
              </a:solidFill>
              <a:ea typeface="Arial"/>
            </a:endParaRPr>
          </a:p>
        </p:txBody>
      </p:sp>
      <p:sp>
        <p:nvSpPr>
          <p:cNvPr id="5125" name="Footer Placeholder 14"/>
          <p:cNvSpPr txBox="1">
            <a:spLocks noGrp="1"/>
          </p:cNvSpPr>
          <p:nvPr>
            <p:ph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Revisi 04 Pemodelan Proses Bisnis</a:t>
            </a:r>
          </a:p>
        </p:txBody>
      </p:sp>
      <p:sp>
        <p:nvSpPr>
          <p:cNvPr id="5126" name="Rectangle 7"/>
          <p:cNvSpPr/>
          <p:nvPr/>
        </p:nvSpPr>
        <p:spPr>
          <a:xfrm>
            <a:off x="611188" y="26368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AU" altLang="en-US" sz="4400" dirty="0" err="1">
                <a:ea typeface="Arial"/>
              </a:rPr>
              <a:t>Metode</a:t>
            </a:r>
            <a:r>
              <a:rPr lang="en-AU" altLang="en-US" sz="4400" dirty="0">
                <a:ea typeface="Arial"/>
              </a:rPr>
              <a:t> </a:t>
            </a:r>
            <a:r>
              <a:rPr lang="en-AU" altLang="en-US" sz="4400" dirty="0" err="1">
                <a:ea typeface="Arial"/>
              </a:rPr>
              <a:t>Penelitian</a:t>
            </a:r>
            <a:r>
              <a:rPr lang="id-ID" altLang="en-US" sz="4400" dirty="0">
                <a:ea typeface="Arial"/>
              </a:rPr>
              <a:t> &amp; Penulisan Ilmiah</a:t>
            </a:r>
            <a:endParaRPr lang="en-US" altLang="en-US" sz="4400" dirty="0">
              <a:ea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:p15="http://schemas.microsoft.com/office/powerpoint/2012/main" xmlns="">
      <p:transition spd="slow">
        <p:fade thruBlk="1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D2879-6AE1-B8E6-52DC-35B0F6269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STRUKTUR TEKS DALAM KARYA ILMIAH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812FF-D5EC-DEB0-117D-272749387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D6DC09-C541-1155-AD48-24602009D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430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99888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387604"/>
            <a:ext cx="8229600" cy="208279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sz="6000" dirty="0"/>
              <a:t>TERIMA KASIH</a:t>
            </a:r>
            <a:br>
              <a:rPr lang="en-US" sz="6000" dirty="0"/>
            </a:br>
            <a:r>
              <a:rPr lang="en-US" sz="6000" dirty="0">
                <a:sym typeface="Wingdings" pitchFamily="2" charset="2"/>
              </a:rPr>
              <a:t></a:t>
            </a:r>
            <a:endParaRPr lang="en-US" sz="6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81813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44695-F01C-046A-1010-1CAD03231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PENULISAN KARYA ILMIAH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4ABEB4-BDD0-94AB-AB8D-618282068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75" y="1599064"/>
            <a:ext cx="8269239" cy="182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52964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816D6-6C2F-E6D1-FE22-D22778EF9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JENIS KARYA TULIS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C1EC4-9434-3A21-05B4-10E5F6B75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5C7151-F505-3CA0-FE4B-9F0C5ED19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264" y="1495155"/>
            <a:ext cx="8087856" cy="3374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61476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EE91C-F759-0CF6-4A50-717B3F385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THOUGH VS COMMAN SENSE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B7ABE-8322-8440-8118-E53847200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B1937A-8B2A-AAA2-E86C-41BA2FE6F2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06"/>
          <a:stretch/>
        </p:blipFill>
        <p:spPr>
          <a:xfrm>
            <a:off x="457200" y="1600200"/>
            <a:ext cx="8229600" cy="40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93784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B74BC-5B33-9030-667A-8A7A5CD38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KONSEP TULISA ILMIAH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2BCF45-EC7A-11E2-A950-72DE40C2E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600200"/>
            <a:ext cx="4536504" cy="296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80038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198E-EDE4-8024-6A14-9E727EF3C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CIRI TULISAN ILMIAH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39A99C-5207-F4D2-76DB-E7E5339B0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616" y="1600200"/>
            <a:ext cx="6959704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57167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B6F9B-6211-9DE3-AE75-11ACAAB96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STRUKTUR TEKS DALAM KARYA ILMIAH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1A0B1-3FF5-967F-3C5C-5C49C142C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683128-B357-60E4-A438-084495C65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0193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359F2-05EB-1707-DB5D-0E9E5767D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STRUKTUR TEKS DALAM KARYA ILMIAH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09B1F-BB64-18E5-1533-B4343D4FA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E074CB-5299-1FFF-9B6B-5ACA4F82A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224" y="1597536"/>
            <a:ext cx="8059216" cy="2297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59618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EAC89-412C-DFD6-2DC7-A6D557ACD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STRUKTUR TEKS DALAM KARYA ILMIAH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F1F8E-D4A4-9B27-9AEC-5469953B5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96827D-518A-6940-52F6-2D8625F23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14695"/>
            <a:ext cx="8229600" cy="471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83088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NEXTUNIQUEID" val="10011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56</Words>
  <Application>Microsoft Office PowerPoint</Application>
  <PresentationFormat>On-screen Show (4:3)</PresentationFormat>
  <Paragraphs>15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PENULISAN KARYA ILMIAH</vt:lpstr>
      <vt:lpstr>JENIS KARYA TULIS</vt:lpstr>
      <vt:lpstr>SCIENTIFIC THOUGH VS COMMAN SENSE</vt:lpstr>
      <vt:lpstr>KONSEP TULISA ILMIAH</vt:lpstr>
      <vt:lpstr>CIRI TULISAN ILMIAH</vt:lpstr>
      <vt:lpstr>STRUKTUR TEKS DALAM KARYA ILMIAH</vt:lpstr>
      <vt:lpstr>STRUKTUR TEKS DALAM KARYA ILMIAH</vt:lpstr>
      <vt:lpstr>STRUKTUR TEKS DALAM KARYA ILMIAH</vt:lpstr>
      <vt:lpstr>STRUKTUR TEKS DALAM KARYA ILMIAH</vt:lpstr>
      <vt:lpstr>  TERIMA KASIH 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lestari</cp:lastModifiedBy>
  <cp:revision>78</cp:revision>
  <dcterms:created xsi:type="dcterms:W3CDTF">2010-04-18T12:06:30Z</dcterms:created>
  <dcterms:modified xsi:type="dcterms:W3CDTF">2023-11-04T04:18:53Z</dcterms:modified>
</cp:coreProperties>
</file>