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31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5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046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49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38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308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18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00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90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19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878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C8073-67B1-4502-93FF-D47AFFC486BD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29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634" y="2362527"/>
            <a:ext cx="5053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4573" y="3470523"/>
            <a:ext cx="4949175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39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9793" y="189377"/>
            <a:ext cx="37548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0560" y="1596802"/>
            <a:ext cx="11521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b="1" i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Cleansing</a:t>
            </a:r>
          </a:p>
          <a:p>
            <a:endParaRPr lang="en-US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 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pembersihan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data,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0560" y="2814326"/>
            <a:ext cx="111438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3. </a:t>
            </a:r>
            <a:r>
              <a:rPr lang="en-US" b="1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</a:t>
            </a:r>
            <a:r>
              <a:rPr lang="en-US" b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</a:t>
            </a: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spesifikasi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ditentukan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dipilih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diverifikasi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benar-benar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4. </a:t>
            </a:r>
            <a:r>
              <a:rPr lang="en-US" b="1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Pengendalian</a:t>
            </a:r>
            <a:r>
              <a:rPr lang="en-US" b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Pasca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</a:t>
            </a: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dilaksanakan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mengendalikan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pasca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mengevaluasi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rangkaian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diperbaiki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dikoreksi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manual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Data 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diperbaiki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kemudia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dikumpulkan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dimasukkan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benar-benar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diolah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61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249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343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34786" y="189377"/>
            <a:ext cx="35648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Ekstraksi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2270" y="2349706"/>
            <a:ext cx="109719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skenario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data.</a:t>
            </a: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data warehouse,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pengambilan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diperlukan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data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staging area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diproses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Data Staging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Area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penyimpanan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sementara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Clean, Transform, Combine,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Deduplicate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Household, archive,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menyiapkan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Warehouse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Staging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Area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dijadikan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datanya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sementara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98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34786" y="189377"/>
            <a:ext cx="35648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Ekstraksi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4867" y="1502161"/>
            <a:ext cx="4566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logical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4867" y="2461724"/>
            <a:ext cx="10893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Penuh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</a:t>
            </a:r>
            <a:r>
              <a:rPr lang="en-US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Extraction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menyeluruh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create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kali,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sekali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04867" y="3975286"/>
            <a:ext cx="107514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Inkremental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Incremental Extraction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diekstraksi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mengalami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609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34786" y="189377"/>
            <a:ext cx="35648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Ekstraksi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3817" y="1559912"/>
            <a:ext cx="5480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extraction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3817" y="2551837"/>
            <a:ext cx="11145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</a:t>
            </a:r>
            <a:r>
              <a:rPr lang="en-US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diekstrak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memakai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snapshot log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memakai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trigger database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653817" y="4097760"/>
            <a:ext cx="11145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Offline </a:t>
            </a:r>
            <a:r>
              <a:rPr lang="nn-NO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diekstrak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data.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memakai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Flat File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Dump File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Redo Log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Archive Log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Transportable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Tabelspace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57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9793" y="189377"/>
            <a:ext cx="37548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7141" y="2426709"/>
            <a:ext cx="111749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diekstraksi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i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scrubbing</a:t>
            </a:r>
          </a:p>
          <a:p>
            <a:endParaRPr lang="en-US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i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cleansing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dirty="0" smtClean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pembersihan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otomatis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manual.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Hal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bertujuan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hasilnya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optimal.</a:t>
            </a:r>
          </a:p>
        </p:txBody>
      </p:sp>
    </p:spTree>
    <p:extLst>
      <p:ext uri="{BB962C8B-B14F-4D97-AF65-F5344CB8AC3E}">
        <p14:creationId xmlns:p14="http://schemas.microsoft.com/office/powerpoint/2010/main" xmlns="" val="314894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9793" y="189377"/>
            <a:ext cx="37548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1263" y="1710172"/>
            <a:ext cx="11413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1263" y="2413338"/>
            <a:ext cx="11413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Validitas</a:t>
            </a:r>
            <a:endParaRPr lang="en-US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hendak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divalidasi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ketentuan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ditentukan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basis data yang valid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jelas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kosong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jangkauan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kisaran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keunikan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pengekspresian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1263" y="3947501"/>
            <a:ext cx="113096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i="1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Decleansing</a:t>
            </a:r>
            <a:endParaRPr lang="en-US" b="1" i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pendeteksian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pengoreksian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kesalahan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data.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penindaklanjutannya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Parcing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mendeteksi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kesalahan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sintaks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transformation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pengubahan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format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Duplicate elimination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penghapusan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tergandakan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 method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menganalisa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mempergunakan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u="none" strike="noStrike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40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9793" y="189377"/>
            <a:ext cx="37548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1263" y="2369193"/>
            <a:ext cx="11213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3. </a:t>
            </a:r>
            <a:r>
              <a:rPr lang="en-US" b="1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Akurasi</a:t>
            </a:r>
            <a:endParaRPr lang="en-US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disesuaikan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sebenarnya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akses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eksternal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keakurasian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lewat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cleaning.</a:t>
            </a:r>
            <a:endParaRPr lang="en-US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1263" y="1710172"/>
            <a:ext cx="11413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1263" y="3582212"/>
            <a:ext cx="114134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b="1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Kelengkapan</a:t>
            </a:r>
            <a:endParaRPr lang="en-US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kelengkapan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dikatakan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demikian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kelengkapan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dihapus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100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9793" y="189377"/>
            <a:ext cx="37548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1263" y="1710172"/>
            <a:ext cx="11413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1263" y="2453451"/>
            <a:ext cx="114134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5. </a:t>
            </a:r>
            <a:r>
              <a:rPr lang="en-US" b="1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Konsistensi</a:t>
            </a:r>
            <a:endParaRPr lang="en-US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Konsistensi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kestabilan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walaupun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perekaman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bersamaan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263" y="3750728"/>
            <a:ext cx="114134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6.     </a:t>
            </a:r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Keseragaman</a:t>
            </a:r>
            <a:endParaRPr lang="en-US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keseragaman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basis data.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Contohnya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keseragaman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ukuran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tipe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dipergunakan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24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9793" y="189377"/>
            <a:ext cx="37548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0560" y="1596802"/>
            <a:ext cx="11521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b="1" i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Cleansing</a:t>
            </a:r>
          </a:p>
          <a:p>
            <a:endParaRPr lang="en-US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 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pembersihan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data,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0560" y="2941638"/>
            <a:ext cx="11143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1. </a:t>
            </a:r>
            <a:r>
              <a:rPr lang="en-US" b="1" i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 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terlebih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dahulu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data.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Tujuannya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anomaly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kontradiksi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basis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terdeteksi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-audit 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meminimalkan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algoritma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2. </a:t>
            </a:r>
            <a:r>
              <a:rPr lang="en-US" b="1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Spesifikasi</a:t>
            </a:r>
            <a:r>
              <a:rPr lang="en-US" b="1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US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endParaRPr lang="en-US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anomaly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kontradiksi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basis data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dihapus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nantinya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dieksekusi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254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368</Words>
  <Application>Microsoft Office PowerPoint</Application>
  <PresentationFormat>Custom</PresentationFormat>
  <Paragraphs>72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User</cp:lastModifiedBy>
  <cp:revision>49</cp:revision>
  <dcterms:created xsi:type="dcterms:W3CDTF">2020-03-21T03:40:31Z</dcterms:created>
  <dcterms:modified xsi:type="dcterms:W3CDTF">2021-10-14T12:27:32Z</dcterms:modified>
</cp:coreProperties>
</file>