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Bebas Neue"/>
      <p:regular r:id="rId21"/>
    </p:embeddedFont>
    <p:embeddedFont>
      <p:font typeface="PT Sans"/>
      <p:regular r:id="rId22"/>
      <p:bold r:id="rId23"/>
      <p:italic r:id="rId24"/>
      <p:boldItalic r:id="rId25"/>
    </p:embeddedFont>
    <p:embeddedFont>
      <p:font typeface="DM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PTSans-regular.fntdata"/><Relationship Id="rId21" Type="http://schemas.openxmlformats.org/officeDocument/2006/relationships/font" Target="fonts/BebasNeue-regular.fntdata"/><Relationship Id="rId24" Type="http://schemas.openxmlformats.org/officeDocument/2006/relationships/font" Target="fonts/PTSans-italic.fntdata"/><Relationship Id="rId23" Type="http://schemas.openxmlformats.org/officeDocument/2006/relationships/font" Target="fonts/PT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MSans-regular.fntdata"/><Relationship Id="rId25" Type="http://schemas.openxmlformats.org/officeDocument/2006/relationships/font" Target="fonts/PTSans-boldItalic.fntdata"/><Relationship Id="rId28" Type="http://schemas.openxmlformats.org/officeDocument/2006/relationships/font" Target="fonts/DMSans-italic.fntdata"/><Relationship Id="rId27" Type="http://schemas.openxmlformats.org/officeDocument/2006/relationships/font" Target="fonts/DM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M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oppins-regular.fntdata"/><Relationship Id="rId12" Type="http://schemas.openxmlformats.org/officeDocument/2006/relationships/slide" Target="slides/slide8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Lato-regular.fntdata"/><Relationship Id="rId16" Type="http://schemas.openxmlformats.org/officeDocument/2006/relationships/font" Target="fonts/Poppins-boldItalic.fntdata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6b7758e20c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6b7758e20c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c2378a855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2c2378a855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c713043b8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c713043b8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d5260bdd8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d5260bdd8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8f05674a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8f05674a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135e18421cc_1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135e18421cc_1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hasCustomPrompt="1" type="title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subTitle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6" type="title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hasCustomPrompt="1" idx="7" type="title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subTitle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4" type="subTitle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15" type="subTitle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5"/>
          <p:cNvSpPr txBox="1"/>
          <p:nvPr>
            <p:ph hasCustomPrompt="1"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flipH="1" rot="-1442292">
            <a:off x="-1773956" y="1176021"/>
            <a:ext cx="2259372" cy="2189821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" type="subTitle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/>
          <p:nvPr>
            <p:ph idx="2" type="pic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" type="subTitle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" type="subTitle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" type="body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1" type="subTitle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2" type="subTitle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3" type="subTitle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4" type="subTitle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4"/>
          <p:cNvSpPr txBox="1"/>
          <p:nvPr>
            <p:ph idx="1" type="subTitle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4"/>
          <p:cNvSpPr txBox="1"/>
          <p:nvPr>
            <p:ph idx="2" type="subTitle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idx="2" type="subTitle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3" type="subTitle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4" type="subTitle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5" type="subTitle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6" type="subTitle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1" type="subTitle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2" type="subTitle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3" type="subTitle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6"/>
          <p:cNvSpPr txBox="1"/>
          <p:nvPr>
            <p:ph idx="4" type="subTitle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5" type="subTitle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26"/>
          <p:cNvSpPr txBox="1"/>
          <p:nvPr>
            <p:ph idx="6" type="subTitle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7" type="subTitle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8" type="subTitle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1" type="subTitle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subTitle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7"/>
          <p:cNvSpPr txBox="1"/>
          <p:nvPr>
            <p:ph idx="3" type="subTitle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4" type="subTitle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27"/>
          <p:cNvSpPr txBox="1"/>
          <p:nvPr>
            <p:ph idx="5" type="subTitle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7"/>
          <p:cNvSpPr txBox="1"/>
          <p:nvPr>
            <p:ph idx="6" type="subTitle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9" name="Google Shape;329;p27"/>
          <p:cNvSpPr txBox="1"/>
          <p:nvPr>
            <p:ph idx="7" type="subTitle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0" name="Google Shape;330;p27"/>
          <p:cNvSpPr txBox="1"/>
          <p:nvPr>
            <p:ph idx="8" type="subTitle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1" type="subTitle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8"/>
          <p:cNvSpPr txBox="1"/>
          <p:nvPr>
            <p:ph idx="2" type="subTitle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3" type="subTitle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8"/>
          <p:cNvSpPr txBox="1"/>
          <p:nvPr>
            <p:ph idx="4" type="subTitle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8"/>
          <p:cNvSpPr txBox="1"/>
          <p:nvPr>
            <p:ph idx="5" type="subTitle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8"/>
          <p:cNvSpPr txBox="1"/>
          <p:nvPr>
            <p:ph idx="6" type="subTitle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8"/>
          <p:cNvSpPr txBox="1"/>
          <p:nvPr>
            <p:ph idx="7" type="subTitle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1" name="Google Shape;341;p28"/>
          <p:cNvSpPr txBox="1"/>
          <p:nvPr>
            <p:ph idx="8" type="subTitle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9" type="subTitle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3" name="Google Shape;343;p28"/>
          <p:cNvSpPr txBox="1"/>
          <p:nvPr>
            <p:ph idx="13" type="subTitle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14" type="subTitle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5" name="Google Shape;345;p28"/>
          <p:cNvSpPr txBox="1"/>
          <p:nvPr>
            <p:ph idx="15" type="subTitle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/>
          <p:nvPr/>
        </p:nvSpPr>
        <p:spPr>
          <a:xfrm flipH="1" rot="775147">
            <a:off x="-1527367" y="-114758"/>
            <a:ext cx="2259394" cy="2189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hasCustomPrompt="1" type="title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/>
          <p:nvPr>
            <p:ph idx="1" type="subTitle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3" name="Google Shape;363;p29"/>
          <p:cNvSpPr txBox="1"/>
          <p:nvPr>
            <p:ph hasCustomPrompt="1" idx="2" type="title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/>
          <p:nvPr>
            <p:ph idx="3" type="subTitle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Google Shape;365;p29"/>
          <p:cNvSpPr txBox="1"/>
          <p:nvPr>
            <p:ph hasCustomPrompt="1" idx="4" type="title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/>
          <p:nvPr>
            <p:ph idx="5" type="subTitle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>
            <p:ph hasCustomPrompt="1" type="title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/>
          <p:nvPr>
            <p:ph idx="1" type="subTitle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2" type="subTitle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hasCustomPrompt="1" idx="3" type="title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/>
          <p:nvPr>
            <p:ph idx="4" type="subTitle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5" type="subTitle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30"/>
          <p:cNvSpPr txBox="1"/>
          <p:nvPr>
            <p:ph hasCustomPrompt="1" idx="6" type="title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/>
          <p:nvPr>
            <p:ph idx="7" type="subTitle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8" type="subTitle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31"/>
          <p:cNvSpPr txBox="1"/>
          <p:nvPr>
            <p:ph idx="1" type="subTitle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 flipH="1" rot="3555162">
            <a:off x="-993615" y="620242"/>
            <a:ext cx="1625808" cy="15265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flipH="1" rot="10800000">
              <a:off x="4935811" y="4414372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5"/>
          <p:cNvSpPr txBox="1"/>
          <p:nvPr>
            <p:ph idx="2" type="subTitle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 rot="2256459">
            <a:off x="-1314778" y="2364914"/>
            <a:ext cx="2210833" cy="2142776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rect b="b" l="l" r="r" t="t"/>
            <a:pathLst>
              <a:path extrusionOk="0" h="2226" w="1444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rect b="b" l="l" r="r" t="t"/>
            <a:pathLst>
              <a:path extrusionOk="0" h="2226" w="1472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Five</a:t>
            </a:r>
            <a:br>
              <a:rPr b="0" lang="en" sz="4100"/>
            </a:br>
            <a:r>
              <a:rPr b="0" lang="en" sz="2300"/>
              <a:t>Pewarisan dan Modular</a:t>
            </a:r>
            <a:endParaRPr b="0" sz="2300"/>
          </a:p>
        </p:txBody>
      </p:sp>
      <p:sp>
        <p:nvSpPr>
          <p:cNvPr id="428" name="Google Shape;428;p34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rect b="b" l="l" r="r" t="t"/>
                  <a:pathLst>
                    <a:path extrusionOk="0" h="35085" w="42568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rect b="b" l="l" r="r" t="t"/>
                  <a:pathLst>
                    <a:path extrusionOk="0" h="12595" w="13414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rect b="b" l="l" r="r" t="t"/>
                    <a:pathLst>
                      <a:path extrusionOk="0" h="9403" w="532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rect b="b" l="l" r="r" t="t"/>
                    <a:pathLst>
                      <a:path extrusionOk="0" h="9403" w="496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rect b="b" l="l" r="r" t="t"/>
                    <a:pathLst>
                      <a:path extrusionOk="0" h="532" w="291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rect b="b" l="l" r="r" t="t"/>
                    <a:pathLst>
                      <a:path extrusionOk="0" h="1126" w="1119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rect b="b" l="l" r="r" t="t"/>
                    <a:pathLst>
                      <a:path extrusionOk="0" h="2590" w="503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rect b="b" l="l" r="r" t="t"/>
                    <a:pathLst>
                      <a:path extrusionOk="0" h="2590" w="532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rect b="b" l="l" r="r" t="t"/>
                    <a:pathLst>
                      <a:path extrusionOk="0" h="708" w="1508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rect b="b" l="l" r="r" t="t"/>
                    <a:pathLst>
                      <a:path extrusionOk="0" h="708" w="1034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rect b="b" l="l" r="r" t="t"/>
                    <a:pathLst>
                      <a:path extrusionOk="0" h="114" w="1034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rect b="b" l="l" r="r" t="t"/>
                    <a:pathLst>
                      <a:path extrusionOk="0" h="114" w="617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rect b="b" l="l" r="r" t="t"/>
                    <a:pathLst>
                      <a:path extrusionOk="0" h="2216" w="122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rect b="b" l="l" r="r" t="t"/>
                    <a:pathLst>
                      <a:path extrusionOk="0" h="8261" w="2477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rect b="b" l="l" r="r" t="t"/>
                    <a:pathLst>
                      <a:path extrusionOk="0" h="596" w="743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rect b="b" l="l" r="r" t="t"/>
                    <a:pathLst>
                      <a:path extrusionOk="0" h="14206" w="23665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rect b="b" l="l" r="r" t="t"/>
                    <a:pathLst>
                      <a:path extrusionOk="0" h="11999" w="23438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rect b="b" l="l" r="r" t="t"/>
                    <a:pathLst>
                      <a:path extrusionOk="0" h="355" w="595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rect b="b" l="l" r="r" t="t"/>
                    <a:pathLst>
                      <a:path extrusionOk="0" h="355" w="27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rect b="b" l="l" r="r" t="t"/>
                    <a:pathLst>
                      <a:path extrusionOk="0" h="355" w="4663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rect b="b" l="l" r="r" t="t"/>
                    <a:pathLst>
                      <a:path extrusionOk="0" h="355" w="13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rect b="b" l="l" r="r" t="t"/>
                    <a:pathLst>
                      <a:path extrusionOk="0" h="355" w="5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rect b="b" l="l" r="r" t="t"/>
                    <a:pathLst>
                      <a:path extrusionOk="0" h="355" w="247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rect b="b" l="l" r="r" t="t"/>
                    <a:pathLst>
                      <a:path extrusionOk="0" h="355" w="3276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rect b="b" l="l" r="r" t="t"/>
                    <a:pathLst>
                      <a:path extrusionOk="0" h="355" w="56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rect b="b" l="l" r="r" t="t"/>
                    <a:pathLst>
                      <a:path extrusionOk="0" h="390" w="475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rect b="b" l="l" r="r" t="t"/>
                    <a:pathLst>
                      <a:path extrusionOk="0" h="390" w="4684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rect b="b" l="l" r="r" t="t"/>
                    <a:pathLst>
                      <a:path extrusionOk="0" h="390" w="743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rect b="b" l="l" r="r" t="t"/>
                    <a:pathLst>
                      <a:path extrusionOk="0" h="390" w="2187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rect b="b" l="l" r="r" t="t"/>
                    <a:pathLst>
                      <a:path extrusionOk="0" h="354" w="1805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rect b="b" l="l" r="r" t="t"/>
                    <a:pathLst>
                      <a:path extrusionOk="0" h="354" w="978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rect b="b" l="l" r="r" t="t"/>
                    <a:pathLst>
                      <a:path extrusionOk="0" h="354" w="4571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rect b="b" l="l" r="r" t="t"/>
                    <a:pathLst>
                      <a:path extrusionOk="0" h="354" w="949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rect b="b" l="l" r="r" t="t"/>
                    <a:pathLst>
                      <a:path extrusionOk="0" h="354" w="148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rect b="b" l="l" r="r" t="t"/>
                    <a:pathLst>
                      <a:path extrusionOk="0" h="354" w="2237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rect b="b" l="l" r="r" t="t"/>
                    <a:pathLst>
                      <a:path extrusionOk="0" h="390" w="595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rect b="b" l="l" r="r" t="t"/>
                    <a:pathLst>
                      <a:path extrusionOk="0" h="390" w="27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rect b="b" l="l" r="r" t="t"/>
                    <a:pathLst>
                      <a:path extrusionOk="0" h="390" w="4663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rect b="b" l="l" r="r" t="t"/>
                    <a:pathLst>
                      <a:path extrusionOk="0" h="390" w="13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rect b="b" l="l" r="r" t="t"/>
                    <a:pathLst>
                      <a:path extrusionOk="0" h="390" w="5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rect b="b" l="l" r="r" t="t"/>
                    <a:pathLst>
                      <a:path extrusionOk="0" h="390" w="247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rect b="b" l="l" r="r" t="t"/>
                    <a:pathLst>
                      <a:path extrusionOk="0" h="390" w="3276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rect b="b" l="l" r="r" t="t"/>
                    <a:pathLst>
                      <a:path extrusionOk="0" h="390" w="56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rect b="b" l="l" r="r" t="t"/>
                    <a:pathLst>
                      <a:path extrusionOk="0" h="355" w="475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rect b="b" l="l" r="r" t="t"/>
                    <a:pathLst>
                      <a:path extrusionOk="0" h="355" w="4684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rect b="b" l="l" r="r" t="t"/>
                    <a:pathLst>
                      <a:path extrusionOk="0" h="355" w="743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rect b="b" l="l" r="r" t="t"/>
                    <a:pathLst>
                      <a:path extrusionOk="0" h="355" w="218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rect b="b" l="l" r="r" t="t"/>
                    <a:pathLst>
                      <a:path extrusionOk="0" h="383" w="180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rect b="b" l="l" r="r" t="t"/>
                    <a:pathLst>
                      <a:path extrusionOk="0" h="383" w="978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rect b="b" l="l" r="r" t="t"/>
                    <a:pathLst>
                      <a:path extrusionOk="0" h="383" w="457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rect b="b" l="l" r="r" t="t"/>
                    <a:pathLst>
                      <a:path extrusionOk="0" h="383" w="94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rect b="b" l="l" r="r" t="t"/>
                    <a:pathLst>
                      <a:path extrusionOk="0" h="383" w="148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rect b="b" l="l" r="r" t="t"/>
                    <a:pathLst>
                      <a:path extrusionOk="0" h="383" w="2237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rect b="b" l="l" r="r" t="t"/>
                    <a:pathLst>
                      <a:path extrusionOk="0" h="3984" w="2512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rect b="b" l="l" r="r" t="t"/>
                    <a:pathLst>
                      <a:path extrusionOk="0" h="6014" w="230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rect b="b" l="l" r="r" t="t"/>
                    <a:pathLst>
                      <a:path extrusionOk="0" h="1225" w="3687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rect b="b" l="l" r="r" t="t"/>
                    <a:pathLst>
                      <a:path extrusionOk="0" h="648" w="2477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rect b="b" l="l" r="r" t="t"/>
                    <a:pathLst>
                      <a:path extrusionOk="0" h="3744" w="1798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rect b="b" l="l" r="r" t="t"/>
                    <a:pathLst>
                      <a:path extrusionOk="0" h="3298" w="829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rect b="b" l="l" r="r" t="t"/>
                    <a:pathLst>
                      <a:path extrusionOk="0" h="2216" w="4748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rect b="b" l="l" r="r" t="t"/>
                    <a:pathLst>
                      <a:path extrusionOk="0" h="503" w="6311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rect b="b" l="l" r="r" t="t"/>
                    <a:pathLst>
                      <a:path extrusionOk="0" h="3298" w="3007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rect b="b" l="l" r="r" t="t"/>
                    <a:pathLst>
                      <a:path extrusionOk="0" h="1837" w="2392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rect b="b" l="l" r="r" t="t"/>
                    <a:pathLst>
                      <a:path extrusionOk="0" h="913" w="949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rect b="b" l="l" r="r" t="t"/>
                    <a:pathLst>
                      <a:path extrusionOk="0" h="998" w="1742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rect b="b" l="l" r="r" t="t"/>
                    <a:pathLst>
                      <a:path extrusionOk="0" h="1062" w="1034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rect b="b" l="l" r="r" t="t"/>
                    <a:pathLst>
                      <a:path extrusionOk="0" h="1062" w="1062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rect b="b" l="l" r="r" t="t"/>
                    <a:pathLst>
                      <a:path extrusionOk="0" h="1034" w="299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rect b="b" l="l" r="r" t="t"/>
                    <a:pathLst>
                      <a:path extrusionOk="0" h="1154" w="737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rect b="b" l="l" r="r" t="t"/>
                    <a:pathLst>
                      <a:path extrusionOk="0" h="1154" w="736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rect b="b" l="l" r="r" t="t"/>
                    <a:pathLst>
                      <a:path extrusionOk="0" h="1126" w="772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rect b="b" l="l" r="r" t="t"/>
                    <a:pathLst>
                      <a:path extrusionOk="0" h="1119" w="122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rect b="b" l="l" r="r" t="t"/>
                    <a:pathLst>
                      <a:path extrusionOk="0" h="942" w="595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rect b="b" l="l" r="r" t="t"/>
                    <a:pathLst>
                      <a:path extrusionOk="0" h="1062" w="97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rect b="b" l="l" r="r" t="t"/>
                    <a:pathLst>
                      <a:path extrusionOk="0" h="942" w="97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rect b="b" l="l" r="r" t="t"/>
                    <a:pathLst>
                      <a:path extrusionOk="0" h="1901" w="744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rect b="b" l="l" r="r" t="t"/>
                    <a:pathLst>
                      <a:path extrusionOk="0" h="1769" w="326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rect b="b" l="l" r="r" t="t"/>
                    <a:pathLst>
                      <a:path extrusionOk="0" h="2039" w="439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rect b="b" l="l" r="r" t="t"/>
                    <a:pathLst>
                      <a:path extrusionOk="0" h="1901" w="736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rect b="b" l="l" r="r" t="t"/>
                    <a:pathLst>
                      <a:path extrusionOk="0" h="1769" w="354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rect b="b" l="l" r="r" t="t"/>
                    <a:pathLst>
                      <a:path extrusionOk="0" h="2039" w="44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rect b="b" l="l" r="r" t="t"/>
                    <a:pathLst>
                      <a:path extrusionOk="0" h="1176" w="736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rect b="b" l="l" r="r" t="t"/>
                    <a:pathLst>
                      <a:path extrusionOk="0" h="1176" w="708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rect b="b" l="l" r="r" t="t"/>
                    <a:pathLst>
                      <a:path extrusionOk="0" h="1097" w="765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rect b="b" l="l" r="r" t="t"/>
                    <a:pathLst>
                      <a:path extrusionOk="0" h="1097" w="121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rect b="b" l="l" r="r" t="t"/>
                    <a:pathLst>
                      <a:path extrusionOk="0" h="913" w="58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rect b="b" l="l" r="r" t="t"/>
                    <a:pathLst>
                      <a:path extrusionOk="0" h="1027" w="977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rect b="b" l="l" r="r" t="t"/>
                    <a:pathLst>
                      <a:path extrusionOk="0" h="913" w="94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rect b="b" l="l" r="r" t="t"/>
                    <a:pathLst>
                      <a:path extrusionOk="0" h="1735" w="319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rect b="b" l="l" r="r" t="t"/>
                    <a:pathLst>
                      <a:path extrusionOk="0" h="3453" w="3454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rect b="b" l="l" r="r" t="t"/>
                    <a:pathLst>
                      <a:path extrusionOk="0" h="2095" w="230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rect b="b" l="l" r="r" t="t"/>
                    <a:pathLst>
                      <a:path extrusionOk="0" h="5307" w="5307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rect b="b" l="l" r="r" t="t"/>
                    <a:pathLst>
                      <a:path extrusionOk="0" h="4083" w="4628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rect b="b" l="l" r="r" t="t"/>
                    <a:pathLst>
                      <a:path extrusionOk="0" h="3305" w="3361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rect b="b" l="l" r="r" t="t"/>
                  <a:pathLst>
                    <a:path extrusionOk="0" h="4431" w="5166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rect b="b" l="l" r="r" t="t"/>
                  <a:pathLst>
                    <a:path extrusionOk="0" h="475" w="616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rect b="b" l="l" r="r" t="t"/>
                  <a:pathLst>
                    <a:path extrusionOk="0" h="800" w="886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rect b="b" l="l" r="r" t="t"/>
                  <a:pathLst>
                    <a:path extrusionOk="0" h="178" w="532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rect b="b" l="l" r="r" t="t"/>
                  <a:pathLst>
                    <a:path extrusionOk="0" h="708" w="652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rect b="b" l="l" r="r" t="t"/>
                  <a:pathLst>
                    <a:path extrusionOk="0" h="560" w="652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rect b="b" l="l" r="r" t="t"/>
                  <a:pathLst>
                    <a:path extrusionOk="0" h="708" w="447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rect b="b" l="l" r="r" t="t"/>
                  <a:pathLst>
                    <a:path extrusionOk="0" h="326" w="532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rect b="b" l="l" r="r" t="t"/>
                  <a:pathLst>
                    <a:path extrusionOk="0" h="231" w="885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rect b="b" l="l" r="r" t="t"/>
                  <a:pathLst>
                    <a:path extrusionOk="0" h="558" w="32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rect b="b" l="l" r="r" t="t"/>
                  <a:pathLst>
                    <a:path extrusionOk="0" h="844" w="681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rect b="b" l="l" r="r" t="t"/>
                  <a:pathLst>
                    <a:path extrusionOk="0" h="503" w="206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rect b="b" l="l" r="r" t="t"/>
                    <a:pathLst>
                      <a:path extrusionOk="0" h="4639" w="3361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rect b="b" l="l" r="r" t="t"/>
                    <a:pathLst>
                      <a:path extrusionOk="0" h="949" w="1302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rect b="b" l="l" r="r" t="t"/>
                    <a:pathLst>
                      <a:path extrusionOk="0" h="2816" w="1741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rect b="b" l="l" r="r" t="t"/>
                    <a:pathLst>
                      <a:path extrusionOk="0" h="149" w="567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rect b="b" l="l" r="r" t="t"/>
                    <a:pathLst>
                      <a:path extrusionOk="0" h="432" w="44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rect b="b" l="l" r="r" t="t"/>
                    <a:pathLst>
                      <a:path extrusionOk="0" h="567" w="149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rect b="b" l="l" r="r" t="t"/>
                    <a:pathLst>
                      <a:path extrusionOk="0" h="652" w="114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rect b="b" l="l" r="r" t="t"/>
                    <a:pathLst>
                      <a:path extrusionOk="0" h="411" w="588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rect b="b" l="l" r="r" t="t"/>
                    <a:pathLst>
                      <a:path extrusionOk="0" h="93" w="595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rect b="b" l="l" r="r" t="t"/>
                    <a:pathLst>
                      <a:path extrusionOk="0" h="1657" w="109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rect b="b" l="l" r="r" t="t"/>
                  <a:pathLst>
                    <a:path extrusionOk="0" h="4964" w="4069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rect b="b" l="l" r="r" t="t"/>
                  <a:pathLst>
                    <a:path extrusionOk="0" h="13612" w="8044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rect b="b" l="l" r="r" t="t"/>
                  <a:pathLst>
                    <a:path extrusionOk="0" h="13676" w="8108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rect b="b" l="l" r="r" t="t"/>
                  <a:pathLst>
                    <a:path extrusionOk="0" h="1444" w="645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rect b="b" l="l" r="r" t="t"/>
                  <a:pathLst>
                    <a:path extrusionOk="0" h="1324" w="652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rect b="b" l="l" r="r" t="t"/>
                  <a:pathLst>
                    <a:path extrusionOk="0" h="390" w="57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rect b="b" l="l" r="r" t="t"/>
                  <a:pathLst>
                    <a:path extrusionOk="0" h="447" w="114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rect b="b" l="l" r="r" t="t"/>
                  <a:pathLst>
                    <a:path extrusionOk="0" h="4620" w="3956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rect b="b" l="l" r="r" t="t"/>
                  <a:pathLst>
                    <a:path extrusionOk="0" h="18044" w="15211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rect b="b" l="l" r="r" t="t"/>
                  <a:pathLst>
                    <a:path extrusionOk="0" h="11645" w="13322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rect b="b" l="l" r="r" t="t"/>
                  <a:pathLst>
                    <a:path extrusionOk="0" h="11557" w="10408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rect b="b" l="l" r="r" t="t"/>
                  <a:pathLst>
                    <a:path extrusionOk="0" h="5700" w="4889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rect b="b" l="l" r="r" t="t"/>
                  <a:pathLst>
                    <a:path extrusionOk="0" h="5753" w="4953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rect b="b" l="l" r="r" t="t"/>
                  <a:pathLst>
                    <a:path extrusionOk="0" h="48" w="262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rect b="b" l="l" r="r" t="t"/>
                  <a:pathLst>
                    <a:path extrusionOk="0" h="114" w="39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rect b="b" l="l" r="r" t="t"/>
                  <a:pathLst>
                    <a:path extrusionOk="0" h="8921" w="8249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rect b="b" l="l" r="r" t="t"/>
                  <a:pathLst>
                    <a:path extrusionOk="0" h="1672" w="2305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rect b="b" l="l" r="r" t="t"/>
                  <a:pathLst>
                    <a:path extrusionOk="0" h="2859" w="97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rect b="b" l="l" r="r" t="t"/>
                  <a:pathLst>
                    <a:path extrusionOk="0" h="3538" w="80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rect b="b" l="l" r="r" t="t"/>
                  <a:pathLst>
                    <a:path extrusionOk="0" h="2316" w="3503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rect b="b" l="l" r="r" t="t"/>
                  <a:pathLst>
                    <a:path extrusionOk="0" h="4197" w="6807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rect b="b" l="l" r="r" t="t"/>
                  <a:pathLst>
                    <a:path extrusionOk="0" h="1855" w="2718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rect b="b" l="l" r="r" t="t"/>
                  <a:pathLst>
                    <a:path extrusionOk="0" h="2506" w="737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rect b="b" l="l" r="r" t="t"/>
                  <a:pathLst>
                    <a:path extrusionOk="0" h="1387" w="2746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rect b="b" l="l" r="r" t="t"/>
                  <a:pathLst>
                    <a:path extrusionOk="0" h="1005" w="291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rect b="b" l="l" r="r" t="t"/>
                  <a:pathLst>
                    <a:path extrusionOk="0" h="235" w="503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rect b="b" l="l" r="r" t="t"/>
                  <a:pathLst>
                    <a:path extrusionOk="0" h="1097" w="27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rect b="b" l="l" r="r" t="t"/>
                  <a:pathLst>
                    <a:path extrusionOk="0" h="1119" w="319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rect b="b" l="l" r="r" t="t"/>
                  <a:pathLst>
                    <a:path extrusionOk="0" h="1132" w="354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rect b="b" l="l" r="r" t="t"/>
                  <a:pathLst>
                    <a:path extrusionOk="0" h="1126" w="418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rect b="b" l="l" r="r" t="t"/>
                  <a:pathLst>
                    <a:path extrusionOk="0" h="1074" w="411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rect b="b" l="l" r="r" t="t"/>
                  <a:pathLst>
                    <a:path extrusionOk="0" h="1062" w="504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rect b="b" l="l" r="r" t="t"/>
                  <a:pathLst>
                    <a:path extrusionOk="0" h="1006" w="645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rect b="b" l="l" r="r" t="t"/>
                  <a:pathLst>
                    <a:path extrusionOk="0" h="1034" w="617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rect b="b" l="l" r="r" t="t"/>
                  <a:pathLst>
                    <a:path extrusionOk="0" h="411" w="765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rect b="b" l="l" r="r" t="t"/>
                  <a:pathLst>
                    <a:path extrusionOk="0" h="326" w="1593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rect b="b" l="l" r="r" t="t"/>
                  <a:pathLst>
                    <a:path extrusionOk="0" h="17077" w="16364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rect b="b" l="l" r="r" t="t"/>
                  <a:pathLst>
                    <a:path extrusionOk="0" h="19370" w="617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rect b="b" l="l" r="r" t="t"/>
                  <a:pathLst>
                    <a:path extrusionOk="0" h="16216" w="15062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rect b="b" l="l" r="r" t="t"/>
                  <a:pathLst>
                    <a:path extrusionOk="0" h="1126" w="235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rect b="b" l="l" r="r" t="t"/>
                  <a:pathLst>
                    <a:path extrusionOk="0" h="2711" w="942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rect b="b" l="l" r="r" t="t"/>
                  <a:pathLst>
                    <a:path extrusionOk="0" h="1125" w="291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rect b="b" l="l" r="r" t="t"/>
                  <a:pathLst>
                    <a:path extrusionOk="0" h="624" w="15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Pewarisan</a:t>
            </a:r>
            <a:endParaRPr/>
          </a:p>
        </p:txBody>
      </p:sp>
      <p:sp>
        <p:nvSpPr>
          <p:cNvPr id="657" name="Google Shape;657;p35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Pewarisan dan Modular</a:t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1" name="Google Shape;661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5" name="Google Shape;665;p35"/>
            <p:cNvSpPr/>
            <p:nvPr/>
          </p:nvSpPr>
          <p:spPr>
            <a:xfrm>
              <a:off x="5222815" y="1012953"/>
              <a:ext cx="3453354" cy="3346964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6" name="Google Shape;666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7" name="Google Shape;667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rect b="b" l="l" r="r" t="t"/>
                <a:pathLst>
                  <a:path extrusionOk="0" h="3863" w="3807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rect b="b" l="l" r="r" t="t"/>
                <a:pathLst>
                  <a:path extrusionOk="0" h="2328" w="2448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9" name="Google Shape;669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70" name="Google Shape;670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rect b="b" l="l" r="r" t="t"/>
                <a:pathLst>
                  <a:path extrusionOk="0" h="4713" w="4635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rect b="b" l="l" r="r" t="t"/>
                <a:pathLst>
                  <a:path extrusionOk="0" h="2831" w="2979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2" name="Google Shape;672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3" name="Google Shape;673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rect b="b" l="l" r="r" t="t"/>
                <a:pathLst>
                  <a:path extrusionOk="0" h="5307" w="525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rect b="b" l="l" r="r" t="t"/>
                <a:pathLst>
                  <a:path extrusionOk="0" h="4113" w="4458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rect b="b" l="l" r="r" t="t"/>
                <a:pathLst>
                  <a:path extrusionOk="0" h="3333" w="3595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6" name="Google Shape;676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rect b="b" l="l" r="r" t="t"/>
                <a:pathLst>
                  <a:path extrusionOk="0" h="9933" w="15063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rect b="b" l="l" r="r" t="t"/>
                <a:pathLst>
                  <a:path extrusionOk="0" h="242" w="3418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rect b="b" l="l" r="r" t="t"/>
                <a:pathLst>
                  <a:path extrusionOk="0" h="242" w="138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rect b="b" l="l" r="r" t="t"/>
                <a:pathLst>
                  <a:path extrusionOk="0" h="242" w="885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rect b="b" l="l" r="r" t="t"/>
                <a:pathLst>
                  <a:path extrusionOk="0" h="242" w="355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rect b="b" l="l" r="r" t="t"/>
                <a:pathLst>
                  <a:path extrusionOk="0" h="242" w="3652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rect b="b" l="l" r="r" t="t"/>
                <a:pathLst>
                  <a:path extrusionOk="0" h="270" w="3892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rect b="b" l="l" r="r" t="t"/>
                <a:pathLst>
                  <a:path extrusionOk="0" h="263" w="418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rect b="b" l="l" r="r" t="t"/>
                <a:pathLst>
                  <a:path extrusionOk="0" h="263" w="1946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rect b="b" l="l" r="r" t="t"/>
                <a:pathLst>
                  <a:path extrusionOk="0" h="263" w="1147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rect b="b" l="l" r="r" t="t"/>
                <a:pathLst>
                  <a:path extrusionOk="0" h="263" w="1593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rect b="b" l="l" r="r" t="t"/>
                <a:pathLst>
                  <a:path extrusionOk="0" h="263" w="138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rect b="b" l="l" r="r" t="t"/>
                <a:pathLst>
                  <a:path extrusionOk="0" h="263" w="885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rect b="b" l="l" r="r" t="t"/>
                <a:pathLst>
                  <a:path extrusionOk="0" h="263" w="355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rect b="b" l="l" r="r" t="t"/>
                <a:pathLst>
                  <a:path extrusionOk="0" h="263" w="3652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rect b="b" l="l" r="r" t="t"/>
                <a:pathLst>
                  <a:path extrusionOk="0" h="263" w="2244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rect b="b" l="l" r="r" t="t"/>
                <a:pathLst>
                  <a:path extrusionOk="0" h="263" w="3213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rect b="b" l="l" r="r" t="t"/>
                <a:pathLst>
                  <a:path extrusionOk="0" h="263" w="354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rect b="b" l="l" r="r" t="t"/>
                <a:pathLst>
                  <a:path extrusionOk="0" h="263" w="271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rect b="b" l="l" r="r" t="t"/>
                <a:pathLst>
                  <a:path extrusionOk="0" h="291" w="794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rect b="b" l="l" r="r" t="t"/>
                <a:pathLst>
                  <a:path extrusionOk="0" h="475" w="29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rect b="b" l="l" r="r" t="t"/>
                <a:pathLst>
                  <a:path extrusionOk="0" h="970" w="29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9" name="Google Shape;699;p35"/>
            <p:cNvSpPr/>
            <p:nvPr/>
          </p:nvSpPr>
          <p:spPr>
            <a:xfrm>
              <a:off x="5912220" y="3661765"/>
              <a:ext cx="710598" cy="111380"/>
            </a:xfrm>
            <a:custGeom>
              <a:rect b="b" l="l" r="r" t="t"/>
              <a:pathLst>
                <a:path extrusionOk="0" h="1119" w="7139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912220" y="3717405"/>
              <a:ext cx="710598" cy="422526"/>
            </a:xfrm>
            <a:custGeom>
              <a:rect b="b" l="l" r="r" t="t"/>
              <a:pathLst>
                <a:path extrusionOk="0" h="4245" w="7139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773045"/>
              <a:ext cx="413479" cy="12044"/>
            </a:xfrm>
            <a:custGeom>
              <a:rect b="b" l="l" r="r" t="t"/>
              <a:pathLst>
                <a:path extrusionOk="0" h="121" w="4154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34956"/>
              <a:ext cx="413479" cy="11347"/>
            </a:xfrm>
            <a:custGeom>
              <a:rect b="b" l="l" r="r" t="t"/>
              <a:pathLst>
                <a:path extrusionOk="0" h="114" w="4154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893384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056551" y="3951811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971346" y="3748560"/>
              <a:ext cx="52954" cy="62608"/>
            </a:xfrm>
            <a:custGeom>
              <a:rect b="b" l="l" r="r" t="t"/>
              <a:pathLst>
                <a:path extrusionOk="0" h="629" w="532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6" name="Google Shape;706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rect b="b" l="l" r="r" t="t"/>
                <a:pathLst>
                  <a:path extrusionOk="0" h="3258" w="4514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rect b="b" l="l" r="r" t="t"/>
                <a:pathLst>
                  <a:path extrusionOk="0" h="2067" w="3333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rect b="b" l="l" r="r" t="t"/>
                <a:pathLst>
                  <a:path extrusionOk="0" h="2060" w="3361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rect b="b" l="l" r="r" t="t"/>
                <a:pathLst>
                  <a:path extrusionOk="0" h="1807" w="1918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rect b="b" l="l" r="r" t="t"/>
                <a:pathLst>
                  <a:path extrusionOk="0" h="1006" w="109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rect b="b" l="l" r="r" t="t"/>
                <a:pathLst>
                  <a:path extrusionOk="0" h="6995" w="9587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rect b="b" l="l" r="r" t="t"/>
                <a:pathLst>
                  <a:path extrusionOk="0" h="58" w="16123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rect b="b" l="l" r="r" t="t"/>
                <a:pathLst>
                  <a:path extrusionOk="0" h="57" w="18012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rect b="b" l="l" r="r" t="t"/>
                <a:pathLst>
                  <a:path extrusionOk="0" h="58" w="68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rect b="b" l="l" r="r" t="t"/>
                <a:pathLst>
                  <a:path extrusionOk="0" h="6859" w="5017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rect b="b" l="l" r="r" t="t"/>
                <a:pathLst>
                  <a:path extrusionOk="0" h="9587" w="9841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rect b="b" l="l" r="r" t="t"/>
                <a:pathLst>
                  <a:path extrusionOk="0" h="326" w="1769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rect b="b" l="l" r="r" t="t"/>
                <a:pathLst>
                  <a:path extrusionOk="0" h="412" w="2123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rect b="b" l="l" r="r" t="t"/>
                <a:pathLst>
                  <a:path extrusionOk="0" h="3128" w="206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rect b="b" l="l" r="r" t="t"/>
                <a:pathLst>
                  <a:path extrusionOk="0" h="2607" w="525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rect b="b" l="l" r="r" t="t"/>
                <a:pathLst>
                  <a:path extrusionOk="0" h="7274" w="17927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rect b="b" l="l" r="r" t="t"/>
                <a:pathLst>
                  <a:path extrusionOk="0" h="2364" w="4981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rect b="b" l="l" r="r" t="t"/>
                <a:pathLst>
                  <a:path extrusionOk="0" h="3727" w="4097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rect b="b" l="l" r="r" t="t"/>
                <a:pathLst>
                  <a:path extrusionOk="0" h="7317" w="6983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rect b="b" l="l" r="r" t="t"/>
                <a:pathLst>
                  <a:path extrusionOk="0" h="3594" w="3983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rect b="b" l="l" r="r" t="t"/>
                <a:pathLst>
                  <a:path extrusionOk="0" h="4374" w="6601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rect b="b" l="l" r="r" t="t"/>
                <a:pathLst>
                  <a:path extrusionOk="0" h="370" w="652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rect b="b" l="l" r="r" t="t"/>
                <a:pathLst>
                  <a:path extrusionOk="0" h="956" w="1018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rect b="b" l="l" r="r" t="t"/>
                <a:pathLst>
                  <a:path extrusionOk="0" h="288" w="411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rect b="b" l="l" r="r" t="t"/>
                <a:pathLst>
                  <a:path extrusionOk="0" h="3955" w="3071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rect b="b" l="l" r="r" t="t"/>
                <a:pathLst>
                  <a:path extrusionOk="0" h="354" w="716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rect b="b" l="l" r="r" t="t"/>
                <a:pathLst>
                  <a:path extrusionOk="0" h="3242" w="7253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rect b="b" l="l" r="r" t="t"/>
                <a:pathLst>
                  <a:path extrusionOk="0" h="652" w="857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rect b="b" l="l" r="r" t="t"/>
                <a:pathLst>
                  <a:path extrusionOk="0" h="503" w="532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rect b="b" l="l" r="r" t="t"/>
                <a:pathLst>
                  <a:path extrusionOk="0" h="2366" w="2965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rect b="b" l="l" r="r" t="t"/>
                <a:pathLst>
                  <a:path extrusionOk="0" h="664" w="235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rect b="b" l="l" r="r" t="t"/>
                <a:pathLst>
                  <a:path extrusionOk="0" h="150" w="206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rect b="b" l="l" r="r" t="t"/>
                <a:pathLst>
                  <a:path extrusionOk="0" h="234" w="242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rect b="b" l="l" r="r" t="t"/>
                <a:pathLst>
                  <a:path extrusionOk="0" h="994" w="109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rect b="b" l="l" r="r" t="t"/>
                <a:pathLst>
                  <a:path extrusionOk="0" h="904" w="1126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rect b="b" l="l" r="r" t="t"/>
                <a:pathLst>
                  <a:path extrusionOk="0" h="532" w="1062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rect b="b" l="l" r="r" t="t"/>
                <a:pathLst>
                  <a:path extrusionOk="0" h="1444" w="942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rect b="b" l="l" r="r" t="t"/>
                <a:pathLst>
                  <a:path extrusionOk="0" h="1452" w="829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rect b="b" l="l" r="r" t="t"/>
                <a:pathLst>
                  <a:path extrusionOk="0" h="737" w="439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rect b="b" l="l" r="r" t="t"/>
                <a:pathLst>
                  <a:path extrusionOk="0" h="213" w="263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rect b="b" l="l" r="r" t="t"/>
                <a:pathLst>
                  <a:path extrusionOk="0" h="177" w="178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rect b="b" l="l" r="r" t="t"/>
                <a:pathLst>
                  <a:path extrusionOk="0" h="247" w="588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rect b="b" l="l" r="r" t="t"/>
                <a:pathLst>
                  <a:path extrusionOk="0" h="708" w="298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rect b="b" l="l" r="r" t="t"/>
                <a:pathLst>
                  <a:path extrusionOk="0" h="263" w="114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rect b="b" l="l" r="r" t="t"/>
                <a:pathLst>
                  <a:path extrusionOk="0" h="651" w="86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rect b="b" l="l" r="r" t="t"/>
                <a:pathLst>
                  <a:path extrusionOk="0" h="1974" w="645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rect b="b" l="l" r="r" t="t"/>
                <a:pathLst>
                  <a:path extrusionOk="0" h="298" w="468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rect b="b" l="l" r="r" t="t"/>
                <a:pathLst>
                  <a:path extrusionOk="0" h="2718" w="977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rect b="b" l="l" r="r" t="t"/>
                <a:pathLst>
                  <a:path extrusionOk="0" h="2718" w="97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rect b="b" l="l" r="r" t="t"/>
                <a:pathLst>
                  <a:path extrusionOk="0" h="663" w="355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rect b="b" l="l" r="r" t="t"/>
                <a:pathLst>
                  <a:path extrusionOk="0" h="1331" w="1479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rect b="b" l="l" r="r" t="t"/>
                <a:pathLst>
                  <a:path extrusionOk="0" h="3361" w="651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rect b="b" l="l" r="r" t="t"/>
                <a:pathLst>
                  <a:path extrusionOk="0" h="942" w="2979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rect b="b" l="l" r="r" t="t"/>
                <a:pathLst>
                  <a:path extrusionOk="0" h="942" w="1387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rect b="b" l="l" r="r" t="t"/>
                <a:pathLst>
                  <a:path extrusionOk="0" h="121" w="218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rect b="b" l="l" r="r" t="t"/>
                <a:pathLst>
                  <a:path extrusionOk="0" h="942" w="121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rect b="b" l="l" r="r" t="t"/>
                <a:pathLst>
                  <a:path extrusionOk="0" h="793" w="1006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rect b="b" l="l" r="r" t="t"/>
                <a:pathLst>
                  <a:path extrusionOk="0" h="2746" w="977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rect b="b" l="l" r="r" t="t"/>
                <a:pathLst>
                  <a:path extrusionOk="0" h="2746" w="97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rect b="b" l="l" r="r" t="t"/>
                <a:pathLst>
                  <a:path extrusionOk="0" h="1360" w="1472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rect b="b" l="l" r="r" t="t"/>
                <a:pathLst>
                  <a:path extrusionOk="0" h="3362" w="681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rect b="b" l="l" r="r" t="t"/>
                <a:pathLst>
                  <a:path extrusionOk="0" h="3362" w="652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rect b="b" l="l" r="r" t="t"/>
                <a:pathLst>
                  <a:path extrusionOk="0" h="970" w="1444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rect b="b" l="l" r="r" t="t"/>
                <a:pathLst>
                  <a:path extrusionOk="0" h="970" w="1451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rect b="b" l="l" r="r" t="t"/>
                <a:pathLst>
                  <a:path extrusionOk="0" h="122" w="914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rect b="b" l="l" r="r" t="t"/>
                <a:pathLst>
                  <a:path extrusionOk="0" h="122" w="948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rect b="b" l="l" r="r" t="t"/>
                <a:pathLst>
                  <a:path extrusionOk="0" h="914" w="114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rect b="b" l="l" r="r" t="t"/>
                <a:pathLst>
                  <a:path extrusionOk="0" h="1360" w="148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rect b="b" l="l" r="r" t="t"/>
                <a:pathLst>
                  <a:path extrusionOk="0" h="914" w="122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rect b="b" l="l" r="r" t="t"/>
                <a:pathLst>
                  <a:path extrusionOk="0" h="1811" w="1445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rect b="b" l="l" r="r" t="t"/>
                <a:pathLst>
                  <a:path extrusionOk="0" h="121" w="1062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rect b="b" l="l" r="r" t="t"/>
                <a:pathLst>
                  <a:path extrusionOk="0" h="121" w="1063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rect b="b" l="l" r="r" t="t"/>
                <a:pathLst>
                  <a:path extrusionOk="0" h="1720" w="1239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rect b="b" l="l" r="r" t="t"/>
                <a:pathLst>
                  <a:path extrusionOk="0" h="1445" w="913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rect b="b" l="l" r="r" t="t"/>
                <a:pathLst>
                  <a:path extrusionOk="0" h="394" w="56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rect b="b" l="l" r="r" t="t"/>
                <a:pathLst>
                  <a:path extrusionOk="0" h="1062" w="189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rect b="b" l="l" r="r" t="t"/>
                <a:pathLst>
                  <a:path extrusionOk="0" h="121" w="1416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93" name="Google Shape;793;p35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6"/>
          <p:cNvSpPr/>
          <p:nvPr/>
        </p:nvSpPr>
        <p:spPr>
          <a:xfrm>
            <a:off x="529223" y="327849"/>
            <a:ext cx="691754" cy="86525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36"/>
          <p:cNvSpPr txBox="1"/>
          <p:nvPr>
            <p:ph type="title"/>
          </p:nvPr>
        </p:nvSpPr>
        <p:spPr>
          <a:xfrm>
            <a:off x="529225" y="327850"/>
            <a:ext cx="7049100" cy="5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Pewarisan </a:t>
            </a: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(Inheritance)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</p:txBody>
      </p:sp>
      <p:sp>
        <p:nvSpPr>
          <p:cNvPr id="800" name="Google Shape;800;p36"/>
          <p:cNvSpPr txBox="1"/>
          <p:nvPr>
            <p:ph idx="1" type="subTitle"/>
          </p:nvPr>
        </p:nvSpPr>
        <p:spPr>
          <a:xfrm>
            <a:off x="376825" y="1222813"/>
            <a:ext cx="2405700" cy="21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Membuat sebuah </a:t>
            </a:r>
            <a:r>
              <a:rPr lang="en" sz="2100">
                <a:solidFill>
                  <a:schemeClr val="lt1"/>
                </a:solidFill>
                <a:highlight>
                  <a:schemeClr val="accent2"/>
                </a:highlight>
              </a:rPr>
              <a:t>kelas baru</a:t>
            </a:r>
            <a:r>
              <a:rPr lang="en" sz="2100"/>
              <a:t> dengan menggunakan </a:t>
            </a:r>
            <a:r>
              <a:rPr lang="en" sz="2100">
                <a:solidFill>
                  <a:schemeClr val="lt1"/>
                </a:solidFill>
                <a:highlight>
                  <a:schemeClr val="accent2"/>
                </a:highlight>
              </a:rPr>
              <a:t>kelas induk</a:t>
            </a:r>
            <a:r>
              <a:rPr lang="en" sz="2100"/>
              <a:t> yang sudah ada.</a:t>
            </a:r>
            <a:endParaRPr i="1" sz="2100"/>
          </a:p>
        </p:txBody>
      </p:sp>
      <p:grpSp>
        <p:nvGrpSpPr>
          <p:cNvPr id="801" name="Google Shape;801;p36"/>
          <p:cNvGrpSpPr/>
          <p:nvPr/>
        </p:nvGrpSpPr>
        <p:grpSpPr>
          <a:xfrm>
            <a:off x="4220697" y="4245621"/>
            <a:ext cx="234196" cy="188409"/>
            <a:chOff x="5151797" y="479071"/>
            <a:chExt cx="234196" cy="188409"/>
          </a:xfrm>
        </p:grpSpPr>
        <p:sp>
          <p:nvSpPr>
            <p:cNvPr id="802" name="Google Shape;802;p3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36"/>
          <p:cNvSpPr/>
          <p:nvPr/>
        </p:nvSpPr>
        <p:spPr>
          <a:xfrm>
            <a:off x="1871375" y="6082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36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6" name="Google Shape;8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700" y="912850"/>
            <a:ext cx="3936474" cy="3946352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36"/>
          <p:cNvSpPr txBox="1"/>
          <p:nvPr/>
        </p:nvSpPr>
        <p:spPr>
          <a:xfrm>
            <a:off x="376825" y="3261700"/>
            <a:ext cx="3855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 : </a:t>
            </a:r>
            <a:b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Jika kelas B memiliki nama metode yang sama dengan kelas A, metode tersebut akan menimpa metode yang diwariskan oleh kelas 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7"/>
          <p:cNvSpPr/>
          <p:nvPr/>
        </p:nvSpPr>
        <p:spPr>
          <a:xfrm>
            <a:off x="375588" y="735560"/>
            <a:ext cx="2697360" cy="3672365"/>
          </a:xfrm>
          <a:custGeom>
            <a:rect b="b" l="l" r="r" t="t"/>
            <a:pathLst>
              <a:path extrusionOk="0" h="190426" w="143096">
                <a:moveTo>
                  <a:pt x="2914" y="0"/>
                </a:moveTo>
                <a:cubicBezTo>
                  <a:pt x="1280" y="0"/>
                  <a:pt x="0" y="1281"/>
                  <a:pt x="0" y="2914"/>
                </a:cubicBezTo>
                <a:lnTo>
                  <a:pt x="0" y="187512"/>
                </a:lnTo>
                <a:cubicBezTo>
                  <a:pt x="0" y="189101"/>
                  <a:pt x="1280" y="190426"/>
                  <a:pt x="2914" y="190426"/>
                </a:cubicBezTo>
                <a:lnTo>
                  <a:pt x="140182" y="190426"/>
                </a:lnTo>
                <a:cubicBezTo>
                  <a:pt x="141771" y="190426"/>
                  <a:pt x="143096" y="189101"/>
                  <a:pt x="143096" y="187512"/>
                </a:cubicBezTo>
                <a:lnTo>
                  <a:pt x="143096" y="2914"/>
                </a:lnTo>
                <a:cubicBezTo>
                  <a:pt x="143096" y="1281"/>
                  <a:pt x="141771" y="0"/>
                  <a:pt x="1401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37"/>
          <p:cNvSpPr txBox="1"/>
          <p:nvPr>
            <p:ph type="title"/>
          </p:nvPr>
        </p:nvSpPr>
        <p:spPr>
          <a:xfrm>
            <a:off x="3481329" y="404825"/>
            <a:ext cx="4658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Mewariskan Class</a:t>
            </a:r>
            <a:endParaRPr/>
          </a:p>
        </p:txBody>
      </p:sp>
      <p:sp>
        <p:nvSpPr>
          <p:cNvPr id="814" name="Google Shape;814;p37"/>
          <p:cNvSpPr/>
          <p:nvPr/>
        </p:nvSpPr>
        <p:spPr>
          <a:xfrm>
            <a:off x="7687575" y="609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5" name="Google Shape;815;p37"/>
          <p:cNvPicPr preferRelativeResize="0"/>
          <p:nvPr/>
        </p:nvPicPr>
        <p:blipFill rotWithShape="1">
          <a:blip r:embed="rId3">
            <a:alphaModFix/>
          </a:blip>
          <a:srcRect b="0" l="6276" r="55054" t="0"/>
          <a:stretch/>
        </p:blipFill>
        <p:spPr>
          <a:xfrm>
            <a:off x="566350" y="916600"/>
            <a:ext cx="2315851" cy="336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37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7" name="Google Shape;81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348" y="1225325"/>
            <a:ext cx="5576925" cy="30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8"/>
          <p:cNvSpPr txBox="1"/>
          <p:nvPr>
            <p:ph type="title"/>
          </p:nvPr>
        </p:nvSpPr>
        <p:spPr>
          <a:xfrm>
            <a:off x="348125" y="445025"/>
            <a:ext cx="857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Mewariskan - </a:t>
            </a:r>
            <a:r>
              <a:rPr lang="en">
                <a:solidFill>
                  <a:schemeClr val="accent5"/>
                </a:solidFill>
              </a:rPr>
              <a:t>Method </a:t>
            </a:r>
            <a:r>
              <a:rPr lang="en"/>
              <a:t>Dengan </a:t>
            </a:r>
            <a:r>
              <a:rPr lang="en">
                <a:solidFill>
                  <a:schemeClr val="lt1"/>
                </a:solidFill>
                <a:highlight>
                  <a:schemeClr val="accent2"/>
                </a:highlight>
              </a:rPr>
              <a:t>Super()</a:t>
            </a:r>
            <a:endParaRPr>
              <a:solidFill>
                <a:schemeClr val="lt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3" name="Google Shape;823;p38"/>
          <p:cNvGrpSpPr/>
          <p:nvPr/>
        </p:nvGrpSpPr>
        <p:grpSpPr>
          <a:xfrm flipH="1">
            <a:off x="5928771" y="1510322"/>
            <a:ext cx="2945574" cy="2652782"/>
            <a:chOff x="5893995" y="1281808"/>
            <a:chExt cx="3843891" cy="3185759"/>
          </a:xfrm>
        </p:grpSpPr>
        <p:grpSp>
          <p:nvGrpSpPr>
            <p:cNvPr id="824" name="Google Shape;824;p38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825" name="Google Shape;825;p38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8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rect b="b" l="l" r="r" t="t"/>
                <a:pathLst>
                  <a:path extrusionOk="0" h="12595" w="13414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7" name="Google Shape;827;p38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828" name="Google Shape;828;p38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829" name="Google Shape;829;p38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0" name="Google Shape;830;p38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1" name="Google Shape;831;p38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rect b="b" l="l" r="r" t="t"/>
                  <a:pathLst>
                    <a:path extrusionOk="0" h="9403" w="532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2" name="Google Shape;832;p38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rect b="b" l="l" r="r" t="t"/>
                  <a:pathLst>
                    <a:path extrusionOk="0" h="9403" w="496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33" name="Google Shape;833;p38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834" name="Google Shape;834;p38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5" name="Google Shape;835;p38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6" name="Google Shape;836;p38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7" name="Google Shape;837;p38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rect b="b" l="l" r="r" t="t"/>
                  <a:pathLst>
                    <a:path extrusionOk="0" h="532" w="291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8" name="Google Shape;838;p38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9" name="Google Shape;839;p38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0" name="Google Shape;840;p38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rect b="b" l="l" r="r" t="t"/>
                  <a:pathLst>
                    <a:path extrusionOk="0" h="1126" w="1119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1" name="Google Shape;841;p38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rect b="b" l="l" r="r" t="t"/>
                  <a:pathLst>
                    <a:path extrusionOk="0" h="2590" w="503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2" name="Google Shape;842;p38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rect b="b" l="l" r="r" t="t"/>
                  <a:pathLst>
                    <a:path extrusionOk="0" h="2590" w="532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3" name="Google Shape;843;p38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rect b="b" l="l" r="r" t="t"/>
                  <a:pathLst>
                    <a:path extrusionOk="0" h="708" w="1508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4" name="Google Shape;844;p38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rect b="b" l="l" r="r" t="t"/>
                  <a:pathLst>
                    <a:path extrusionOk="0" h="708" w="1034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5" name="Google Shape;845;p38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rect b="b" l="l" r="r" t="t"/>
                  <a:pathLst>
                    <a:path extrusionOk="0" h="114" w="1034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6" name="Google Shape;846;p38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rect b="b" l="l" r="r" t="t"/>
                  <a:pathLst>
                    <a:path extrusionOk="0" h="114" w="617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7" name="Google Shape;847;p38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rect b="b" l="l" r="r" t="t"/>
                  <a:pathLst>
                    <a:path extrusionOk="0" h="2216" w="122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48" name="Google Shape;848;p38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849" name="Google Shape;849;p38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rect b="b" l="l" r="r" t="t"/>
                  <a:pathLst>
                    <a:path extrusionOk="0" h="8261" w="2477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0" name="Google Shape;850;p38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rect b="b" l="l" r="r" t="t"/>
                  <a:pathLst>
                    <a:path extrusionOk="0" h="596" w="743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1" name="Google Shape;851;p38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rect b="b" l="l" r="r" t="t"/>
                  <a:pathLst>
                    <a:path extrusionOk="0" h="14206" w="23665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2" name="Google Shape;852;p38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rect b="b" l="l" r="r" t="t"/>
                  <a:pathLst>
                    <a:path extrusionOk="0" h="11999" w="23438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3" name="Google Shape;853;p38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4" name="Google Shape;854;p38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5" name="Google Shape;855;p38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6" name="Google Shape;856;p38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7" name="Google Shape;857;p38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rect b="b" l="l" r="r" t="t"/>
                  <a:pathLst>
                    <a:path extrusionOk="0" h="355" w="595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8" name="Google Shape;858;p38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rect b="b" l="l" r="r" t="t"/>
                  <a:pathLst>
                    <a:path extrusionOk="0" h="355" w="27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9" name="Google Shape;859;p38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rect b="b" l="l" r="r" t="t"/>
                  <a:pathLst>
                    <a:path extrusionOk="0" h="355" w="4663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38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rect b="b" l="l" r="r" t="t"/>
                  <a:pathLst>
                    <a:path extrusionOk="0" h="355" w="13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1" name="Google Shape;861;p38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rect b="b" l="l" r="r" t="t"/>
                  <a:pathLst>
                    <a:path extrusionOk="0" h="355" w="5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2" name="Google Shape;862;p38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rect b="b" l="l" r="r" t="t"/>
                  <a:pathLst>
                    <a:path extrusionOk="0" h="355" w="247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3" name="Google Shape;863;p38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rect b="b" l="l" r="r" t="t"/>
                  <a:pathLst>
                    <a:path extrusionOk="0" h="355" w="3276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4" name="Google Shape;864;p38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rect b="b" l="l" r="r" t="t"/>
                  <a:pathLst>
                    <a:path extrusionOk="0" h="355" w="56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5" name="Google Shape;865;p38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rect b="b" l="l" r="r" t="t"/>
                  <a:pathLst>
                    <a:path extrusionOk="0" h="390" w="475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6" name="Google Shape;866;p38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rect b="b" l="l" r="r" t="t"/>
                  <a:pathLst>
                    <a:path extrusionOk="0" h="390" w="4684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7" name="Google Shape;867;p38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rect b="b" l="l" r="r" t="t"/>
                  <a:pathLst>
                    <a:path extrusionOk="0" h="390" w="743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8" name="Google Shape;868;p38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rect b="b" l="l" r="r" t="t"/>
                  <a:pathLst>
                    <a:path extrusionOk="0" h="390" w="2187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9" name="Google Shape;869;p38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0" name="Google Shape;870;p38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1" name="Google Shape;871;p38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2" name="Google Shape;872;p38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3" name="Google Shape;873;p38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4" name="Google Shape;874;p38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5" name="Google Shape;875;p38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6" name="Google Shape;876;p38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7" name="Google Shape;877;p38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8" name="Google Shape;878;p38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9" name="Google Shape;879;p38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0" name="Google Shape;880;p38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rect b="b" l="l" r="r" t="t"/>
                  <a:pathLst>
                    <a:path extrusionOk="0" h="354" w="1805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1" name="Google Shape;881;p38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rect b="b" l="l" r="r" t="t"/>
                  <a:pathLst>
                    <a:path extrusionOk="0" h="354" w="978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2" name="Google Shape;882;p38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rect b="b" l="l" r="r" t="t"/>
                  <a:pathLst>
                    <a:path extrusionOk="0" h="354" w="4571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3" name="Google Shape;883;p38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rect b="b" l="l" r="r" t="t"/>
                  <a:pathLst>
                    <a:path extrusionOk="0" h="354" w="949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4" name="Google Shape;884;p38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rect b="b" l="l" r="r" t="t"/>
                  <a:pathLst>
                    <a:path extrusionOk="0" h="354" w="148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5" name="Google Shape;885;p38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rect b="b" l="l" r="r" t="t"/>
                  <a:pathLst>
                    <a:path extrusionOk="0" h="354" w="2237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6" name="Google Shape;886;p38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7" name="Google Shape;887;p38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8" name="Google Shape;888;p38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9" name="Google Shape;889;p38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0" name="Google Shape;890;p38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rect b="b" l="l" r="r" t="t"/>
                  <a:pathLst>
                    <a:path extrusionOk="0" h="390" w="595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1" name="Google Shape;891;p38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rect b="b" l="l" r="r" t="t"/>
                  <a:pathLst>
                    <a:path extrusionOk="0" h="390" w="27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2" name="Google Shape;892;p38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rect b="b" l="l" r="r" t="t"/>
                  <a:pathLst>
                    <a:path extrusionOk="0" h="390" w="4663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3" name="Google Shape;893;p38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rect b="b" l="l" r="r" t="t"/>
                  <a:pathLst>
                    <a:path extrusionOk="0" h="390" w="13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4" name="Google Shape;894;p38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rect b="b" l="l" r="r" t="t"/>
                  <a:pathLst>
                    <a:path extrusionOk="0" h="390" w="5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5" name="Google Shape;895;p38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rect b="b" l="l" r="r" t="t"/>
                  <a:pathLst>
                    <a:path extrusionOk="0" h="390" w="247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6" name="Google Shape;896;p38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rect b="b" l="l" r="r" t="t"/>
                  <a:pathLst>
                    <a:path extrusionOk="0" h="390" w="3276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7" name="Google Shape;897;p38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rect b="b" l="l" r="r" t="t"/>
                  <a:pathLst>
                    <a:path extrusionOk="0" h="390" w="56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8" name="Google Shape;898;p38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rect b="b" l="l" r="r" t="t"/>
                  <a:pathLst>
                    <a:path extrusionOk="0" h="355" w="475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9" name="Google Shape;899;p38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rect b="b" l="l" r="r" t="t"/>
                  <a:pathLst>
                    <a:path extrusionOk="0" h="355" w="4684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0" name="Google Shape;900;p38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rect b="b" l="l" r="r" t="t"/>
                  <a:pathLst>
                    <a:path extrusionOk="0" h="355" w="743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38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rect b="b" l="l" r="r" t="t"/>
                  <a:pathLst>
                    <a:path extrusionOk="0" h="355" w="218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2" name="Google Shape;902;p38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3" name="Google Shape;903;p38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4" name="Google Shape;904;p38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5" name="Google Shape;905;p38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6" name="Google Shape;906;p38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7" name="Google Shape;907;p38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8" name="Google Shape;908;p38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9" name="Google Shape;909;p38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0" name="Google Shape;910;p38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1" name="Google Shape;911;p38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2" name="Google Shape;912;p38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3" name="Google Shape;913;p38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rect b="b" l="l" r="r" t="t"/>
                  <a:pathLst>
                    <a:path extrusionOk="0" h="383" w="180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4" name="Google Shape;914;p38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rect b="b" l="l" r="r" t="t"/>
                  <a:pathLst>
                    <a:path extrusionOk="0" h="383" w="978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5" name="Google Shape;915;p38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rect b="b" l="l" r="r" t="t"/>
                  <a:pathLst>
                    <a:path extrusionOk="0" h="383" w="457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6" name="Google Shape;916;p38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rect b="b" l="l" r="r" t="t"/>
                  <a:pathLst>
                    <a:path extrusionOk="0" h="383" w="94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7" name="Google Shape;917;p38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rect b="b" l="l" r="r" t="t"/>
                  <a:pathLst>
                    <a:path extrusionOk="0" h="383" w="148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8" name="Google Shape;918;p38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rect b="b" l="l" r="r" t="t"/>
                  <a:pathLst>
                    <a:path extrusionOk="0" h="383" w="2237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19" name="Google Shape;919;p38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920" name="Google Shape;920;p38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rect b="b" l="l" r="r" t="t"/>
                  <a:pathLst>
                    <a:path extrusionOk="0" h="3984" w="2512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1" name="Google Shape;921;p38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rect b="b" l="l" r="r" t="t"/>
                  <a:pathLst>
                    <a:path extrusionOk="0" h="6014" w="230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2" name="Google Shape;922;p38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rect b="b" l="l" r="r" t="t"/>
                  <a:pathLst>
                    <a:path extrusionOk="0" h="1225" w="3687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38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rect b="b" l="l" r="r" t="t"/>
                  <a:pathLst>
                    <a:path extrusionOk="0" h="648" w="2477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4" name="Google Shape;924;p38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rect b="b" l="l" r="r" t="t"/>
                  <a:pathLst>
                    <a:path extrusionOk="0" h="3744" w="1798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5" name="Google Shape;925;p38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rect b="b" l="l" r="r" t="t"/>
                  <a:pathLst>
                    <a:path extrusionOk="0" h="3298" w="829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38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rect b="b" l="l" r="r" t="t"/>
                  <a:pathLst>
                    <a:path extrusionOk="0" h="2216" w="4748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27" name="Google Shape;927;p38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928" name="Google Shape;928;p38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rect b="b" l="l" r="r" t="t"/>
                  <a:pathLst>
                    <a:path extrusionOk="0" h="503" w="6311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9" name="Google Shape;929;p38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rect b="b" l="l" r="r" t="t"/>
                  <a:pathLst>
                    <a:path extrusionOk="0" h="3298" w="3007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0" name="Google Shape;930;p38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rect b="b" l="l" r="r" t="t"/>
                  <a:pathLst>
                    <a:path extrusionOk="0" h="1837" w="2392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31" name="Google Shape;931;p38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932" name="Google Shape;932;p38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rect b="b" l="l" r="r" t="t"/>
                  <a:pathLst>
                    <a:path extrusionOk="0" h="913" w="949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3" name="Google Shape;933;p38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rect b="b" l="l" r="r" t="t"/>
                  <a:pathLst>
                    <a:path extrusionOk="0" h="998" w="1742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4" name="Google Shape;934;p38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rect b="b" l="l" r="r" t="t"/>
                  <a:pathLst>
                    <a:path extrusionOk="0" h="1062" w="1034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5" name="Google Shape;935;p38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rect b="b" l="l" r="r" t="t"/>
                  <a:pathLst>
                    <a:path extrusionOk="0" h="1062" w="1062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6" name="Google Shape;936;p38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rect b="b" l="l" r="r" t="t"/>
                  <a:pathLst>
                    <a:path extrusionOk="0" h="1034" w="299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7" name="Google Shape;937;p38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rect b="b" l="l" r="r" t="t"/>
                  <a:pathLst>
                    <a:path extrusionOk="0" h="1154" w="737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8" name="Google Shape;938;p38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rect b="b" l="l" r="r" t="t"/>
                  <a:pathLst>
                    <a:path extrusionOk="0" h="1154" w="736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9" name="Google Shape;939;p38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0" name="Google Shape;940;p38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1" name="Google Shape;941;p38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rect b="b" l="l" r="r" t="t"/>
                  <a:pathLst>
                    <a:path extrusionOk="0" h="1126" w="772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2" name="Google Shape;942;p38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rect b="b" l="l" r="r" t="t"/>
                  <a:pathLst>
                    <a:path extrusionOk="0" h="1119" w="122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3" name="Google Shape;943;p38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rect b="b" l="l" r="r" t="t"/>
                  <a:pathLst>
                    <a:path extrusionOk="0" h="942" w="595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4" name="Google Shape;944;p38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rect b="b" l="l" r="r" t="t"/>
                  <a:pathLst>
                    <a:path extrusionOk="0" h="1062" w="97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5" name="Google Shape;945;p38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rect b="b" l="l" r="r" t="t"/>
                  <a:pathLst>
                    <a:path extrusionOk="0" h="942" w="97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6" name="Google Shape;946;p38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rect b="b" l="l" r="r" t="t"/>
                  <a:pathLst>
                    <a:path extrusionOk="0" h="1901" w="744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7" name="Google Shape;947;p38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rect b="b" l="l" r="r" t="t"/>
                  <a:pathLst>
                    <a:path extrusionOk="0" h="1769" w="326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8" name="Google Shape;948;p38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rect b="b" l="l" r="r" t="t"/>
                  <a:pathLst>
                    <a:path extrusionOk="0" h="2039" w="439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9" name="Google Shape;949;p38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rect b="b" l="l" r="r" t="t"/>
                  <a:pathLst>
                    <a:path extrusionOk="0" h="1901" w="736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0" name="Google Shape;950;p38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rect b="b" l="l" r="r" t="t"/>
                  <a:pathLst>
                    <a:path extrusionOk="0" h="1769" w="354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1" name="Google Shape;951;p38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rect b="b" l="l" r="r" t="t"/>
                  <a:pathLst>
                    <a:path extrusionOk="0" h="2039" w="44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52" name="Google Shape;952;p38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953" name="Google Shape;953;p38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rect b="b" l="l" r="r" t="t"/>
                  <a:pathLst>
                    <a:path extrusionOk="0" h="1176" w="736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4" name="Google Shape;954;p38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rect b="b" l="l" r="r" t="t"/>
                  <a:pathLst>
                    <a:path extrusionOk="0" h="1176" w="708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5" name="Google Shape;955;p38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rect b="b" l="l" r="r" t="t"/>
                  <a:pathLst>
                    <a:path extrusionOk="0" h="1097" w="765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6" name="Google Shape;956;p38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rect b="b" l="l" r="r" t="t"/>
                  <a:pathLst>
                    <a:path extrusionOk="0" h="1097" w="121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7" name="Google Shape;957;p38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rect b="b" l="l" r="r" t="t"/>
                  <a:pathLst>
                    <a:path extrusionOk="0" h="913" w="58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8" name="Google Shape;958;p38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rect b="b" l="l" r="r" t="t"/>
                  <a:pathLst>
                    <a:path extrusionOk="0" h="1027" w="977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9" name="Google Shape;959;p38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rect b="b" l="l" r="r" t="t"/>
                  <a:pathLst>
                    <a:path extrusionOk="0" h="913" w="94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0" name="Google Shape;960;p38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1" name="Google Shape;961;p38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rect b="b" l="l" r="r" t="t"/>
                  <a:pathLst>
                    <a:path extrusionOk="0" h="1735" w="319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2" name="Google Shape;962;p38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63" name="Google Shape;963;p38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964" name="Google Shape;964;p38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rect b="b" l="l" r="r" t="t"/>
                  <a:pathLst>
                    <a:path extrusionOk="0" h="3453" w="3454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5" name="Google Shape;965;p38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rect b="b" l="l" r="r" t="t"/>
                  <a:pathLst>
                    <a:path extrusionOk="0" h="2095" w="230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6" name="Google Shape;966;p38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rect b="b" l="l" r="r" t="t"/>
                  <a:pathLst>
                    <a:path extrusionOk="0" h="5307" w="5307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7" name="Google Shape;967;p38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rect b="b" l="l" r="r" t="t"/>
                  <a:pathLst>
                    <a:path extrusionOk="0" h="4083" w="4628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8" name="Google Shape;968;p38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rect b="b" l="l" r="r" t="t"/>
                  <a:pathLst>
                    <a:path extrusionOk="0" h="3305" w="3361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69" name="Google Shape;969;p38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rect b="b" l="l" r="r" t="t"/>
                <a:pathLst>
                  <a:path extrusionOk="0" h="4431" w="5166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8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rect b="b" l="l" r="r" t="t"/>
                <a:pathLst>
                  <a:path extrusionOk="0" h="475" w="616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38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rect b="b" l="l" r="r" t="t"/>
                <a:pathLst>
                  <a:path extrusionOk="0" h="800" w="886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38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rect b="b" l="l" r="r" t="t"/>
                <a:pathLst>
                  <a:path extrusionOk="0" h="178" w="532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38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rect b="b" l="l" r="r" t="t"/>
                <a:pathLst>
                  <a:path extrusionOk="0" h="708" w="652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38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rect b="b" l="l" r="r" t="t"/>
                <a:pathLst>
                  <a:path extrusionOk="0" h="560" w="652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38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rect b="b" l="l" r="r" t="t"/>
                <a:pathLst>
                  <a:path extrusionOk="0" h="708" w="447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38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rect b="b" l="l" r="r" t="t"/>
                <a:pathLst>
                  <a:path extrusionOk="0" h="326" w="532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38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rect b="b" l="l" r="r" t="t"/>
                <a:pathLst>
                  <a:path extrusionOk="0" h="231" w="885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38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rect b="b" l="l" r="r" t="t"/>
                <a:pathLst>
                  <a:path extrusionOk="0" h="558" w="32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38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rect b="b" l="l" r="r" t="t"/>
                <a:pathLst>
                  <a:path extrusionOk="0" h="844" w="681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38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rect b="b" l="l" r="r" t="t"/>
                <a:pathLst>
                  <a:path extrusionOk="0" h="503" w="206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81" name="Google Shape;981;p38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982" name="Google Shape;982;p38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rect b="b" l="l" r="r" t="t"/>
                  <a:pathLst>
                    <a:path extrusionOk="0" h="4639" w="3361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38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rect b="b" l="l" r="r" t="t"/>
                  <a:pathLst>
                    <a:path extrusionOk="0" h="949" w="1302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38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rect b="b" l="l" r="r" t="t"/>
                  <a:pathLst>
                    <a:path extrusionOk="0" h="2816" w="1741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5" name="Google Shape;985;p38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rect b="b" l="l" r="r" t="t"/>
                  <a:pathLst>
                    <a:path extrusionOk="0" h="149" w="567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6" name="Google Shape;986;p38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rect b="b" l="l" r="r" t="t"/>
                  <a:pathLst>
                    <a:path extrusionOk="0" h="432" w="44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7" name="Google Shape;987;p38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rect b="b" l="l" r="r" t="t"/>
                  <a:pathLst>
                    <a:path extrusionOk="0" h="567" w="149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8" name="Google Shape;988;p38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rect b="b" l="l" r="r" t="t"/>
                  <a:pathLst>
                    <a:path extrusionOk="0" h="652" w="114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38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rect b="b" l="l" r="r" t="t"/>
                  <a:pathLst>
                    <a:path extrusionOk="0" h="411" w="588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38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rect b="b" l="l" r="r" t="t"/>
                  <a:pathLst>
                    <a:path extrusionOk="0" h="93" w="595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38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rect b="b" l="l" r="r" t="t"/>
                  <a:pathLst>
                    <a:path extrusionOk="0" h="1657" w="109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92" name="Google Shape;992;p38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993" name="Google Shape;993;p38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rect b="b" l="l" r="r" t="t"/>
                <a:pathLst>
                  <a:path extrusionOk="0" h="4964" w="4069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38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rect b="b" l="l" r="r" t="t"/>
                <a:pathLst>
                  <a:path extrusionOk="0" h="13612" w="8044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38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rect b="b" l="l" r="r" t="t"/>
                <a:pathLst>
                  <a:path extrusionOk="0" h="13676" w="8108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38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rect b="b" l="l" r="r" t="t"/>
                <a:pathLst>
                  <a:path extrusionOk="0" h="1444" w="645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38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rect b="b" l="l" r="r" t="t"/>
                <a:pathLst>
                  <a:path extrusionOk="0" h="1324" w="652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8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rect b="b" l="l" r="r" t="t"/>
                <a:pathLst>
                  <a:path extrusionOk="0" h="390" w="57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8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rect b="b" l="l" r="r" t="t"/>
                <a:pathLst>
                  <a:path extrusionOk="0" h="447" w="114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8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rect b="b" l="l" r="r" t="t"/>
                <a:pathLst>
                  <a:path extrusionOk="0" h="4620" w="3956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38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rect b="b" l="l" r="r" t="t"/>
                <a:pathLst>
                  <a:path extrusionOk="0" h="18044" w="15211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38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rect b="b" l="l" r="r" t="t"/>
                <a:pathLst>
                  <a:path extrusionOk="0" h="11645" w="13322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8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rect b="b" l="l" r="r" t="t"/>
                <a:pathLst>
                  <a:path extrusionOk="0" h="11557" w="10408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8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rect b="b" l="l" r="r" t="t"/>
                <a:pathLst>
                  <a:path extrusionOk="0" h="5700" w="4889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38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rect b="b" l="l" r="r" t="t"/>
                <a:pathLst>
                  <a:path extrusionOk="0" h="5753" w="4953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8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rect b="b" l="l" r="r" t="t"/>
                <a:pathLst>
                  <a:path extrusionOk="0" h="48" w="262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8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rect b="b" l="l" r="r" t="t"/>
                <a:pathLst>
                  <a:path extrusionOk="0" h="114" w="39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38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rect b="b" l="l" r="r" t="t"/>
                <a:pathLst>
                  <a:path extrusionOk="0" h="8921" w="8249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38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rect b="b" l="l" r="r" t="t"/>
                <a:pathLst>
                  <a:path extrusionOk="0" h="1672" w="2305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38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rect b="b" l="l" r="r" t="t"/>
                <a:pathLst>
                  <a:path extrusionOk="0" h="2859" w="97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38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rect b="b" l="l" r="r" t="t"/>
                <a:pathLst>
                  <a:path extrusionOk="0" h="3538" w="80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38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rect b="b" l="l" r="r" t="t"/>
                <a:pathLst>
                  <a:path extrusionOk="0" h="2316" w="3503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8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rect b="b" l="l" r="r" t="t"/>
                <a:pathLst>
                  <a:path extrusionOk="0" h="4197" w="6807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8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rect b="b" l="l" r="r" t="t"/>
                <a:pathLst>
                  <a:path extrusionOk="0" h="1855" w="2718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8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rect b="b" l="l" r="r" t="t"/>
                <a:pathLst>
                  <a:path extrusionOk="0" h="2506" w="737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8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rect b="b" l="l" r="r" t="t"/>
                <a:pathLst>
                  <a:path extrusionOk="0" h="1387" w="2746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8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rect b="b" l="l" r="r" t="t"/>
                <a:pathLst>
                  <a:path extrusionOk="0" h="1005" w="291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8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rect b="b" l="l" r="r" t="t"/>
                <a:pathLst>
                  <a:path extrusionOk="0" h="235" w="503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8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rect b="b" l="l" r="r" t="t"/>
                <a:pathLst>
                  <a:path extrusionOk="0" h="1097" w="27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38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rect b="b" l="l" r="r" t="t"/>
                <a:pathLst>
                  <a:path extrusionOk="0" h="1119" w="319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8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rect b="b" l="l" r="r" t="t"/>
                <a:pathLst>
                  <a:path extrusionOk="0" h="1132" w="354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38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rect b="b" l="l" r="r" t="t"/>
                <a:pathLst>
                  <a:path extrusionOk="0" h="1126" w="418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38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rect b="b" l="l" r="r" t="t"/>
                <a:pathLst>
                  <a:path extrusionOk="0" h="1074" w="411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38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rect b="b" l="l" r="r" t="t"/>
                <a:pathLst>
                  <a:path extrusionOk="0" h="1062" w="504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38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rect b="b" l="l" r="r" t="t"/>
                <a:pathLst>
                  <a:path extrusionOk="0" h="1006" w="645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38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rect b="b" l="l" r="r" t="t"/>
                <a:pathLst>
                  <a:path extrusionOk="0" h="1034" w="617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38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rect b="b" l="l" r="r" t="t"/>
                <a:pathLst>
                  <a:path extrusionOk="0" h="411" w="765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38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rect b="b" l="l" r="r" t="t"/>
                <a:pathLst>
                  <a:path extrusionOk="0" h="326" w="1593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38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rect b="b" l="l" r="r" t="t"/>
                <a:pathLst>
                  <a:path extrusionOk="0" h="17077" w="16364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8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rect b="b" l="l" r="r" t="t"/>
                <a:pathLst>
                  <a:path extrusionOk="0" h="19370" w="617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8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rect b="b" l="l" r="r" t="t"/>
                <a:pathLst>
                  <a:path extrusionOk="0" h="16216" w="15062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38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rect b="b" l="l" r="r" t="t"/>
                <a:pathLst>
                  <a:path extrusionOk="0" h="1126" w="235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8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rect b="b" l="l" r="r" t="t"/>
                <a:pathLst>
                  <a:path extrusionOk="0" h="2711" w="942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8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rect b="b" l="l" r="r" t="t"/>
                <a:pathLst>
                  <a:path extrusionOk="0" h="1125" w="291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8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rect b="b" l="l" r="r" t="t"/>
                <a:pathLst>
                  <a:path extrusionOk="0" h="624" w="15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36" name="Google Shape;1036;p38"/>
          <p:cNvGrpSpPr/>
          <p:nvPr/>
        </p:nvGrpSpPr>
        <p:grpSpPr>
          <a:xfrm>
            <a:off x="3467140" y="4279075"/>
            <a:ext cx="360758" cy="258297"/>
            <a:chOff x="4992850" y="4345375"/>
            <a:chExt cx="607336" cy="638400"/>
          </a:xfrm>
        </p:grpSpPr>
        <p:sp>
          <p:nvSpPr>
            <p:cNvPr id="1037" name="Google Shape;1037;p3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38"/>
          <p:cNvGrpSpPr/>
          <p:nvPr/>
        </p:nvGrpSpPr>
        <p:grpSpPr>
          <a:xfrm>
            <a:off x="5153547" y="1398735"/>
            <a:ext cx="3429621" cy="3207869"/>
            <a:chOff x="3889166" y="370287"/>
            <a:chExt cx="1437755" cy="1344793"/>
          </a:xfrm>
        </p:grpSpPr>
        <p:sp>
          <p:nvSpPr>
            <p:cNvPr id="1040" name="Google Shape;1040;p38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5274407" y="370287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8"/>
            <p:cNvSpPr/>
            <p:nvPr/>
          </p:nvSpPr>
          <p:spPr>
            <a:xfrm>
              <a:off x="5228494" y="370287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4" name="Google Shape;1044;p38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45" name="Google Shape;10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975" y="1411625"/>
            <a:ext cx="4616201" cy="285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9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Modular</a:t>
            </a:r>
            <a:endParaRPr sz="3700"/>
          </a:p>
        </p:txBody>
      </p:sp>
      <p:sp>
        <p:nvSpPr>
          <p:cNvPr id="1051" name="Google Shape;1051;p39"/>
          <p:cNvSpPr txBox="1"/>
          <p:nvPr>
            <p:ph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52" name="Google Shape;1052;p39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Pewarisan dan Modular</a:t>
            </a:r>
            <a:endParaRPr/>
          </a:p>
        </p:txBody>
      </p:sp>
      <p:sp>
        <p:nvSpPr>
          <p:cNvPr id="1053" name="Google Shape;1053;p39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4" name="Google Shape;1054;p39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1055" name="Google Shape;1055;p39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1056" name="Google Shape;1056;p39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58" name="Google Shape;1058;p39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1059" name="Google Shape;1059;p39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rect b="b" l="l" r="r" t="t"/>
                  <a:pathLst>
                    <a:path extrusionOk="0" h="4815" w="2142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0" name="Google Shape;1060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2" name="Google Shape;1062;p39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rect b="b" l="l" r="r" t="t"/>
                  <a:pathLst>
                    <a:path extrusionOk="0" h="2712" w="3125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3" name="Google Shape;1063;p39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rect b="b" l="l" r="r" t="t"/>
                  <a:pathLst>
                    <a:path extrusionOk="0" h="1016" w="1037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4" name="Google Shape;1064;p39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rect b="b" l="l" r="r" t="t"/>
                  <a:pathLst>
                    <a:path extrusionOk="0" h="3068" w="2052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39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rect b="b" l="l" r="r" t="t"/>
                  <a:pathLst>
                    <a:path extrusionOk="0" h="322" w="535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6" name="Google Shape;1066;p39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rect b="b" l="l" r="r" t="t"/>
                  <a:pathLst>
                    <a:path extrusionOk="0" h="1379" w="995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7" name="Google Shape;1067;p39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rect b="b" l="l" r="r" t="t"/>
                  <a:pathLst>
                    <a:path extrusionOk="0" h="1100" w="836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8" name="Google Shape;1068;p39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rect b="b" l="l" r="r" t="t"/>
                  <a:pathLst>
                    <a:path extrusionOk="0" h="884" w="1788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9" name="Google Shape;1069;p39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rect b="b" l="l" r="r" t="t"/>
                  <a:pathLst>
                    <a:path extrusionOk="0" h="1190" w="1148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0" name="Google Shape;1070;p39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rect b="b" l="l" r="r" t="t"/>
                  <a:pathLst>
                    <a:path extrusionOk="0" h="12751" w="6277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1" name="Google Shape;1071;p39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rect b="b" l="l" r="r" t="t"/>
                  <a:pathLst>
                    <a:path extrusionOk="0" h="12404" w="752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2" name="Google Shape;1072;p39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rect b="b" l="l" r="r" t="t"/>
                  <a:pathLst>
                    <a:path extrusionOk="0" h="12203" w="2422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3" name="Google Shape;1073;p39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rect b="b" l="l" r="r" t="t"/>
                  <a:pathLst>
                    <a:path extrusionOk="0" h="3901" w="3221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4" name="Google Shape;1074;p39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rect b="b" l="l" r="r" t="t"/>
                  <a:pathLst>
                    <a:path extrusionOk="0" h="3873" w="4056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5" name="Google Shape;1075;p39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rect b="b" l="l" r="r" t="t"/>
                  <a:pathLst>
                    <a:path extrusionOk="0" h="2879" w="3728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6" name="Google Shape;1076;p39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rect b="b" l="l" r="r" t="t"/>
                  <a:pathLst>
                    <a:path extrusionOk="0" h="455" w="662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7" name="Google Shape;1077;p39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rect b="b" l="l" r="r" t="t"/>
                  <a:pathLst>
                    <a:path extrusionOk="0" h="308" w="1698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8" name="Google Shape;1078;p39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rect b="b" l="l" r="r" t="t"/>
                  <a:pathLst>
                    <a:path extrusionOk="0" h="2819" w="5087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9" name="Google Shape;1079;p39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rect b="b" l="l" r="r" t="t"/>
                  <a:pathLst>
                    <a:path extrusionOk="0" h="508" w="509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0" name="Google Shape;1080;p39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rect b="b" l="l" r="r" t="t"/>
                  <a:pathLst>
                    <a:path extrusionOk="0" h="418" w="9142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1" name="Google Shape;1081;p39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rect b="b" l="l" r="r" t="t"/>
                  <a:pathLst>
                    <a:path extrusionOk="0" h="4384" w="3612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2" name="Google Shape;1082;p39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rect b="b" l="l" r="r" t="t"/>
                  <a:pathLst>
                    <a:path extrusionOk="0" h="4495" w="3723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3" name="Google Shape;1083;p39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rect b="b" l="l" r="r" t="t"/>
                  <a:pathLst>
                    <a:path extrusionOk="0" h="2205" w="1455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4" name="Google Shape;1084;p39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rect b="b" l="l" r="r" t="t"/>
                  <a:pathLst>
                    <a:path extrusionOk="0" h="572" w="1016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5" name="Google Shape;1085;p39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rect b="b" l="l" r="r" t="t"/>
                  <a:pathLst>
                    <a:path extrusionOk="0" h="398" w="1872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6" name="Google Shape;1086;p39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rect b="b" l="l" r="r" t="t"/>
                  <a:pathLst>
                    <a:path extrusionOk="0" h="969" w="1677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7" name="Google Shape;1087;p39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rect b="b" l="l" r="r" t="t"/>
                  <a:pathLst>
                    <a:path extrusionOk="0" h="163" w="239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8" name="Google Shape;1088;p39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rect b="b" l="l" r="r" t="t"/>
                  <a:pathLst>
                    <a:path extrusionOk="0" h="183" w="55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89" name="Google Shape;1089;p39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090" name="Google Shape;1090;p39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39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2" name="Google Shape;1092;p39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093" name="Google Shape;1093;p39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5" name="Google Shape;1095;p39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096" name="Google Shape;1096;p39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8" name="Google Shape;1098;p39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099" name="Google Shape;1099;p39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rect b="b" l="l" r="r" t="t"/>
                <a:pathLst>
                  <a:path extrusionOk="0" h="1034" w="68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39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rect b="b" l="l" r="r" t="t"/>
                <a:pathLst>
                  <a:path extrusionOk="0" h="970" w="652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39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rect b="b" l="l" r="r" t="t"/>
                <a:pathLst>
                  <a:path extrusionOk="0" h="970" w="885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39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rect b="b" l="l" r="r" t="t"/>
                <a:pathLst>
                  <a:path extrusionOk="0" h="970" w="1006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39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9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39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39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39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39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2" name="Google Shape;1112;p39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113" name="Google Shape;1113;p39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9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9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9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9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9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9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rect b="b" l="l" r="r" t="t"/>
                <a:pathLst>
                  <a:path extrusionOk="0" h="921" w="623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9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rect b="b" l="l" r="r" t="t"/>
                <a:pathLst>
                  <a:path extrusionOk="0" h="921" w="857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9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rect b="b" l="l" r="r" t="t"/>
                <a:pathLst>
                  <a:path extrusionOk="0" h="921" w="942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9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9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rect b="b" l="l" r="r" t="t"/>
                <a:pathLst>
                  <a:path extrusionOk="0" h="885" w="86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4" name="Google Shape;1124;p39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125" name="Google Shape;1125;p39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rect b="b" l="l" r="r" t="t"/>
                <a:pathLst>
                  <a:path extrusionOk="0" h="913" w="949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9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rect b="b" l="l" r="r" t="t"/>
                <a:pathLst>
                  <a:path extrusionOk="0" h="998" w="1742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9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rect b="b" l="l" r="r" t="t"/>
                <a:pathLst>
                  <a:path extrusionOk="0" h="1062" w="1034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9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rect b="b" l="l" r="r" t="t"/>
                <a:pathLst>
                  <a:path extrusionOk="0" h="1062" w="1062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9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rect b="b" l="l" r="r" t="t"/>
                <a:pathLst>
                  <a:path extrusionOk="0" h="1034" w="299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9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rect b="b" l="l" r="r" t="t"/>
                <a:pathLst>
                  <a:path extrusionOk="0" h="1154" w="737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9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rect b="b" l="l" r="r" t="t"/>
                <a:pathLst>
                  <a:path extrusionOk="0" h="1154" w="736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9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9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9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rect b="b" l="l" r="r" t="t"/>
                <a:pathLst>
                  <a:path extrusionOk="0" h="1126" w="772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9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rect b="b" l="l" r="r" t="t"/>
                <a:pathLst>
                  <a:path extrusionOk="0" h="1119" w="122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9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rect b="b" l="l" r="r" t="t"/>
                <a:pathLst>
                  <a:path extrusionOk="0" h="942" w="595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9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rect b="b" l="l" r="r" t="t"/>
                <a:pathLst>
                  <a:path extrusionOk="0" h="1062" w="97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9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rect b="b" l="l" r="r" t="t"/>
                <a:pathLst>
                  <a:path extrusionOk="0" h="942" w="97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9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rect b="b" l="l" r="r" t="t"/>
                <a:pathLst>
                  <a:path extrusionOk="0" h="1901" w="744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9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rect b="b" l="l" r="r" t="t"/>
                <a:pathLst>
                  <a:path extrusionOk="0" h="1769" w="326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9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rect b="b" l="l" r="r" t="t"/>
                <a:pathLst>
                  <a:path extrusionOk="0" h="2039" w="439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9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rect b="b" l="l" r="r" t="t"/>
                <a:pathLst>
                  <a:path extrusionOk="0" h="1901" w="736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9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rect b="b" l="l" r="r" t="t"/>
                <a:pathLst>
                  <a:path extrusionOk="0" h="1769" w="354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9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rect b="b" l="l" r="r" t="t"/>
                <a:pathLst>
                  <a:path extrusionOk="0" h="2039" w="44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5" name="Google Shape;1145;p39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146" name="Google Shape;1146;p39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rect b="b" l="l" r="r" t="t"/>
                <a:pathLst>
                  <a:path extrusionOk="0" h="3453" w="3454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9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rect b="b" l="l" r="r" t="t"/>
                <a:pathLst>
                  <a:path extrusionOk="0" h="2095" w="230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9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rect b="b" l="l" r="r" t="t"/>
                <a:pathLst>
                  <a:path extrusionOk="0" h="5307" w="5307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9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rect b="b" l="l" r="r" t="t"/>
                <a:pathLst>
                  <a:path extrusionOk="0" h="4083" w="4628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9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rect b="b" l="l" r="r" t="t"/>
                <a:pathLst>
                  <a:path extrusionOk="0" h="3305" w="3361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1" name="Google Shape;1151;p39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152" name="Google Shape;1152;p39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rect b="b" l="l" r="r" t="t"/>
                <a:pathLst>
                  <a:path extrusionOk="0" h="4639" w="3361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9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rect b="b" l="l" r="r" t="t"/>
                <a:pathLst>
                  <a:path extrusionOk="0" h="949" w="1302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39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rect b="b" l="l" r="r" t="t"/>
                <a:pathLst>
                  <a:path extrusionOk="0" h="2816" w="1741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39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rect b="b" l="l" r="r" t="t"/>
                <a:pathLst>
                  <a:path extrusionOk="0" h="149" w="567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39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rect b="b" l="l" r="r" t="t"/>
                <a:pathLst>
                  <a:path extrusionOk="0" h="432" w="44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39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rect b="b" l="l" r="r" t="t"/>
                <a:pathLst>
                  <a:path extrusionOk="0" h="567" w="149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39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rect b="b" l="l" r="r" t="t"/>
                <a:pathLst>
                  <a:path extrusionOk="0" h="652" w="114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39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rect b="b" l="l" r="r" t="t"/>
                <a:pathLst>
                  <a:path extrusionOk="0" h="411" w="588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39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rect b="b" l="l" r="r" t="t"/>
                <a:pathLst>
                  <a:path extrusionOk="0" h="93" w="595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39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rect b="b" l="l" r="r" t="t"/>
                <a:pathLst>
                  <a:path extrusionOk="0" h="1657" w="109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62" name="Google Shape;1162;p39"/>
          <p:cNvSpPr txBox="1"/>
          <p:nvPr/>
        </p:nvSpPr>
        <p:spPr>
          <a:xfrm>
            <a:off x="5432225" y="4468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40"/>
          <p:cNvSpPr txBox="1"/>
          <p:nvPr>
            <p:ph type="title"/>
          </p:nvPr>
        </p:nvSpPr>
        <p:spPr>
          <a:xfrm>
            <a:off x="720000" y="2164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Modular</a:t>
            </a:r>
            <a:endParaRPr/>
          </a:p>
        </p:txBody>
      </p:sp>
      <p:sp>
        <p:nvSpPr>
          <p:cNvPr id="1168" name="Google Shape;1168;p40"/>
          <p:cNvSpPr txBox="1"/>
          <p:nvPr/>
        </p:nvSpPr>
        <p:spPr>
          <a:xfrm flipH="1">
            <a:off x="713200" y="734850"/>
            <a:ext cx="7719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Konsep yang mengacu pada pengorganisasian kode ke dalam modul-modul yang independen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(File Independen)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9" name="Google Shape;1169;p40"/>
          <p:cNvSpPr txBox="1"/>
          <p:nvPr/>
        </p:nvSpPr>
        <p:spPr>
          <a:xfrm flipH="1">
            <a:off x="2413563" y="2893600"/>
            <a:ext cx="80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[  ]</a:t>
            </a:r>
            <a:endParaRPr b="1"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0" name="Google Shape;1170;p40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1" name="Google Shape;11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450" y="1383750"/>
            <a:ext cx="4269094" cy="315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1"/>
          <p:cNvSpPr txBox="1"/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177" name="Google Shape;1177;p41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1178" name="Google Shape;1178;p41"/>
            <p:cNvSpPr/>
            <p:nvPr/>
          </p:nvSpPr>
          <p:spPr>
            <a:xfrm>
              <a:off x="2770216" y="1172311"/>
              <a:ext cx="3514928" cy="2228226"/>
            </a:xfrm>
            <a:custGeom>
              <a:rect b="b" l="l" r="r" t="t"/>
              <a:pathLst>
                <a:path extrusionOk="0" h="30030" w="47371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79" name="Google Shape;1179;p41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1180" name="Google Shape;1180;p41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rect b="b" l="l" r="r" t="t"/>
                <a:pathLst>
                  <a:path extrusionOk="0" h="1090" w="673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41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41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rect b="b" l="l" r="r" t="t"/>
                <a:pathLst>
                  <a:path extrusionOk="0" h="1026" w="708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41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41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rect b="b" l="l" r="r" t="t"/>
                <a:pathLst>
                  <a:path extrusionOk="0" h="949" w="617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41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rect b="b" l="l" r="r" t="t"/>
                <a:pathLst>
                  <a:path extrusionOk="0" h="949" w="886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41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rect b="b" l="l" r="r" t="t"/>
                <a:pathLst>
                  <a:path extrusionOk="0" h="949" w="998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41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rect b="b" l="l" r="r" t="t"/>
                <a:pathLst>
                  <a:path extrusionOk="0" h="1781" w="595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41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41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41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rect b="b" l="l" r="r" t="t"/>
                <a:pathLst>
                  <a:path extrusionOk="0" h="1781" w="624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41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41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rect b="b" l="l" r="r" t="t"/>
                <a:pathLst>
                  <a:path extrusionOk="0" h="1854" w="412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3" name="Google Shape;1193;p41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1194" name="Google Shape;1194;p41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rect b="b" l="l" r="r" t="t"/>
                <a:pathLst>
                  <a:path extrusionOk="0" h="13237" w="15833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41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rect b="b" l="l" r="r" t="t"/>
                <a:pathLst>
                  <a:path extrusionOk="0" h="624" w="121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41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rect b="b" l="l" r="r" t="t"/>
                <a:pathLst>
                  <a:path extrusionOk="0" h="8702" w="68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41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rect b="b" l="l" r="r" t="t"/>
                <a:pathLst>
                  <a:path extrusionOk="0" h="11172" w="207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41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rect b="b" l="l" r="r" t="t"/>
                <a:pathLst>
                  <a:path extrusionOk="0" h="1239" w="5484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41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rect b="b" l="l" r="r" t="t"/>
                <a:pathLst>
                  <a:path extrusionOk="0" h="1508" w="15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41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rect b="b" l="l" r="r" t="t"/>
                <a:pathLst>
                  <a:path extrusionOk="0" h="3948" w="3949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41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rect b="b" l="l" r="r" t="t"/>
                <a:pathLst>
                  <a:path extrusionOk="0" h="2123" w="2123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41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rect b="b" l="l" r="r" t="t"/>
                <a:pathLst>
                  <a:path extrusionOk="0" h="709" w="709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41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rect b="b" l="l" r="r" t="t"/>
                <a:pathLst>
                  <a:path extrusionOk="0" h="765" w="1352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41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rect b="b" l="l" r="r" t="t"/>
                <a:pathLst>
                  <a:path extrusionOk="0" h="821" w="822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41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rect b="b" l="l" r="r" t="t"/>
                <a:pathLst>
                  <a:path extrusionOk="0" h="821" w="80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41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rect b="b" l="l" r="r" t="t"/>
                <a:pathLst>
                  <a:path extrusionOk="0" h="801" w="242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41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rect b="b" l="l" r="r" t="t"/>
                <a:pathLst>
                  <a:path extrusionOk="0" h="885" w="56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41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rect b="b" l="l" r="r" t="t"/>
                <a:pathLst>
                  <a:path extrusionOk="0" h="885" w="559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41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rect b="b" l="l" r="r" t="t"/>
                <a:pathLst>
                  <a:path extrusionOk="0" h="6785" w="2187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41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rect b="b" l="l" r="r" t="t"/>
                <a:pathLst>
                  <a:path extrusionOk="0" h="122" w="2682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41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rect b="b" l="l" r="r" t="t"/>
                <a:pathLst>
                  <a:path extrusionOk="0" h="178" w="3984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2" name="Google Shape;1212;p41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1213" name="Google Shape;1213;p41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rect b="b" l="l" r="r" t="t"/>
                <a:pathLst>
                  <a:path extrusionOk="0" h="16803" w="21903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41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rect b="b" l="l" r="r" t="t"/>
                <a:pathLst>
                  <a:path extrusionOk="0" h="13266" w="1011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41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rect b="b" l="l" r="r" t="t"/>
                <a:pathLst>
                  <a:path extrusionOk="0" h="13266" w="10082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41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rect b="b" l="l" r="r" t="t"/>
                <a:pathLst>
                  <a:path extrusionOk="0" h="13294" w="10111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41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rect b="b" l="l" r="r" t="t"/>
                <a:pathLst>
                  <a:path extrusionOk="0" h="13209" w="9664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41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41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rect b="b" l="l" r="r" t="t"/>
                <a:pathLst>
                  <a:path extrusionOk="0" h="765" w="178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41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41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rect b="b" l="l" r="r" t="t"/>
                <a:pathLst>
                  <a:path extrusionOk="0" h="623" w="39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41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rect b="b" l="l" r="r" t="t"/>
                <a:pathLst>
                  <a:path extrusionOk="0" h="623" w="411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41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rect b="b" l="l" r="r" t="t"/>
                <a:pathLst>
                  <a:path extrusionOk="0" h="93" w="206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41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rect b="b" l="l" r="r" t="t"/>
                <a:pathLst>
                  <a:path extrusionOk="0" h="235" w="411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41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41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41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rect b="b" l="l" r="r" t="t"/>
                <a:pathLst>
                  <a:path extrusionOk="0" h="765" w="242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41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rect b="b" l="l" r="r" t="t"/>
                <a:pathLst>
                  <a:path extrusionOk="0" h="765" w="177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41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41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41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rect b="b" l="l" r="r" t="t"/>
                <a:pathLst>
                  <a:path extrusionOk="0" h="418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41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41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41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41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41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41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41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41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41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41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41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41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41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41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41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41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41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41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41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41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41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41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rect b="b" l="l" r="r" t="t"/>
                <a:pathLst>
                  <a:path extrusionOk="0" h="411" w="411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41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41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41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41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41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rect b="b" l="l" r="r" t="t"/>
                <a:pathLst>
                  <a:path extrusionOk="0" h="765" w="214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41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rect b="b" l="l" r="r" t="t"/>
                <a:pathLst>
                  <a:path extrusionOk="0" h="440" w="93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41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rect b="b" l="l" r="r" t="t"/>
                <a:pathLst>
                  <a:path extrusionOk="0" h="616" w="418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41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41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41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41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41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rect b="b" l="l" r="r" t="t"/>
                <a:pathLst>
                  <a:path extrusionOk="0" h="411" w="419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41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rect b="b" l="l" r="r" t="t"/>
                <a:pathLst>
                  <a:path extrusionOk="0" h="411" w="418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41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41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41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41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rect b="b" l="l" r="r" t="t"/>
                <a:pathLst>
                  <a:path extrusionOk="0" h="772" w="214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41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41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41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41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rect b="b" l="l" r="r" t="t"/>
                <a:pathLst>
                  <a:path extrusionOk="0" h="419" w="412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41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41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41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rect b="b" l="l" r="r" t="t"/>
                <a:pathLst>
                  <a:path extrusionOk="0" h="419" w="419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41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rect b="b" l="l" r="r" t="t"/>
                <a:pathLst>
                  <a:path extrusionOk="0" h="419" w="418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41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41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41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41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41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rect b="b" l="l" r="r" t="t"/>
                <a:pathLst>
                  <a:path extrusionOk="0" h="559" w="354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1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rect b="b" l="l" r="r" t="t"/>
                <a:pathLst>
                  <a:path extrusionOk="0" h="617" w="383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41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41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rect b="b" l="l" r="r" t="t"/>
                <a:pathLst>
                  <a:path extrusionOk="0" h="559" w="355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41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41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41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rect b="b" l="l" r="r" t="t"/>
                <a:pathLst>
                  <a:path extrusionOk="0" h="559" w="39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41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41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41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41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5" name="Google Shape;1295;p41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296" name="Google Shape;1296;p41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rect b="b" l="l" r="r" t="t"/>
                <a:pathLst>
                  <a:path extrusionOk="0" h="28438" w="2087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rect b="b" l="l" r="r" t="t"/>
                <a:pathLst>
                  <a:path extrusionOk="0" h="3736" w="2124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41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rect b="b" l="l" r="r" t="t"/>
                <a:pathLst>
                  <a:path extrusionOk="0" h="3771" w="2038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41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rect b="b" l="l" r="r" t="t"/>
                <a:pathLst>
                  <a:path extrusionOk="0" h="3411" w="1769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41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rect b="b" l="l" r="r" t="t"/>
                <a:pathLst>
                  <a:path extrusionOk="0" h="2187" w="1416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41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rect b="b" l="l" r="r" t="t"/>
                <a:pathLst>
                  <a:path extrusionOk="0" h="581" w="475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41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rect b="b" l="l" r="r" t="t"/>
                <a:pathLst>
                  <a:path extrusionOk="0" h="531" w="412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rect b="b" l="l" r="r" t="t"/>
                <a:pathLst>
                  <a:path extrusionOk="0" h="588" w="446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41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rect b="b" l="l" r="r" t="t"/>
                <a:pathLst>
                  <a:path extrusionOk="0" h="571" w="291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41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rect b="b" l="l" r="r" t="t"/>
                <a:pathLst>
                  <a:path extrusionOk="0" h="1308" w="1649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rect b="b" l="l" r="r" t="t"/>
                <a:pathLst>
                  <a:path extrusionOk="0" h="1633" w="857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rect b="b" l="l" r="r" t="t"/>
                <a:pathLst>
                  <a:path extrusionOk="0" h="503" w="708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rect b="b" l="l" r="r" t="t"/>
                <a:pathLst>
                  <a:path extrusionOk="0" h="291" w="355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41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rect b="b" l="l" r="r" t="t"/>
                <a:pathLst>
                  <a:path extrusionOk="0" h="600" w="942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41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rect b="b" l="l" r="r" t="t"/>
                <a:pathLst>
                  <a:path extrusionOk="0" h="253" w="383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41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rect b="b" l="l" r="r" t="t"/>
                <a:pathLst>
                  <a:path extrusionOk="0" h="489" w="80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41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rect b="b" l="l" r="r" t="t"/>
                <a:pathLst>
                  <a:path extrusionOk="0" h="326" w="794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41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rect b="b" l="l" r="r" t="t"/>
                <a:pathLst>
                  <a:path extrusionOk="0" h="245" w="709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41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rect b="b" l="l" r="r" t="t"/>
                <a:pathLst>
                  <a:path extrusionOk="0" h="190" w="411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41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rect b="b" l="l" r="r" t="t"/>
                <a:pathLst>
                  <a:path extrusionOk="0" h="247" w="857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41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rect b="b" l="l" r="r" t="t"/>
                <a:pathLst>
                  <a:path extrusionOk="0" h="218" w="765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41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rect b="b" l="l" r="r" t="t"/>
                <a:pathLst>
                  <a:path extrusionOk="0" h="589" w="446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8" name="Google Shape;1318;p41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319" name="Google Shape;1319;p41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41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41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41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41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41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5" name="Google Shape;1325;p41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326" name="Google Shape;1326;p41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41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41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41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41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41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41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41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34" name="Google Shape;1334;p41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335" name="Google Shape;1335;p4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7" name="Google Shape;1337;p4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8" name="Google Shape;1338;p41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339" name="Google Shape;1339;p41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3" name="Google Shape;1343;p41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41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5" name="Google Shape;1345;p41"/>
          <p:cNvSpPr txBox="1"/>
          <p:nvPr>
            <p:ph idx="4294967295" type="subTitle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