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6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9706" y="287274"/>
            <a:ext cx="9093987" cy="125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65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65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65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617" y="443737"/>
            <a:ext cx="9852164" cy="629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65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0817" y="2108558"/>
            <a:ext cx="8876665" cy="187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image" Target="../media/image44.png"/><Relationship Id="rId3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2684" y="2300732"/>
            <a:ext cx="848981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4000" b="1" spc="-15" dirty="0">
                <a:latin typeface="Century Gothic"/>
                <a:cs typeface="Century Gothic"/>
              </a:rPr>
              <a:t>PERENCANAAN,  PENJADWALAN DAN  PENGENDALIAN  PROYEK</a:t>
            </a:r>
            <a:r>
              <a:rPr sz="4000" b="1" spc="-45" dirty="0">
                <a:latin typeface="Century Gothic"/>
                <a:cs typeface="Century Gothic"/>
              </a:rPr>
              <a:t> </a:t>
            </a:r>
            <a:r>
              <a:rPr sz="4000" b="1" spc="-15" dirty="0">
                <a:latin typeface="Century Gothic"/>
                <a:cs typeface="Century Gothic"/>
              </a:rPr>
              <a:t>KONSTRUKSI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839" y="5187063"/>
            <a:ext cx="5104251" cy="419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650" b="1" spc="-10" dirty="0" smtClean="0">
                <a:solidFill>
                  <a:srgbClr val="002060"/>
                </a:solidFill>
                <a:latin typeface="Century Gothic"/>
                <a:cs typeface="Century Gothic"/>
              </a:rPr>
              <a:t>Dian </a:t>
            </a:r>
            <a:r>
              <a:rPr lang="en-US" sz="2650" b="1" spc="-10" dirty="0" err="1" smtClean="0">
                <a:solidFill>
                  <a:srgbClr val="002060"/>
                </a:solidFill>
                <a:latin typeface="Century Gothic"/>
                <a:cs typeface="Century Gothic"/>
              </a:rPr>
              <a:t>Kurniawan</a:t>
            </a:r>
            <a:r>
              <a:rPr lang="en-US" sz="2650" b="1" spc="-10" dirty="0" smtClean="0">
                <a:solidFill>
                  <a:srgbClr val="002060"/>
                </a:solidFill>
                <a:latin typeface="Century Gothic"/>
                <a:cs typeface="Century Gothic"/>
              </a:rPr>
              <a:t>, SE., </a:t>
            </a:r>
            <a:r>
              <a:rPr lang="en-US" sz="2650" b="1" spc="-10" dirty="0" err="1" smtClean="0">
                <a:solidFill>
                  <a:srgbClr val="002060"/>
                </a:solidFill>
                <a:latin typeface="Century Gothic"/>
                <a:cs typeface="Century Gothic"/>
              </a:rPr>
              <a:t>MSi</a:t>
            </a:r>
            <a:endParaRPr sz="26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479" y="168402"/>
            <a:ext cx="8312150" cy="974090"/>
          </a:xfrm>
          <a:custGeom>
            <a:avLst/>
            <a:gdLst/>
            <a:ahLst/>
            <a:cxnLst/>
            <a:rect l="l" t="t" r="r" b="b"/>
            <a:pathLst>
              <a:path w="8312150" h="974090">
                <a:moveTo>
                  <a:pt x="0" y="0"/>
                </a:moveTo>
                <a:lnTo>
                  <a:pt x="0" y="973836"/>
                </a:lnTo>
                <a:lnTo>
                  <a:pt x="8311896" y="973835"/>
                </a:lnTo>
                <a:lnTo>
                  <a:pt x="8311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358" y="0"/>
            <a:ext cx="6707505" cy="1100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3500" b="0" spc="320" dirty="0">
                <a:solidFill>
                  <a:srgbClr val="006565"/>
                </a:solidFill>
                <a:latin typeface="Arial"/>
                <a:cs typeface="Arial"/>
              </a:rPr>
              <a:t>Teknik </a:t>
            </a:r>
            <a:r>
              <a:rPr sz="3500" b="0" spc="535" dirty="0">
                <a:solidFill>
                  <a:srgbClr val="006565"/>
                </a:solidFill>
                <a:latin typeface="Arial"/>
                <a:cs typeface="Arial"/>
              </a:rPr>
              <a:t>Penjadualan</a:t>
            </a:r>
            <a:r>
              <a:rPr sz="3500" b="0" spc="370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3500" b="0" spc="465" dirty="0">
                <a:solidFill>
                  <a:srgbClr val="006565"/>
                </a:solidFill>
                <a:latin typeface="Arial"/>
                <a:cs typeface="Arial"/>
              </a:rPr>
              <a:t>Waktu  </a:t>
            </a:r>
            <a:r>
              <a:rPr sz="3500" b="0" spc="484" dirty="0">
                <a:solidFill>
                  <a:srgbClr val="006565"/>
                </a:solidFill>
                <a:latin typeface="Arial"/>
                <a:cs typeface="Arial"/>
              </a:rPr>
              <a:t>Proyek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5547" y="3579876"/>
            <a:ext cx="1595120" cy="1257300"/>
          </a:xfrm>
          <a:custGeom>
            <a:avLst/>
            <a:gdLst/>
            <a:ahLst/>
            <a:cxnLst/>
            <a:rect l="l" t="t" r="r" b="b"/>
            <a:pathLst>
              <a:path w="1595120" h="1257300">
                <a:moveTo>
                  <a:pt x="0" y="0"/>
                </a:moveTo>
                <a:lnTo>
                  <a:pt x="0" y="1257300"/>
                </a:lnTo>
                <a:lnTo>
                  <a:pt x="1594866" y="1257300"/>
                </a:lnTo>
                <a:lnTo>
                  <a:pt x="15948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5547" y="3579876"/>
            <a:ext cx="1595120" cy="1257300"/>
          </a:xfrm>
          <a:custGeom>
            <a:avLst/>
            <a:gdLst/>
            <a:ahLst/>
            <a:cxnLst/>
            <a:rect l="l" t="t" r="r" b="b"/>
            <a:pathLst>
              <a:path w="1595120" h="1257300">
                <a:moveTo>
                  <a:pt x="0" y="0"/>
                </a:moveTo>
                <a:lnTo>
                  <a:pt x="0" y="1257300"/>
                </a:lnTo>
                <a:lnTo>
                  <a:pt x="1594866" y="1257299"/>
                </a:lnTo>
                <a:lnTo>
                  <a:pt x="1594866" y="0"/>
                </a:lnTo>
                <a:lnTo>
                  <a:pt x="0" y="0"/>
                </a:lnTo>
                <a:close/>
              </a:path>
            </a:pathLst>
          </a:custGeom>
          <a:ln w="6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0273" y="3790188"/>
            <a:ext cx="646176" cy="164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0273" y="3954779"/>
            <a:ext cx="646176" cy="164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7289" y="4094988"/>
            <a:ext cx="1152144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7289" y="4195571"/>
            <a:ext cx="1152144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7289" y="4296155"/>
            <a:ext cx="1152144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6369" y="4399026"/>
            <a:ext cx="652271" cy="164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6369" y="4563617"/>
            <a:ext cx="652271" cy="164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0413" y="3131057"/>
            <a:ext cx="797560" cy="1077595"/>
          </a:xfrm>
          <a:custGeom>
            <a:avLst/>
            <a:gdLst/>
            <a:ahLst/>
            <a:cxnLst/>
            <a:rect l="l" t="t" r="r" b="b"/>
            <a:pathLst>
              <a:path w="797560" h="1077595">
                <a:moveTo>
                  <a:pt x="0" y="1077468"/>
                </a:moveTo>
                <a:lnTo>
                  <a:pt x="434340" y="1077468"/>
                </a:lnTo>
                <a:lnTo>
                  <a:pt x="434339" y="0"/>
                </a:lnTo>
                <a:lnTo>
                  <a:pt x="797051" y="0"/>
                </a:lnTo>
              </a:path>
            </a:pathLst>
          </a:custGeom>
          <a:ln w="1841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142" y="3018980"/>
            <a:ext cx="184531" cy="223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7465" y="2771394"/>
            <a:ext cx="1884680" cy="718820"/>
          </a:xfrm>
          <a:custGeom>
            <a:avLst/>
            <a:gdLst/>
            <a:ahLst/>
            <a:cxnLst/>
            <a:rect l="l" t="t" r="r" b="b"/>
            <a:pathLst>
              <a:path w="1884679" h="718820">
                <a:moveTo>
                  <a:pt x="0" y="0"/>
                </a:moveTo>
                <a:lnTo>
                  <a:pt x="0" y="718566"/>
                </a:lnTo>
                <a:lnTo>
                  <a:pt x="1884426" y="718566"/>
                </a:lnTo>
                <a:lnTo>
                  <a:pt x="1884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7465" y="2771394"/>
            <a:ext cx="1884680" cy="718820"/>
          </a:xfrm>
          <a:custGeom>
            <a:avLst/>
            <a:gdLst/>
            <a:ahLst/>
            <a:cxnLst/>
            <a:rect l="l" t="t" r="r" b="b"/>
            <a:pathLst>
              <a:path w="1884679" h="718820">
                <a:moveTo>
                  <a:pt x="0" y="0"/>
                </a:moveTo>
                <a:lnTo>
                  <a:pt x="0" y="718565"/>
                </a:lnTo>
                <a:lnTo>
                  <a:pt x="1884426" y="718565"/>
                </a:lnTo>
                <a:lnTo>
                  <a:pt x="1884426" y="0"/>
                </a:lnTo>
                <a:lnTo>
                  <a:pt x="0" y="0"/>
                </a:lnTo>
                <a:close/>
              </a:path>
            </a:pathLst>
          </a:custGeom>
          <a:ln w="6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69321" y="3016757"/>
            <a:ext cx="1146047" cy="100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9321" y="3117342"/>
            <a:ext cx="1146047" cy="100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7465" y="4927091"/>
            <a:ext cx="1884680" cy="718820"/>
          </a:xfrm>
          <a:custGeom>
            <a:avLst/>
            <a:gdLst/>
            <a:ahLst/>
            <a:cxnLst/>
            <a:rect l="l" t="t" r="r" b="b"/>
            <a:pathLst>
              <a:path w="1884679" h="718820">
                <a:moveTo>
                  <a:pt x="0" y="0"/>
                </a:moveTo>
                <a:lnTo>
                  <a:pt x="0" y="718565"/>
                </a:lnTo>
                <a:lnTo>
                  <a:pt x="1884426" y="718565"/>
                </a:lnTo>
                <a:lnTo>
                  <a:pt x="1884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7465" y="4927091"/>
            <a:ext cx="1884680" cy="718820"/>
          </a:xfrm>
          <a:custGeom>
            <a:avLst/>
            <a:gdLst/>
            <a:ahLst/>
            <a:cxnLst/>
            <a:rect l="l" t="t" r="r" b="b"/>
            <a:pathLst>
              <a:path w="1884679" h="718820">
                <a:moveTo>
                  <a:pt x="0" y="0"/>
                </a:moveTo>
                <a:lnTo>
                  <a:pt x="0" y="718565"/>
                </a:lnTo>
                <a:lnTo>
                  <a:pt x="1884426" y="718565"/>
                </a:lnTo>
                <a:lnTo>
                  <a:pt x="1884426" y="0"/>
                </a:lnTo>
                <a:lnTo>
                  <a:pt x="0" y="0"/>
                </a:lnTo>
                <a:close/>
              </a:path>
            </a:pathLst>
          </a:custGeom>
          <a:ln w="6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9153" y="5020817"/>
            <a:ext cx="798576" cy="132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9153" y="5153405"/>
            <a:ext cx="798576" cy="132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46867" y="5324855"/>
            <a:ext cx="798576" cy="132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6867" y="5457444"/>
            <a:ext cx="798576" cy="132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0413" y="4208526"/>
            <a:ext cx="797560" cy="1078230"/>
          </a:xfrm>
          <a:custGeom>
            <a:avLst/>
            <a:gdLst/>
            <a:ahLst/>
            <a:cxnLst/>
            <a:rect l="l" t="t" r="r" b="b"/>
            <a:pathLst>
              <a:path w="797560" h="1078229">
                <a:moveTo>
                  <a:pt x="0" y="0"/>
                </a:moveTo>
                <a:lnTo>
                  <a:pt x="434340" y="0"/>
                </a:lnTo>
                <a:lnTo>
                  <a:pt x="434340" y="1078230"/>
                </a:lnTo>
                <a:lnTo>
                  <a:pt x="797052" y="1078230"/>
                </a:lnTo>
              </a:path>
            </a:pathLst>
          </a:custGeom>
          <a:ln w="1841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22142" y="5174678"/>
            <a:ext cx="184531" cy="2241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3287" y="2311145"/>
            <a:ext cx="3552190" cy="1654810"/>
          </a:xfrm>
          <a:custGeom>
            <a:avLst/>
            <a:gdLst/>
            <a:ahLst/>
            <a:cxnLst/>
            <a:rect l="l" t="t" r="r" b="b"/>
            <a:pathLst>
              <a:path w="3552190" h="1654810">
                <a:moveTo>
                  <a:pt x="0" y="0"/>
                </a:moveTo>
                <a:lnTo>
                  <a:pt x="0" y="1654302"/>
                </a:lnTo>
                <a:lnTo>
                  <a:pt x="3551682" y="1654302"/>
                </a:lnTo>
                <a:lnTo>
                  <a:pt x="355168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3287" y="2311145"/>
            <a:ext cx="3552190" cy="1654810"/>
          </a:xfrm>
          <a:custGeom>
            <a:avLst/>
            <a:gdLst/>
            <a:ahLst/>
            <a:cxnLst/>
            <a:rect l="l" t="t" r="r" b="b"/>
            <a:pathLst>
              <a:path w="3552190" h="1654810">
                <a:moveTo>
                  <a:pt x="0" y="0"/>
                </a:moveTo>
                <a:lnTo>
                  <a:pt x="0" y="1654302"/>
                </a:lnTo>
                <a:lnTo>
                  <a:pt x="3551682" y="1654301"/>
                </a:lnTo>
                <a:lnTo>
                  <a:pt x="3551682" y="0"/>
                </a:lnTo>
                <a:lnTo>
                  <a:pt x="0" y="0"/>
                </a:lnTo>
                <a:close/>
              </a:path>
            </a:pathLst>
          </a:custGeom>
          <a:ln w="6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5425" y="2506979"/>
            <a:ext cx="3042666" cy="10165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5425" y="3521202"/>
            <a:ext cx="1341119" cy="822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5425" y="3603497"/>
            <a:ext cx="1341119" cy="822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5425" y="3685794"/>
            <a:ext cx="1341119" cy="822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3287" y="4485894"/>
            <a:ext cx="3552190" cy="1564640"/>
          </a:xfrm>
          <a:custGeom>
            <a:avLst/>
            <a:gdLst/>
            <a:ahLst/>
            <a:cxnLst/>
            <a:rect l="l" t="t" r="r" b="b"/>
            <a:pathLst>
              <a:path w="3552190" h="1564639">
                <a:moveTo>
                  <a:pt x="0" y="0"/>
                </a:moveTo>
                <a:lnTo>
                  <a:pt x="0" y="1564386"/>
                </a:lnTo>
                <a:lnTo>
                  <a:pt x="3551682" y="1564386"/>
                </a:lnTo>
                <a:lnTo>
                  <a:pt x="355168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3287" y="4485894"/>
            <a:ext cx="3552190" cy="1564640"/>
          </a:xfrm>
          <a:custGeom>
            <a:avLst/>
            <a:gdLst/>
            <a:ahLst/>
            <a:cxnLst/>
            <a:rect l="l" t="t" r="r" b="b"/>
            <a:pathLst>
              <a:path w="3552190" h="1564639">
                <a:moveTo>
                  <a:pt x="0" y="0"/>
                </a:moveTo>
                <a:lnTo>
                  <a:pt x="0" y="1564386"/>
                </a:lnTo>
                <a:lnTo>
                  <a:pt x="3551682" y="1564386"/>
                </a:lnTo>
                <a:lnTo>
                  <a:pt x="3551682" y="0"/>
                </a:lnTo>
                <a:lnTo>
                  <a:pt x="0" y="0"/>
                </a:lnTo>
                <a:close/>
              </a:path>
            </a:pathLst>
          </a:custGeom>
          <a:ln w="6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1521" y="4636770"/>
            <a:ext cx="3127247" cy="1007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5425" y="5650229"/>
            <a:ext cx="487667" cy="2057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25425" y="5855970"/>
            <a:ext cx="487667" cy="2057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81891" y="3131057"/>
            <a:ext cx="501650" cy="7620"/>
          </a:xfrm>
          <a:custGeom>
            <a:avLst/>
            <a:gdLst/>
            <a:ahLst/>
            <a:cxnLst/>
            <a:rect l="l" t="t" r="r" b="b"/>
            <a:pathLst>
              <a:path w="501650" h="7619">
                <a:moveTo>
                  <a:pt x="0" y="0"/>
                </a:moveTo>
                <a:lnTo>
                  <a:pt x="278129" y="0"/>
                </a:lnTo>
                <a:lnTo>
                  <a:pt x="278129" y="7619"/>
                </a:lnTo>
                <a:lnTo>
                  <a:pt x="501395" y="7619"/>
                </a:lnTo>
              </a:path>
            </a:pathLst>
          </a:custGeom>
          <a:ln w="18415">
            <a:solidFill>
              <a:srgbClr val="FFFF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7964" y="3026600"/>
            <a:ext cx="184531" cy="2233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81891" y="5267705"/>
            <a:ext cx="501650" cy="19050"/>
          </a:xfrm>
          <a:custGeom>
            <a:avLst/>
            <a:gdLst/>
            <a:ahLst/>
            <a:cxnLst/>
            <a:rect l="l" t="t" r="r" b="b"/>
            <a:pathLst>
              <a:path w="501650" h="19050">
                <a:moveTo>
                  <a:pt x="0" y="19050"/>
                </a:moveTo>
                <a:lnTo>
                  <a:pt x="278129" y="19050"/>
                </a:lnTo>
                <a:lnTo>
                  <a:pt x="278129" y="0"/>
                </a:lnTo>
                <a:lnTo>
                  <a:pt x="501395" y="0"/>
                </a:lnTo>
              </a:path>
            </a:pathLst>
          </a:custGeom>
          <a:ln w="18415">
            <a:solidFill>
              <a:srgbClr val="FFFF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07964" y="5156390"/>
            <a:ext cx="184531" cy="2233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541" y="332993"/>
            <a:ext cx="8058150" cy="1259205"/>
          </a:xfrm>
          <a:custGeom>
            <a:avLst/>
            <a:gdLst/>
            <a:ahLst/>
            <a:cxnLst/>
            <a:rect l="l" t="t" r="r" b="b"/>
            <a:pathLst>
              <a:path w="8058150" h="1259205">
                <a:moveTo>
                  <a:pt x="0" y="0"/>
                </a:moveTo>
                <a:lnTo>
                  <a:pt x="0" y="1258824"/>
                </a:lnTo>
                <a:lnTo>
                  <a:pt x="8058150" y="1258824"/>
                </a:lnTo>
                <a:lnTo>
                  <a:pt x="8058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657" y="612139"/>
            <a:ext cx="370649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b="0" spc="635" dirty="0">
                <a:solidFill>
                  <a:srgbClr val="006565"/>
                </a:solidFill>
                <a:latin typeface="Arial"/>
                <a:cs typeface="Arial"/>
              </a:rPr>
              <a:t>Gannt</a:t>
            </a:r>
            <a:r>
              <a:rPr b="0" spc="360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b="0" spc="765" dirty="0">
                <a:solidFill>
                  <a:srgbClr val="006565"/>
                </a:solidFill>
                <a:latin typeface="Arial"/>
                <a:cs typeface="Arial"/>
              </a:rPr>
              <a:t>Chart</a:t>
            </a:r>
          </a:p>
        </p:txBody>
      </p:sp>
      <p:sp>
        <p:nvSpPr>
          <p:cNvPr id="4" name="object 4"/>
          <p:cNvSpPr/>
          <p:nvPr/>
        </p:nvSpPr>
        <p:spPr>
          <a:xfrm>
            <a:off x="979817" y="1894332"/>
            <a:ext cx="1478280" cy="441959"/>
          </a:xfrm>
          <a:custGeom>
            <a:avLst/>
            <a:gdLst/>
            <a:ahLst/>
            <a:cxnLst/>
            <a:rect l="l" t="t" r="r" b="b"/>
            <a:pathLst>
              <a:path w="1478280" h="441960">
                <a:moveTo>
                  <a:pt x="0" y="0"/>
                </a:moveTo>
                <a:lnTo>
                  <a:pt x="0" y="441960"/>
                </a:lnTo>
                <a:lnTo>
                  <a:pt x="1478279" y="441960"/>
                </a:lnTo>
                <a:lnTo>
                  <a:pt x="1478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9817" y="1894332"/>
            <a:ext cx="1478280" cy="441959"/>
          </a:xfrm>
          <a:custGeom>
            <a:avLst/>
            <a:gdLst/>
            <a:ahLst/>
            <a:cxnLst/>
            <a:rect l="l" t="t" r="r" b="b"/>
            <a:pathLst>
              <a:path w="1478280" h="441960">
                <a:moveTo>
                  <a:pt x="0" y="0"/>
                </a:moveTo>
                <a:lnTo>
                  <a:pt x="0" y="441960"/>
                </a:lnTo>
                <a:lnTo>
                  <a:pt x="1478280" y="441960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7373" y="2052827"/>
            <a:ext cx="969263" cy="109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7373" y="2162555"/>
            <a:ext cx="969263" cy="10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161" y="1894332"/>
            <a:ext cx="295910" cy="441959"/>
          </a:xfrm>
          <a:custGeom>
            <a:avLst/>
            <a:gdLst/>
            <a:ahLst/>
            <a:cxnLst/>
            <a:rect l="l" t="t" r="r" b="b"/>
            <a:pathLst>
              <a:path w="295909" h="441960">
                <a:moveTo>
                  <a:pt x="0" y="0"/>
                </a:moveTo>
                <a:lnTo>
                  <a:pt x="0" y="441960"/>
                </a:lnTo>
                <a:lnTo>
                  <a:pt x="295656" y="441960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161" y="1894332"/>
            <a:ext cx="295910" cy="441959"/>
          </a:xfrm>
          <a:custGeom>
            <a:avLst/>
            <a:gdLst/>
            <a:ahLst/>
            <a:cxnLst/>
            <a:rect l="l" t="t" r="r" b="b"/>
            <a:pathLst>
              <a:path w="295909" h="441960">
                <a:moveTo>
                  <a:pt x="0" y="0"/>
                </a:moveTo>
                <a:lnTo>
                  <a:pt x="0" y="441960"/>
                </a:lnTo>
                <a:lnTo>
                  <a:pt x="295656" y="441960"/>
                </a:lnTo>
                <a:lnTo>
                  <a:pt x="29565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929" y="2058161"/>
            <a:ext cx="188976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8097" y="1894332"/>
            <a:ext cx="1479550" cy="220979"/>
          </a:xfrm>
          <a:custGeom>
            <a:avLst/>
            <a:gdLst/>
            <a:ahLst/>
            <a:cxnLst/>
            <a:rect l="l" t="t" r="r" b="b"/>
            <a:pathLst>
              <a:path w="1479550" h="220980">
                <a:moveTo>
                  <a:pt x="0" y="0"/>
                </a:moveTo>
                <a:lnTo>
                  <a:pt x="0" y="220980"/>
                </a:lnTo>
                <a:lnTo>
                  <a:pt x="1479041" y="220980"/>
                </a:lnTo>
                <a:lnTo>
                  <a:pt x="1479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8097" y="1894332"/>
            <a:ext cx="1479550" cy="220979"/>
          </a:xfrm>
          <a:custGeom>
            <a:avLst/>
            <a:gdLst/>
            <a:ahLst/>
            <a:cxnLst/>
            <a:rect l="l" t="t" r="r" b="b"/>
            <a:pathLst>
              <a:path w="1479550" h="220980">
                <a:moveTo>
                  <a:pt x="0" y="0"/>
                </a:moveTo>
                <a:lnTo>
                  <a:pt x="0" y="220980"/>
                </a:lnTo>
                <a:lnTo>
                  <a:pt x="1479042" y="220980"/>
                </a:lnTo>
                <a:lnTo>
                  <a:pt x="147904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12833" y="1947672"/>
            <a:ext cx="371856" cy="214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809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69" h="220980">
                <a:moveTo>
                  <a:pt x="0" y="0"/>
                </a:moveTo>
                <a:lnTo>
                  <a:pt x="0" y="220980"/>
                </a:lnTo>
                <a:lnTo>
                  <a:pt x="369569" y="220980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809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69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1927" y="2166366"/>
            <a:ext cx="4267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766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69" h="220980">
                <a:moveTo>
                  <a:pt x="0" y="0"/>
                </a:moveTo>
                <a:lnTo>
                  <a:pt x="0" y="220980"/>
                </a:lnTo>
                <a:lnTo>
                  <a:pt x="369569" y="220980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766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69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6257" y="2166366"/>
            <a:ext cx="73152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9723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69" y="220980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9723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8875" y="2166366"/>
            <a:ext cx="60960" cy="64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6807" y="2115311"/>
            <a:ext cx="370840" cy="220979"/>
          </a:xfrm>
          <a:custGeom>
            <a:avLst/>
            <a:gdLst/>
            <a:ahLst/>
            <a:cxnLst/>
            <a:rect l="l" t="t" r="r" b="b"/>
            <a:pathLst>
              <a:path w="370839" h="220980">
                <a:moveTo>
                  <a:pt x="0" y="0"/>
                </a:moveTo>
                <a:lnTo>
                  <a:pt x="0" y="220980"/>
                </a:lnTo>
                <a:lnTo>
                  <a:pt x="370332" y="220980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6807" y="2115311"/>
            <a:ext cx="370840" cy="220979"/>
          </a:xfrm>
          <a:custGeom>
            <a:avLst/>
            <a:gdLst/>
            <a:ahLst/>
            <a:cxnLst/>
            <a:rect l="l" t="t" r="r" b="b"/>
            <a:pathLst>
              <a:path w="370839" h="220980">
                <a:moveTo>
                  <a:pt x="0" y="0"/>
                </a:moveTo>
                <a:lnTo>
                  <a:pt x="0" y="220979"/>
                </a:lnTo>
                <a:lnTo>
                  <a:pt x="370332" y="220979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15397" y="2166366"/>
            <a:ext cx="7315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7139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80"/>
                </a:lnTo>
                <a:lnTo>
                  <a:pt x="1478280" y="220980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7139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79"/>
                </a:lnTo>
                <a:lnTo>
                  <a:pt x="1478280" y="220979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10925" y="1942338"/>
            <a:ext cx="329184" cy="288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713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713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0207" y="2166366"/>
            <a:ext cx="4267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670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0670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4537" y="2166366"/>
            <a:ext cx="73152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7627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627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27155" y="2166366"/>
            <a:ext cx="60960" cy="64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4584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4584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93677" y="2166366"/>
            <a:ext cx="7315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15419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80"/>
                </a:lnTo>
                <a:lnTo>
                  <a:pt x="1478280" y="220980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5419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79"/>
                </a:lnTo>
                <a:lnTo>
                  <a:pt x="1478280" y="220979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30353" y="1942338"/>
            <a:ext cx="249935" cy="3337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541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1541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78487" y="2166366"/>
            <a:ext cx="4267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8498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8498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32817" y="2166366"/>
            <a:ext cx="73152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5455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5455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06197" y="2166366"/>
            <a:ext cx="60960" cy="64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2412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2412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72719" y="2166366"/>
            <a:ext cx="7315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93686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80"/>
                </a:lnTo>
                <a:lnTo>
                  <a:pt x="1478279" y="220980"/>
                </a:lnTo>
                <a:lnTo>
                  <a:pt x="1478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93686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79"/>
                </a:lnTo>
                <a:lnTo>
                  <a:pt x="1478280" y="220979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04810" y="1942338"/>
            <a:ext cx="256032" cy="3337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93686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93686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57529" y="2166366"/>
            <a:ext cx="4267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6326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6326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11859" y="2166366"/>
            <a:ext cx="73152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3282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3282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84477" y="2166366"/>
            <a:ext cx="60960" cy="64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02396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02396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50986" y="2166366"/>
            <a:ext cx="7315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71979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80"/>
                </a:lnTo>
                <a:lnTo>
                  <a:pt x="1478279" y="220979"/>
                </a:lnTo>
                <a:lnTo>
                  <a:pt x="1478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71979" y="1894332"/>
            <a:ext cx="1478280" cy="220979"/>
          </a:xfrm>
          <a:custGeom>
            <a:avLst/>
            <a:gdLst/>
            <a:ahLst/>
            <a:cxnLst/>
            <a:rect l="l" t="t" r="r" b="b"/>
            <a:pathLst>
              <a:path w="1478279" h="220980">
                <a:moveTo>
                  <a:pt x="0" y="0"/>
                </a:moveTo>
                <a:lnTo>
                  <a:pt x="0" y="220979"/>
                </a:lnTo>
                <a:lnTo>
                  <a:pt x="1478280" y="220979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00629" y="1942338"/>
            <a:ext cx="219456" cy="3337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7197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7197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5809" y="2166366"/>
            <a:ext cx="4267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4154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4154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90127" y="2166366"/>
            <a:ext cx="73152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11111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11119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62757" y="2166366"/>
            <a:ext cx="60960" cy="64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48067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80"/>
                </a:lnTo>
                <a:lnTo>
                  <a:pt x="369570" y="220980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480677" y="2115311"/>
            <a:ext cx="369570" cy="220979"/>
          </a:xfrm>
          <a:custGeom>
            <a:avLst/>
            <a:gdLst/>
            <a:ahLst/>
            <a:cxnLst/>
            <a:rect l="l" t="t" r="r" b="b"/>
            <a:pathLst>
              <a:path w="369570" h="220980">
                <a:moveTo>
                  <a:pt x="0" y="0"/>
                </a:moveTo>
                <a:lnTo>
                  <a:pt x="0" y="220979"/>
                </a:lnTo>
                <a:lnTo>
                  <a:pt x="369570" y="220979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29279" y="2166366"/>
            <a:ext cx="7315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9817" y="2336292"/>
            <a:ext cx="1478280" cy="295275"/>
          </a:xfrm>
          <a:custGeom>
            <a:avLst/>
            <a:gdLst/>
            <a:ahLst/>
            <a:cxnLst/>
            <a:rect l="l" t="t" r="r" b="b"/>
            <a:pathLst>
              <a:path w="1478280" h="295275">
                <a:moveTo>
                  <a:pt x="0" y="0"/>
                </a:moveTo>
                <a:lnTo>
                  <a:pt x="0" y="294893"/>
                </a:lnTo>
                <a:lnTo>
                  <a:pt x="1478279" y="294893"/>
                </a:lnTo>
                <a:lnTo>
                  <a:pt x="1478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79817" y="2336292"/>
            <a:ext cx="1478280" cy="295275"/>
          </a:xfrm>
          <a:custGeom>
            <a:avLst/>
            <a:gdLst/>
            <a:ahLst/>
            <a:cxnLst/>
            <a:rect l="l" t="t" r="r" b="b"/>
            <a:pathLst>
              <a:path w="1478280" h="295275">
                <a:moveTo>
                  <a:pt x="0" y="0"/>
                </a:moveTo>
                <a:lnTo>
                  <a:pt x="0" y="294894"/>
                </a:lnTo>
                <a:lnTo>
                  <a:pt x="1478280" y="294894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55839" y="2421635"/>
            <a:ext cx="609600" cy="173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4161" y="2336292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3"/>
                </a:lnTo>
                <a:lnTo>
                  <a:pt x="295656" y="294893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4161" y="2336292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3"/>
                </a:lnTo>
                <a:lnTo>
                  <a:pt x="295656" y="294893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0653" y="2424683"/>
            <a:ext cx="4267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4161" y="2631185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4"/>
                </a:lnTo>
                <a:lnTo>
                  <a:pt x="295656" y="294894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4161" y="2631185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4"/>
                </a:lnTo>
                <a:lnTo>
                  <a:pt x="295656" y="294894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5413" y="2718816"/>
            <a:ext cx="73152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9817" y="2926079"/>
            <a:ext cx="1478280" cy="295275"/>
          </a:xfrm>
          <a:custGeom>
            <a:avLst/>
            <a:gdLst/>
            <a:ahLst/>
            <a:cxnLst/>
            <a:rect l="l" t="t" r="r" b="b"/>
            <a:pathLst>
              <a:path w="1478280" h="295275">
                <a:moveTo>
                  <a:pt x="0" y="294894"/>
                </a:moveTo>
                <a:lnTo>
                  <a:pt x="1478280" y="294894"/>
                </a:lnTo>
                <a:lnTo>
                  <a:pt x="1478280" y="0"/>
                </a:lnTo>
                <a:lnTo>
                  <a:pt x="0" y="0"/>
                </a:lnTo>
                <a:lnTo>
                  <a:pt x="0" y="294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9817" y="2923032"/>
            <a:ext cx="1478280" cy="298450"/>
          </a:xfrm>
          <a:custGeom>
            <a:avLst/>
            <a:gdLst/>
            <a:ahLst/>
            <a:cxnLst/>
            <a:rect l="l" t="t" r="r" b="b"/>
            <a:pathLst>
              <a:path w="1478280" h="298450">
                <a:moveTo>
                  <a:pt x="0" y="0"/>
                </a:moveTo>
                <a:lnTo>
                  <a:pt x="0" y="297942"/>
                </a:lnTo>
                <a:lnTo>
                  <a:pt x="1478280" y="297942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55839" y="3009138"/>
            <a:ext cx="1146048" cy="960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55839" y="3105150"/>
            <a:ext cx="1146048" cy="960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4161" y="2926079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4"/>
                </a:lnTo>
                <a:lnTo>
                  <a:pt x="295656" y="294894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4161" y="2926079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4"/>
                </a:lnTo>
                <a:lnTo>
                  <a:pt x="295656" y="294894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8461" y="3013710"/>
            <a:ext cx="60960" cy="64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9817" y="3220973"/>
            <a:ext cx="1478280" cy="291465"/>
          </a:xfrm>
          <a:custGeom>
            <a:avLst/>
            <a:gdLst/>
            <a:ahLst/>
            <a:cxnLst/>
            <a:rect l="l" t="t" r="r" b="b"/>
            <a:pathLst>
              <a:path w="1478280" h="291464">
                <a:moveTo>
                  <a:pt x="0" y="291084"/>
                </a:moveTo>
                <a:lnTo>
                  <a:pt x="1478280" y="291084"/>
                </a:lnTo>
                <a:lnTo>
                  <a:pt x="1478280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9817" y="3220973"/>
            <a:ext cx="1478280" cy="294640"/>
          </a:xfrm>
          <a:custGeom>
            <a:avLst/>
            <a:gdLst/>
            <a:ahLst/>
            <a:cxnLst/>
            <a:rect l="l" t="t" r="r" b="b"/>
            <a:pathLst>
              <a:path w="1478280" h="294639">
                <a:moveTo>
                  <a:pt x="0" y="0"/>
                </a:moveTo>
                <a:lnTo>
                  <a:pt x="0" y="294132"/>
                </a:lnTo>
                <a:lnTo>
                  <a:pt x="1478280" y="294132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55839" y="3305555"/>
            <a:ext cx="1170432" cy="960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55839" y="3401567"/>
            <a:ext cx="1170432" cy="960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4161" y="3220973"/>
            <a:ext cx="295910" cy="291465"/>
          </a:xfrm>
          <a:custGeom>
            <a:avLst/>
            <a:gdLst/>
            <a:ahLst/>
            <a:cxnLst/>
            <a:rect l="l" t="t" r="r" b="b"/>
            <a:pathLst>
              <a:path w="295909" h="291464">
                <a:moveTo>
                  <a:pt x="0" y="291084"/>
                </a:moveTo>
                <a:lnTo>
                  <a:pt x="295656" y="291084"/>
                </a:lnTo>
                <a:lnTo>
                  <a:pt x="295656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4161" y="3220973"/>
            <a:ext cx="295910" cy="294640"/>
          </a:xfrm>
          <a:custGeom>
            <a:avLst/>
            <a:gdLst/>
            <a:ahLst/>
            <a:cxnLst/>
            <a:rect l="l" t="t" r="r" b="b"/>
            <a:pathLst>
              <a:path w="295909" h="294639">
                <a:moveTo>
                  <a:pt x="0" y="0"/>
                </a:moveTo>
                <a:lnTo>
                  <a:pt x="0" y="294132"/>
                </a:lnTo>
                <a:lnTo>
                  <a:pt x="295656" y="294132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5413" y="3308603"/>
            <a:ext cx="7315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9817" y="3512058"/>
            <a:ext cx="1478280" cy="298450"/>
          </a:xfrm>
          <a:custGeom>
            <a:avLst/>
            <a:gdLst/>
            <a:ahLst/>
            <a:cxnLst/>
            <a:rect l="l" t="t" r="r" b="b"/>
            <a:pathLst>
              <a:path w="1478280" h="298450">
                <a:moveTo>
                  <a:pt x="0" y="0"/>
                </a:moveTo>
                <a:lnTo>
                  <a:pt x="0" y="297941"/>
                </a:lnTo>
                <a:lnTo>
                  <a:pt x="1478280" y="297941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9817" y="3512058"/>
            <a:ext cx="1478280" cy="298450"/>
          </a:xfrm>
          <a:custGeom>
            <a:avLst/>
            <a:gdLst/>
            <a:ahLst/>
            <a:cxnLst/>
            <a:rect l="l" t="t" r="r" b="b"/>
            <a:pathLst>
              <a:path w="1478280" h="298450">
                <a:moveTo>
                  <a:pt x="0" y="0"/>
                </a:moveTo>
                <a:lnTo>
                  <a:pt x="0" y="297942"/>
                </a:lnTo>
                <a:lnTo>
                  <a:pt x="1478280" y="297942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55839" y="3598926"/>
            <a:ext cx="932688" cy="1097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5839" y="3708653"/>
            <a:ext cx="932688" cy="1097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4161" y="3512058"/>
            <a:ext cx="295910" cy="298450"/>
          </a:xfrm>
          <a:custGeom>
            <a:avLst/>
            <a:gdLst/>
            <a:ahLst/>
            <a:cxnLst/>
            <a:rect l="l" t="t" r="r" b="b"/>
            <a:pathLst>
              <a:path w="295909" h="298450">
                <a:moveTo>
                  <a:pt x="0" y="0"/>
                </a:moveTo>
                <a:lnTo>
                  <a:pt x="0" y="297941"/>
                </a:lnTo>
                <a:lnTo>
                  <a:pt x="295656" y="297941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4161" y="3512058"/>
            <a:ext cx="295910" cy="298450"/>
          </a:xfrm>
          <a:custGeom>
            <a:avLst/>
            <a:gdLst/>
            <a:ahLst/>
            <a:cxnLst/>
            <a:rect l="l" t="t" r="r" b="b"/>
            <a:pathLst>
              <a:path w="295909" h="298450">
                <a:moveTo>
                  <a:pt x="0" y="0"/>
                </a:moveTo>
                <a:lnTo>
                  <a:pt x="0" y="297941"/>
                </a:lnTo>
                <a:lnTo>
                  <a:pt x="295656" y="297941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9985" y="3604259"/>
            <a:ext cx="60960" cy="630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79817" y="3810000"/>
            <a:ext cx="1478280" cy="295275"/>
          </a:xfrm>
          <a:custGeom>
            <a:avLst/>
            <a:gdLst/>
            <a:ahLst/>
            <a:cxnLst/>
            <a:rect l="l" t="t" r="r" b="b"/>
            <a:pathLst>
              <a:path w="1478280" h="295275">
                <a:moveTo>
                  <a:pt x="0" y="0"/>
                </a:moveTo>
                <a:lnTo>
                  <a:pt x="0" y="294894"/>
                </a:lnTo>
                <a:lnTo>
                  <a:pt x="1478280" y="294894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79817" y="3810000"/>
            <a:ext cx="1478280" cy="295275"/>
          </a:xfrm>
          <a:custGeom>
            <a:avLst/>
            <a:gdLst/>
            <a:ahLst/>
            <a:cxnLst/>
            <a:rect l="l" t="t" r="r" b="b"/>
            <a:pathLst>
              <a:path w="1478280" h="295275">
                <a:moveTo>
                  <a:pt x="0" y="0"/>
                </a:moveTo>
                <a:lnTo>
                  <a:pt x="0" y="294894"/>
                </a:lnTo>
                <a:lnTo>
                  <a:pt x="1478280" y="294894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49743" y="3894582"/>
            <a:ext cx="609600" cy="1737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4161" y="3810000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4"/>
                </a:lnTo>
                <a:lnTo>
                  <a:pt x="295656" y="294894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4161" y="3810000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0" y="0"/>
                </a:moveTo>
                <a:lnTo>
                  <a:pt x="0" y="294894"/>
                </a:lnTo>
                <a:lnTo>
                  <a:pt x="295656" y="294894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8461" y="3897629"/>
            <a:ext cx="67056" cy="6446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58097" y="233629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69" h="74294">
                <a:moveTo>
                  <a:pt x="0" y="73913"/>
                </a:moveTo>
                <a:lnTo>
                  <a:pt x="369569" y="73913"/>
                </a:lnTo>
                <a:lnTo>
                  <a:pt x="369569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58097" y="255727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69" h="74294">
                <a:moveTo>
                  <a:pt x="0" y="73913"/>
                </a:moveTo>
                <a:lnTo>
                  <a:pt x="369569" y="73913"/>
                </a:lnTo>
                <a:lnTo>
                  <a:pt x="369569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5809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27667" y="233629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69" h="74294">
                <a:moveTo>
                  <a:pt x="0" y="73913"/>
                </a:moveTo>
                <a:lnTo>
                  <a:pt x="369569" y="73913"/>
                </a:lnTo>
                <a:lnTo>
                  <a:pt x="369569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27667" y="255727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69" h="74294">
                <a:moveTo>
                  <a:pt x="0" y="73913"/>
                </a:moveTo>
                <a:lnTo>
                  <a:pt x="369569" y="73913"/>
                </a:lnTo>
                <a:lnTo>
                  <a:pt x="369569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2766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9723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69" y="294894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19723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66807" y="2336292"/>
            <a:ext cx="370840" cy="295275"/>
          </a:xfrm>
          <a:custGeom>
            <a:avLst/>
            <a:gdLst/>
            <a:ahLst/>
            <a:cxnLst/>
            <a:rect l="l" t="t" r="r" b="b"/>
            <a:pathLst>
              <a:path w="370839" h="295275">
                <a:moveTo>
                  <a:pt x="0" y="0"/>
                </a:moveTo>
                <a:lnTo>
                  <a:pt x="0" y="294894"/>
                </a:lnTo>
                <a:lnTo>
                  <a:pt x="370332" y="294894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66807" y="2336292"/>
            <a:ext cx="370840" cy="295275"/>
          </a:xfrm>
          <a:custGeom>
            <a:avLst/>
            <a:gdLst/>
            <a:ahLst/>
            <a:cxnLst/>
            <a:rect l="l" t="t" r="r" b="b"/>
            <a:pathLst>
              <a:path w="370839" h="295275">
                <a:moveTo>
                  <a:pt x="0" y="0"/>
                </a:moveTo>
                <a:lnTo>
                  <a:pt x="0" y="294894"/>
                </a:lnTo>
                <a:lnTo>
                  <a:pt x="370332" y="294894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3713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3713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0670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0670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7627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67627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4584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4584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1541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541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8498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8498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5455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5455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2412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2412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93686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93686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26326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6326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3282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3282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02396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02396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37197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37197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4154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4154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1111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11119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48067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480677" y="233629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58097" y="2410205"/>
            <a:ext cx="739140" cy="147320"/>
          </a:xfrm>
          <a:custGeom>
            <a:avLst/>
            <a:gdLst/>
            <a:ahLst/>
            <a:cxnLst/>
            <a:rect l="l" t="t" r="r" b="b"/>
            <a:pathLst>
              <a:path w="739139" h="147319">
                <a:moveTo>
                  <a:pt x="0" y="0"/>
                </a:moveTo>
                <a:lnTo>
                  <a:pt x="0" y="147066"/>
                </a:lnTo>
                <a:lnTo>
                  <a:pt x="739139" y="147066"/>
                </a:lnTo>
                <a:lnTo>
                  <a:pt x="739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58097" y="2410205"/>
            <a:ext cx="739140" cy="147320"/>
          </a:xfrm>
          <a:custGeom>
            <a:avLst/>
            <a:gdLst/>
            <a:ahLst/>
            <a:cxnLst/>
            <a:rect l="l" t="t" r="r" b="b"/>
            <a:pathLst>
              <a:path w="739139" h="147319">
                <a:moveTo>
                  <a:pt x="0" y="0"/>
                </a:moveTo>
                <a:lnTo>
                  <a:pt x="0" y="147065"/>
                </a:lnTo>
                <a:lnTo>
                  <a:pt x="739140" y="147065"/>
                </a:lnTo>
                <a:lnTo>
                  <a:pt x="73914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45809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69" y="294894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45809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27667" y="2631185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69" h="74294">
                <a:moveTo>
                  <a:pt x="0" y="73914"/>
                </a:moveTo>
                <a:lnTo>
                  <a:pt x="369569" y="73914"/>
                </a:lnTo>
                <a:lnTo>
                  <a:pt x="369569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27667" y="2852166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69" h="74294">
                <a:moveTo>
                  <a:pt x="0" y="73913"/>
                </a:moveTo>
                <a:lnTo>
                  <a:pt x="369569" y="73913"/>
                </a:lnTo>
                <a:lnTo>
                  <a:pt x="369569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2766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97237" y="2631185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4">
                <a:moveTo>
                  <a:pt x="0" y="73914"/>
                </a:moveTo>
                <a:lnTo>
                  <a:pt x="369569" y="73914"/>
                </a:lnTo>
                <a:lnTo>
                  <a:pt x="369569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97237" y="2852166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4">
                <a:moveTo>
                  <a:pt x="0" y="73913"/>
                </a:moveTo>
                <a:lnTo>
                  <a:pt x="369569" y="73913"/>
                </a:lnTo>
                <a:lnTo>
                  <a:pt x="369569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9723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66807" y="2631185"/>
            <a:ext cx="370840" cy="74295"/>
          </a:xfrm>
          <a:custGeom>
            <a:avLst/>
            <a:gdLst/>
            <a:ahLst/>
            <a:cxnLst/>
            <a:rect l="l" t="t" r="r" b="b"/>
            <a:pathLst>
              <a:path w="370839" h="74294">
                <a:moveTo>
                  <a:pt x="0" y="73914"/>
                </a:moveTo>
                <a:lnTo>
                  <a:pt x="370332" y="73914"/>
                </a:lnTo>
                <a:lnTo>
                  <a:pt x="370332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66807" y="2852166"/>
            <a:ext cx="370840" cy="74295"/>
          </a:xfrm>
          <a:custGeom>
            <a:avLst/>
            <a:gdLst/>
            <a:ahLst/>
            <a:cxnLst/>
            <a:rect l="l" t="t" r="r" b="b"/>
            <a:pathLst>
              <a:path w="370839" h="74294">
                <a:moveTo>
                  <a:pt x="0" y="73913"/>
                </a:moveTo>
                <a:lnTo>
                  <a:pt x="370332" y="73913"/>
                </a:lnTo>
                <a:lnTo>
                  <a:pt x="370332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66807" y="2631185"/>
            <a:ext cx="370840" cy="295275"/>
          </a:xfrm>
          <a:custGeom>
            <a:avLst/>
            <a:gdLst/>
            <a:ahLst/>
            <a:cxnLst/>
            <a:rect l="l" t="t" r="r" b="b"/>
            <a:pathLst>
              <a:path w="370839" h="295275">
                <a:moveTo>
                  <a:pt x="0" y="0"/>
                </a:moveTo>
                <a:lnTo>
                  <a:pt x="0" y="294894"/>
                </a:lnTo>
                <a:lnTo>
                  <a:pt x="370332" y="294894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3713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3713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30670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0670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7627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7627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04584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4584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1541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1541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8498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8498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15455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15455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52412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52412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93686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93686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26326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26326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3282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3282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002396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002396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37197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37197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4154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4154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11111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111119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48067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480677" y="263118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458097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69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458097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27667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69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27667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197237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69" y="291846"/>
                </a:lnTo>
                <a:lnTo>
                  <a:pt x="369569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197237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566807" y="2926079"/>
            <a:ext cx="370840" cy="74295"/>
          </a:xfrm>
          <a:custGeom>
            <a:avLst/>
            <a:gdLst/>
            <a:ahLst/>
            <a:cxnLst/>
            <a:rect l="l" t="t" r="r" b="b"/>
            <a:pathLst>
              <a:path w="370839" h="74294">
                <a:moveTo>
                  <a:pt x="0" y="73913"/>
                </a:moveTo>
                <a:lnTo>
                  <a:pt x="370332" y="73913"/>
                </a:lnTo>
                <a:lnTo>
                  <a:pt x="370332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566807" y="3147060"/>
            <a:ext cx="370840" cy="71120"/>
          </a:xfrm>
          <a:custGeom>
            <a:avLst/>
            <a:gdLst/>
            <a:ahLst/>
            <a:cxnLst/>
            <a:rect l="l" t="t" r="r" b="b"/>
            <a:pathLst>
              <a:path w="370839" h="71119">
                <a:moveTo>
                  <a:pt x="0" y="70866"/>
                </a:moveTo>
                <a:lnTo>
                  <a:pt x="370332" y="70866"/>
                </a:lnTo>
                <a:lnTo>
                  <a:pt x="370332" y="0"/>
                </a:lnTo>
                <a:lnTo>
                  <a:pt x="0" y="0"/>
                </a:lnTo>
                <a:lnTo>
                  <a:pt x="0" y="70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566807" y="2926079"/>
            <a:ext cx="370840" cy="295275"/>
          </a:xfrm>
          <a:custGeom>
            <a:avLst/>
            <a:gdLst/>
            <a:ahLst/>
            <a:cxnLst/>
            <a:rect l="l" t="t" r="r" b="b"/>
            <a:pathLst>
              <a:path w="370839" h="295275">
                <a:moveTo>
                  <a:pt x="0" y="0"/>
                </a:moveTo>
                <a:lnTo>
                  <a:pt x="0" y="294894"/>
                </a:lnTo>
                <a:lnTo>
                  <a:pt x="370332" y="294894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937139" y="2926079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4">
                <a:moveTo>
                  <a:pt x="0" y="73913"/>
                </a:moveTo>
                <a:lnTo>
                  <a:pt x="369570" y="73913"/>
                </a:lnTo>
                <a:lnTo>
                  <a:pt x="369570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937139" y="3147060"/>
            <a:ext cx="369570" cy="71120"/>
          </a:xfrm>
          <a:custGeom>
            <a:avLst/>
            <a:gdLst/>
            <a:ahLst/>
            <a:cxnLst/>
            <a:rect l="l" t="t" r="r" b="b"/>
            <a:pathLst>
              <a:path w="369570" h="71119">
                <a:moveTo>
                  <a:pt x="0" y="70866"/>
                </a:moveTo>
                <a:lnTo>
                  <a:pt x="369570" y="70866"/>
                </a:lnTo>
                <a:lnTo>
                  <a:pt x="369570" y="0"/>
                </a:lnTo>
                <a:lnTo>
                  <a:pt x="0" y="0"/>
                </a:lnTo>
                <a:lnTo>
                  <a:pt x="0" y="70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93713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06709" y="2926079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4">
                <a:moveTo>
                  <a:pt x="0" y="73913"/>
                </a:moveTo>
                <a:lnTo>
                  <a:pt x="369570" y="73913"/>
                </a:lnTo>
                <a:lnTo>
                  <a:pt x="369570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306709" y="3147060"/>
            <a:ext cx="369570" cy="71120"/>
          </a:xfrm>
          <a:custGeom>
            <a:avLst/>
            <a:gdLst/>
            <a:ahLst/>
            <a:cxnLst/>
            <a:rect l="l" t="t" r="r" b="b"/>
            <a:pathLst>
              <a:path w="369570" h="71119">
                <a:moveTo>
                  <a:pt x="0" y="70866"/>
                </a:moveTo>
                <a:lnTo>
                  <a:pt x="369570" y="70866"/>
                </a:lnTo>
                <a:lnTo>
                  <a:pt x="369570" y="0"/>
                </a:lnTo>
                <a:lnTo>
                  <a:pt x="0" y="0"/>
                </a:lnTo>
                <a:lnTo>
                  <a:pt x="0" y="70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30670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67627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67627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4584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4584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1541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1541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8498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8498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15455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15455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2412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52412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93686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93686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6326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6326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32827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32827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002396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002396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37197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7197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74154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5"/>
                </a:moveTo>
                <a:lnTo>
                  <a:pt x="369570" y="291845"/>
                </a:lnTo>
                <a:lnTo>
                  <a:pt x="369570" y="0"/>
                </a:lnTo>
                <a:lnTo>
                  <a:pt x="0" y="0"/>
                </a:lnTo>
                <a:lnTo>
                  <a:pt x="0" y="291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74154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111119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5"/>
                </a:moveTo>
                <a:lnTo>
                  <a:pt x="369570" y="291845"/>
                </a:lnTo>
                <a:lnTo>
                  <a:pt x="369570" y="0"/>
                </a:lnTo>
                <a:lnTo>
                  <a:pt x="0" y="0"/>
                </a:lnTo>
                <a:lnTo>
                  <a:pt x="0" y="291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111119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480677" y="2926079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5"/>
                </a:moveTo>
                <a:lnTo>
                  <a:pt x="369570" y="291845"/>
                </a:lnTo>
                <a:lnTo>
                  <a:pt x="369570" y="0"/>
                </a:lnTo>
                <a:lnTo>
                  <a:pt x="0" y="0"/>
                </a:lnTo>
                <a:lnTo>
                  <a:pt x="0" y="291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480677" y="2926079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45809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69" h="294639">
                <a:moveTo>
                  <a:pt x="0" y="0"/>
                </a:moveTo>
                <a:lnTo>
                  <a:pt x="0" y="294132"/>
                </a:lnTo>
                <a:lnTo>
                  <a:pt x="369569" y="294132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45809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69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2766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69" h="294639">
                <a:moveTo>
                  <a:pt x="0" y="0"/>
                </a:moveTo>
                <a:lnTo>
                  <a:pt x="0" y="294132"/>
                </a:lnTo>
                <a:lnTo>
                  <a:pt x="369569" y="294132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82766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69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19723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69" y="294132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19723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566807" y="3217926"/>
            <a:ext cx="370840" cy="294640"/>
          </a:xfrm>
          <a:custGeom>
            <a:avLst/>
            <a:gdLst/>
            <a:ahLst/>
            <a:cxnLst/>
            <a:rect l="l" t="t" r="r" b="b"/>
            <a:pathLst>
              <a:path w="370839" h="294639">
                <a:moveTo>
                  <a:pt x="0" y="0"/>
                </a:moveTo>
                <a:lnTo>
                  <a:pt x="0" y="294132"/>
                </a:lnTo>
                <a:lnTo>
                  <a:pt x="370332" y="294132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566807" y="3217926"/>
            <a:ext cx="370840" cy="294640"/>
          </a:xfrm>
          <a:custGeom>
            <a:avLst/>
            <a:gdLst/>
            <a:ahLst/>
            <a:cxnLst/>
            <a:rect l="l" t="t" r="r" b="b"/>
            <a:pathLst>
              <a:path w="370839" h="294639">
                <a:moveTo>
                  <a:pt x="0" y="0"/>
                </a:moveTo>
                <a:lnTo>
                  <a:pt x="0" y="294132"/>
                </a:lnTo>
                <a:lnTo>
                  <a:pt x="370332" y="294132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93713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93713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30670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30670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676279" y="3217926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676279" y="3438905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2"/>
                </a:moveTo>
                <a:lnTo>
                  <a:pt x="369570" y="73152"/>
                </a:lnTo>
                <a:lnTo>
                  <a:pt x="369570" y="0"/>
                </a:lnTo>
                <a:lnTo>
                  <a:pt x="0" y="0"/>
                </a:lnTo>
                <a:lnTo>
                  <a:pt x="0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67627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45849" y="3217926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045849" y="3438905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2"/>
                </a:moveTo>
                <a:lnTo>
                  <a:pt x="369570" y="73152"/>
                </a:lnTo>
                <a:lnTo>
                  <a:pt x="369570" y="0"/>
                </a:lnTo>
                <a:lnTo>
                  <a:pt x="0" y="0"/>
                </a:lnTo>
                <a:lnTo>
                  <a:pt x="0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04584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415419" y="3217926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15419" y="3438905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2"/>
                </a:moveTo>
                <a:lnTo>
                  <a:pt x="369570" y="73152"/>
                </a:lnTo>
                <a:lnTo>
                  <a:pt x="369570" y="0"/>
                </a:lnTo>
                <a:lnTo>
                  <a:pt x="0" y="0"/>
                </a:lnTo>
                <a:lnTo>
                  <a:pt x="0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1541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84989" y="3217926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784989" y="3438905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2"/>
                </a:moveTo>
                <a:lnTo>
                  <a:pt x="369570" y="73152"/>
                </a:lnTo>
                <a:lnTo>
                  <a:pt x="369570" y="0"/>
                </a:lnTo>
                <a:lnTo>
                  <a:pt x="0" y="0"/>
                </a:lnTo>
                <a:lnTo>
                  <a:pt x="0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78498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54559" y="3217926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154559" y="3438905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15455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4129" y="3217926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24129" y="3438905"/>
            <a:ext cx="369570" cy="73660"/>
          </a:xfrm>
          <a:custGeom>
            <a:avLst/>
            <a:gdLst/>
            <a:ahLst/>
            <a:cxnLst/>
            <a:rect l="l" t="t" r="r" b="b"/>
            <a:pathLst>
              <a:path w="369570" h="73660">
                <a:moveTo>
                  <a:pt x="0" y="73151"/>
                </a:moveTo>
                <a:lnTo>
                  <a:pt x="369570" y="73151"/>
                </a:lnTo>
                <a:lnTo>
                  <a:pt x="36957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52412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93686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1"/>
                </a:lnTo>
                <a:lnTo>
                  <a:pt x="369570" y="294131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93686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26326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1"/>
                </a:lnTo>
                <a:lnTo>
                  <a:pt x="369570" y="294131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26326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3282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1"/>
                </a:lnTo>
                <a:lnTo>
                  <a:pt x="369570" y="294131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3282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002396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1"/>
                </a:lnTo>
                <a:lnTo>
                  <a:pt x="369570" y="294131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02396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37197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1"/>
                </a:lnTo>
                <a:lnTo>
                  <a:pt x="369570" y="294131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37197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74154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74154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11111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111119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48067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480677" y="3217926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39">
                <a:moveTo>
                  <a:pt x="0" y="0"/>
                </a:moveTo>
                <a:lnTo>
                  <a:pt x="0" y="294132"/>
                </a:lnTo>
                <a:lnTo>
                  <a:pt x="369570" y="294132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79817" y="2631185"/>
            <a:ext cx="1478280" cy="295275"/>
          </a:xfrm>
          <a:custGeom>
            <a:avLst/>
            <a:gdLst/>
            <a:ahLst/>
            <a:cxnLst/>
            <a:rect l="l" t="t" r="r" b="b"/>
            <a:pathLst>
              <a:path w="1478280" h="295275">
                <a:moveTo>
                  <a:pt x="0" y="0"/>
                </a:moveTo>
                <a:lnTo>
                  <a:pt x="0" y="294894"/>
                </a:lnTo>
                <a:lnTo>
                  <a:pt x="1478279" y="294894"/>
                </a:lnTo>
                <a:lnTo>
                  <a:pt x="1478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79817" y="2631185"/>
            <a:ext cx="1478280" cy="295275"/>
          </a:xfrm>
          <a:custGeom>
            <a:avLst/>
            <a:gdLst/>
            <a:ahLst/>
            <a:cxnLst/>
            <a:rect l="l" t="t" r="r" b="b"/>
            <a:pathLst>
              <a:path w="1478280" h="295275">
                <a:moveTo>
                  <a:pt x="0" y="0"/>
                </a:moveTo>
                <a:lnTo>
                  <a:pt x="0" y="294894"/>
                </a:lnTo>
                <a:lnTo>
                  <a:pt x="1478280" y="294894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155839" y="2715767"/>
            <a:ext cx="1048511" cy="960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155839" y="2811779"/>
            <a:ext cx="1048511" cy="960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58097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69" h="292100">
                <a:moveTo>
                  <a:pt x="0" y="291846"/>
                </a:moveTo>
                <a:lnTo>
                  <a:pt x="369569" y="291846"/>
                </a:lnTo>
                <a:lnTo>
                  <a:pt x="369569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458097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827667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69" h="292100">
                <a:moveTo>
                  <a:pt x="0" y="291846"/>
                </a:moveTo>
                <a:lnTo>
                  <a:pt x="369569" y="291846"/>
                </a:lnTo>
                <a:lnTo>
                  <a:pt x="369569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827667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197237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69" y="291846"/>
                </a:lnTo>
                <a:lnTo>
                  <a:pt x="369569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197237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566807" y="3515105"/>
            <a:ext cx="370840" cy="292100"/>
          </a:xfrm>
          <a:custGeom>
            <a:avLst/>
            <a:gdLst/>
            <a:ahLst/>
            <a:cxnLst/>
            <a:rect l="l" t="t" r="r" b="b"/>
            <a:pathLst>
              <a:path w="370839" h="292100">
                <a:moveTo>
                  <a:pt x="0" y="291846"/>
                </a:moveTo>
                <a:lnTo>
                  <a:pt x="370332" y="291846"/>
                </a:lnTo>
                <a:lnTo>
                  <a:pt x="370332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566807" y="3515105"/>
            <a:ext cx="370840" cy="295275"/>
          </a:xfrm>
          <a:custGeom>
            <a:avLst/>
            <a:gdLst/>
            <a:ahLst/>
            <a:cxnLst/>
            <a:rect l="l" t="t" r="r" b="b"/>
            <a:pathLst>
              <a:path w="370839" h="295275">
                <a:moveTo>
                  <a:pt x="0" y="0"/>
                </a:moveTo>
                <a:lnTo>
                  <a:pt x="0" y="294894"/>
                </a:lnTo>
                <a:lnTo>
                  <a:pt x="370332" y="294894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93713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93713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30670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30670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67627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67627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04584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04584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41541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41541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78498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78498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15455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15455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52412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52412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93686" y="3515105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4"/>
                </a:moveTo>
                <a:lnTo>
                  <a:pt x="369570" y="73914"/>
                </a:lnTo>
                <a:lnTo>
                  <a:pt x="369570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93686" y="3736085"/>
            <a:ext cx="369570" cy="71120"/>
          </a:xfrm>
          <a:custGeom>
            <a:avLst/>
            <a:gdLst/>
            <a:ahLst/>
            <a:cxnLst/>
            <a:rect l="l" t="t" r="r" b="b"/>
            <a:pathLst>
              <a:path w="369570" h="71120">
                <a:moveTo>
                  <a:pt x="0" y="70865"/>
                </a:moveTo>
                <a:lnTo>
                  <a:pt x="369570" y="70865"/>
                </a:lnTo>
                <a:lnTo>
                  <a:pt x="369570" y="0"/>
                </a:lnTo>
                <a:lnTo>
                  <a:pt x="0" y="0"/>
                </a:lnTo>
                <a:lnTo>
                  <a:pt x="0" y="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93686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263269" y="3515105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4"/>
                </a:moveTo>
                <a:lnTo>
                  <a:pt x="369570" y="73914"/>
                </a:lnTo>
                <a:lnTo>
                  <a:pt x="369570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263269" y="3736085"/>
            <a:ext cx="369570" cy="71120"/>
          </a:xfrm>
          <a:custGeom>
            <a:avLst/>
            <a:gdLst/>
            <a:ahLst/>
            <a:cxnLst/>
            <a:rect l="l" t="t" r="r" b="b"/>
            <a:pathLst>
              <a:path w="369570" h="71120">
                <a:moveTo>
                  <a:pt x="0" y="70865"/>
                </a:moveTo>
                <a:lnTo>
                  <a:pt x="369570" y="70865"/>
                </a:lnTo>
                <a:lnTo>
                  <a:pt x="369570" y="0"/>
                </a:lnTo>
                <a:lnTo>
                  <a:pt x="0" y="0"/>
                </a:lnTo>
                <a:lnTo>
                  <a:pt x="0" y="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26326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632827" y="3515105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4"/>
                </a:moveTo>
                <a:lnTo>
                  <a:pt x="369570" y="73914"/>
                </a:lnTo>
                <a:lnTo>
                  <a:pt x="369570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632827" y="3736085"/>
            <a:ext cx="369570" cy="71120"/>
          </a:xfrm>
          <a:custGeom>
            <a:avLst/>
            <a:gdLst/>
            <a:ahLst/>
            <a:cxnLst/>
            <a:rect l="l" t="t" r="r" b="b"/>
            <a:pathLst>
              <a:path w="369570" h="71120">
                <a:moveTo>
                  <a:pt x="0" y="70865"/>
                </a:moveTo>
                <a:lnTo>
                  <a:pt x="369570" y="70865"/>
                </a:lnTo>
                <a:lnTo>
                  <a:pt x="369570" y="0"/>
                </a:lnTo>
                <a:lnTo>
                  <a:pt x="0" y="0"/>
                </a:lnTo>
                <a:lnTo>
                  <a:pt x="0" y="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632827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002396" y="3515105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4"/>
                </a:moveTo>
                <a:lnTo>
                  <a:pt x="369570" y="73914"/>
                </a:lnTo>
                <a:lnTo>
                  <a:pt x="369570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002396" y="3736085"/>
            <a:ext cx="369570" cy="71120"/>
          </a:xfrm>
          <a:custGeom>
            <a:avLst/>
            <a:gdLst/>
            <a:ahLst/>
            <a:cxnLst/>
            <a:rect l="l" t="t" r="r" b="b"/>
            <a:pathLst>
              <a:path w="369570" h="71120">
                <a:moveTo>
                  <a:pt x="0" y="70865"/>
                </a:moveTo>
                <a:lnTo>
                  <a:pt x="369570" y="70865"/>
                </a:lnTo>
                <a:lnTo>
                  <a:pt x="369570" y="0"/>
                </a:lnTo>
                <a:lnTo>
                  <a:pt x="0" y="0"/>
                </a:lnTo>
                <a:lnTo>
                  <a:pt x="0" y="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002396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37197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37197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74154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74154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111119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111119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480677" y="3515105"/>
            <a:ext cx="369570" cy="292100"/>
          </a:xfrm>
          <a:custGeom>
            <a:avLst/>
            <a:gdLst/>
            <a:ahLst/>
            <a:cxnLst/>
            <a:rect l="l" t="t" r="r" b="b"/>
            <a:pathLst>
              <a:path w="369570" h="292100">
                <a:moveTo>
                  <a:pt x="0" y="291846"/>
                </a:moveTo>
                <a:lnTo>
                  <a:pt x="369570" y="291846"/>
                </a:lnTo>
                <a:lnTo>
                  <a:pt x="369570" y="0"/>
                </a:lnTo>
                <a:lnTo>
                  <a:pt x="0" y="0"/>
                </a:lnTo>
                <a:lnTo>
                  <a:pt x="0" y="29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480677" y="3515105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5809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69" y="294894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5809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82766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69" y="294894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82766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69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9723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69" y="294894"/>
                </a:lnTo>
                <a:lnTo>
                  <a:pt x="369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9723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566807" y="3806952"/>
            <a:ext cx="370840" cy="295275"/>
          </a:xfrm>
          <a:custGeom>
            <a:avLst/>
            <a:gdLst/>
            <a:ahLst/>
            <a:cxnLst/>
            <a:rect l="l" t="t" r="r" b="b"/>
            <a:pathLst>
              <a:path w="370839" h="295275">
                <a:moveTo>
                  <a:pt x="0" y="0"/>
                </a:moveTo>
                <a:lnTo>
                  <a:pt x="0" y="294894"/>
                </a:lnTo>
                <a:lnTo>
                  <a:pt x="370332" y="294894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566807" y="3806952"/>
            <a:ext cx="370840" cy="295275"/>
          </a:xfrm>
          <a:custGeom>
            <a:avLst/>
            <a:gdLst/>
            <a:ahLst/>
            <a:cxnLst/>
            <a:rect l="l" t="t" r="r" b="b"/>
            <a:pathLst>
              <a:path w="370839" h="295275">
                <a:moveTo>
                  <a:pt x="0" y="0"/>
                </a:moveTo>
                <a:lnTo>
                  <a:pt x="0" y="294894"/>
                </a:lnTo>
                <a:lnTo>
                  <a:pt x="370332" y="294894"/>
                </a:lnTo>
                <a:lnTo>
                  <a:pt x="37033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93713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93713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30670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30670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67627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67627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04584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04584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1541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1541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78498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78498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15455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15455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52412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52412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93686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93686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26326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26326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63282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63282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002396" y="380695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3"/>
                </a:moveTo>
                <a:lnTo>
                  <a:pt x="369570" y="73913"/>
                </a:lnTo>
                <a:lnTo>
                  <a:pt x="369570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002396" y="402793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4"/>
                </a:moveTo>
                <a:lnTo>
                  <a:pt x="369570" y="73914"/>
                </a:lnTo>
                <a:lnTo>
                  <a:pt x="369570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002396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371979" y="380695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3"/>
                </a:moveTo>
                <a:lnTo>
                  <a:pt x="369570" y="73913"/>
                </a:lnTo>
                <a:lnTo>
                  <a:pt x="369570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371979" y="402793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4"/>
                </a:moveTo>
                <a:lnTo>
                  <a:pt x="369570" y="73914"/>
                </a:lnTo>
                <a:lnTo>
                  <a:pt x="369570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37197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741549" y="380695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3"/>
                </a:moveTo>
                <a:lnTo>
                  <a:pt x="369570" y="73913"/>
                </a:lnTo>
                <a:lnTo>
                  <a:pt x="369570" y="0"/>
                </a:lnTo>
                <a:lnTo>
                  <a:pt x="0" y="0"/>
                </a:lnTo>
                <a:lnTo>
                  <a:pt x="0" y="73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741549" y="4027932"/>
            <a:ext cx="369570" cy="74295"/>
          </a:xfrm>
          <a:custGeom>
            <a:avLst/>
            <a:gdLst/>
            <a:ahLst/>
            <a:cxnLst/>
            <a:rect l="l" t="t" r="r" b="b"/>
            <a:pathLst>
              <a:path w="369570" h="74295">
                <a:moveTo>
                  <a:pt x="0" y="73914"/>
                </a:moveTo>
                <a:lnTo>
                  <a:pt x="369570" y="73914"/>
                </a:lnTo>
                <a:lnTo>
                  <a:pt x="369570" y="0"/>
                </a:lnTo>
                <a:lnTo>
                  <a:pt x="0" y="0"/>
                </a:lnTo>
                <a:lnTo>
                  <a:pt x="0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74154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911111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111119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48067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480677" y="3806952"/>
            <a:ext cx="369570" cy="295275"/>
          </a:xfrm>
          <a:custGeom>
            <a:avLst/>
            <a:gdLst/>
            <a:ahLst/>
            <a:cxnLst/>
            <a:rect l="l" t="t" r="r" b="b"/>
            <a:pathLst>
              <a:path w="369570" h="295275">
                <a:moveTo>
                  <a:pt x="0" y="0"/>
                </a:moveTo>
                <a:lnTo>
                  <a:pt x="0" y="294894"/>
                </a:lnTo>
                <a:lnTo>
                  <a:pt x="369570" y="294894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27667" y="2705100"/>
            <a:ext cx="1109980" cy="147320"/>
          </a:xfrm>
          <a:custGeom>
            <a:avLst/>
            <a:gdLst/>
            <a:ahLst/>
            <a:cxnLst/>
            <a:rect l="l" t="t" r="r" b="b"/>
            <a:pathLst>
              <a:path w="1109979" h="147319">
                <a:moveTo>
                  <a:pt x="0" y="0"/>
                </a:moveTo>
                <a:lnTo>
                  <a:pt x="0" y="147066"/>
                </a:lnTo>
                <a:lnTo>
                  <a:pt x="1109472" y="147065"/>
                </a:lnTo>
                <a:lnTo>
                  <a:pt x="110947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827667" y="2705100"/>
            <a:ext cx="1109980" cy="147320"/>
          </a:xfrm>
          <a:custGeom>
            <a:avLst/>
            <a:gdLst/>
            <a:ahLst/>
            <a:cxnLst/>
            <a:rect l="l" t="t" r="r" b="b"/>
            <a:pathLst>
              <a:path w="1109979" h="147319">
                <a:moveTo>
                  <a:pt x="0" y="0"/>
                </a:moveTo>
                <a:lnTo>
                  <a:pt x="0" y="147065"/>
                </a:lnTo>
                <a:lnTo>
                  <a:pt x="1109472" y="147065"/>
                </a:lnTo>
                <a:lnTo>
                  <a:pt x="11094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66807" y="2999994"/>
            <a:ext cx="1109980" cy="147320"/>
          </a:xfrm>
          <a:custGeom>
            <a:avLst/>
            <a:gdLst/>
            <a:ahLst/>
            <a:cxnLst/>
            <a:rect l="l" t="t" r="r" b="b"/>
            <a:pathLst>
              <a:path w="1109979" h="147319">
                <a:moveTo>
                  <a:pt x="0" y="0"/>
                </a:moveTo>
                <a:lnTo>
                  <a:pt x="0" y="147066"/>
                </a:lnTo>
                <a:lnTo>
                  <a:pt x="1109472" y="147066"/>
                </a:lnTo>
                <a:lnTo>
                  <a:pt x="110947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566807" y="2999994"/>
            <a:ext cx="1109980" cy="147320"/>
          </a:xfrm>
          <a:custGeom>
            <a:avLst/>
            <a:gdLst/>
            <a:ahLst/>
            <a:cxnLst/>
            <a:rect l="l" t="t" r="r" b="b"/>
            <a:pathLst>
              <a:path w="1109979" h="147319">
                <a:moveTo>
                  <a:pt x="0" y="0"/>
                </a:moveTo>
                <a:lnTo>
                  <a:pt x="0" y="147065"/>
                </a:lnTo>
                <a:lnTo>
                  <a:pt x="1109472" y="147065"/>
                </a:lnTo>
                <a:lnTo>
                  <a:pt x="11094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676279" y="3291078"/>
            <a:ext cx="2217420" cy="147955"/>
          </a:xfrm>
          <a:custGeom>
            <a:avLst/>
            <a:gdLst/>
            <a:ahLst/>
            <a:cxnLst/>
            <a:rect l="l" t="t" r="r" b="b"/>
            <a:pathLst>
              <a:path w="2217420" h="147954">
                <a:moveTo>
                  <a:pt x="0" y="0"/>
                </a:moveTo>
                <a:lnTo>
                  <a:pt x="0" y="147828"/>
                </a:lnTo>
                <a:lnTo>
                  <a:pt x="2217420" y="147827"/>
                </a:lnTo>
                <a:lnTo>
                  <a:pt x="2217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76279" y="3291078"/>
            <a:ext cx="2217420" cy="147955"/>
          </a:xfrm>
          <a:custGeom>
            <a:avLst/>
            <a:gdLst/>
            <a:ahLst/>
            <a:cxnLst/>
            <a:rect l="l" t="t" r="r" b="b"/>
            <a:pathLst>
              <a:path w="2217420" h="147954">
                <a:moveTo>
                  <a:pt x="0" y="0"/>
                </a:moveTo>
                <a:lnTo>
                  <a:pt x="0" y="147827"/>
                </a:lnTo>
                <a:lnTo>
                  <a:pt x="2217420" y="147827"/>
                </a:lnTo>
                <a:lnTo>
                  <a:pt x="221742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93686" y="3589020"/>
            <a:ext cx="1478280" cy="147320"/>
          </a:xfrm>
          <a:custGeom>
            <a:avLst/>
            <a:gdLst/>
            <a:ahLst/>
            <a:cxnLst/>
            <a:rect l="l" t="t" r="r" b="b"/>
            <a:pathLst>
              <a:path w="1478279" h="147320">
                <a:moveTo>
                  <a:pt x="0" y="0"/>
                </a:moveTo>
                <a:lnTo>
                  <a:pt x="0" y="147065"/>
                </a:lnTo>
                <a:lnTo>
                  <a:pt x="1478279" y="147065"/>
                </a:lnTo>
                <a:lnTo>
                  <a:pt x="1478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93686" y="3589020"/>
            <a:ext cx="1478280" cy="147320"/>
          </a:xfrm>
          <a:custGeom>
            <a:avLst/>
            <a:gdLst/>
            <a:ahLst/>
            <a:cxnLst/>
            <a:rect l="l" t="t" r="r" b="b"/>
            <a:pathLst>
              <a:path w="1478279" h="147320">
                <a:moveTo>
                  <a:pt x="0" y="0"/>
                </a:moveTo>
                <a:lnTo>
                  <a:pt x="0" y="147065"/>
                </a:lnTo>
                <a:lnTo>
                  <a:pt x="1478280" y="147065"/>
                </a:lnTo>
                <a:lnTo>
                  <a:pt x="147828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002396" y="3880865"/>
            <a:ext cx="1108710" cy="147320"/>
          </a:xfrm>
          <a:custGeom>
            <a:avLst/>
            <a:gdLst/>
            <a:ahLst/>
            <a:cxnLst/>
            <a:rect l="l" t="t" r="r" b="b"/>
            <a:pathLst>
              <a:path w="1108709" h="147320">
                <a:moveTo>
                  <a:pt x="0" y="0"/>
                </a:moveTo>
                <a:lnTo>
                  <a:pt x="0" y="147065"/>
                </a:lnTo>
                <a:lnTo>
                  <a:pt x="1108709" y="147065"/>
                </a:lnTo>
                <a:lnTo>
                  <a:pt x="1108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002396" y="3880865"/>
            <a:ext cx="1108710" cy="147320"/>
          </a:xfrm>
          <a:custGeom>
            <a:avLst/>
            <a:gdLst/>
            <a:ahLst/>
            <a:cxnLst/>
            <a:rect l="l" t="t" r="r" b="b"/>
            <a:pathLst>
              <a:path w="1108709" h="147320">
                <a:moveTo>
                  <a:pt x="0" y="0"/>
                </a:moveTo>
                <a:lnTo>
                  <a:pt x="0" y="147065"/>
                </a:lnTo>
                <a:lnTo>
                  <a:pt x="1108710" y="147065"/>
                </a:lnTo>
                <a:lnTo>
                  <a:pt x="110871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98639" y="4369308"/>
            <a:ext cx="4421505" cy="2515870"/>
          </a:xfrm>
          <a:custGeom>
            <a:avLst/>
            <a:gdLst/>
            <a:ahLst/>
            <a:cxnLst/>
            <a:rect l="l" t="t" r="r" b="b"/>
            <a:pathLst>
              <a:path w="4421505" h="2515870">
                <a:moveTo>
                  <a:pt x="0" y="0"/>
                </a:moveTo>
                <a:lnTo>
                  <a:pt x="0" y="2515362"/>
                </a:lnTo>
                <a:lnTo>
                  <a:pt x="4421124" y="2515362"/>
                </a:lnTo>
                <a:lnTo>
                  <a:pt x="4421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98639" y="4369308"/>
            <a:ext cx="4421505" cy="2515870"/>
          </a:xfrm>
          <a:custGeom>
            <a:avLst/>
            <a:gdLst/>
            <a:ahLst/>
            <a:cxnLst/>
            <a:rect l="l" t="t" r="r" b="b"/>
            <a:pathLst>
              <a:path w="4421505" h="2515870">
                <a:moveTo>
                  <a:pt x="0" y="0"/>
                </a:moveTo>
                <a:lnTo>
                  <a:pt x="0" y="2515362"/>
                </a:lnTo>
                <a:lnTo>
                  <a:pt x="4421124" y="2515362"/>
                </a:lnTo>
                <a:lnTo>
                  <a:pt x="4421124" y="0"/>
                </a:lnTo>
                <a:lnTo>
                  <a:pt x="0" y="0"/>
                </a:lnTo>
                <a:close/>
              </a:path>
            </a:pathLst>
          </a:custGeom>
          <a:ln w="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44181" y="4564379"/>
            <a:ext cx="73152" cy="4343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54493" y="4506467"/>
            <a:ext cx="3121152" cy="2560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53731" y="4755641"/>
            <a:ext cx="1011936" cy="1097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053731" y="4865370"/>
            <a:ext cx="1011936" cy="1097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44181" y="5063490"/>
            <a:ext cx="73152" cy="4343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53731" y="4975097"/>
            <a:ext cx="3676650" cy="53568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052969" y="5508497"/>
            <a:ext cx="621792" cy="1737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352179" y="5508497"/>
            <a:ext cx="1274064" cy="868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352179" y="5595365"/>
            <a:ext cx="1274064" cy="868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44181" y="5812535"/>
            <a:ext cx="73152" cy="4343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052969" y="5504688"/>
            <a:ext cx="3825239" cy="100507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60589" y="6502907"/>
            <a:ext cx="755904" cy="1417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60589" y="6644640"/>
            <a:ext cx="755904" cy="1417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414657" y="4369308"/>
            <a:ext cx="4421505" cy="2515870"/>
          </a:xfrm>
          <a:custGeom>
            <a:avLst/>
            <a:gdLst/>
            <a:ahLst/>
            <a:cxnLst/>
            <a:rect l="l" t="t" r="r" b="b"/>
            <a:pathLst>
              <a:path w="4421505" h="2515870">
                <a:moveTo>
                  <a:pt x="0" y="0"/>
                </a:moveTo>
                <a:lnTo>
                  <a:pt x="0" y="2515362"/>
                </a:lnTo>
                <a:lnTo>
                  <a:pt x="4421124" y="2515362"/>
                </a:lnTo>
                <a:lnTo>
                  <a:pt x="4421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414657" y="4369308"/>
            <a:ext cx="4421505" cy="2515870"/>
          </a:xfrm>
          <a:custGeom>
            <a:avLst/>
            <a:gdLst/>
            <a:ahLst/>
            <a:cxnLst/>
            <a:rect l="l" t="t" r="r" b="b"/>
            <a:pathLst>
              <a:path w="4421505" h="2515870">
                <a:moveTo>
                  <a:pt x="0" y="0"/>
                </a:moveTo>
                <a:lnTo>
                  <a:pt x="0" y="2515362"/>
                </a:lnTo>
                <a:lnTo>
                  <a:pt x="4421124" y="2515362"/>
                </a:lnTo>
                <a:lnTo>
                  <a:pt x="4421124" y="0"/>
                </a:lnTo>
                <a:lnTo>
                  <a:pt x="0" y="0"/>
                </a:lnTo>
                <a:close/>
              </a:path>
            </a:pathLst>
          </a:custGeom>
          <a:ln w="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559437" y="4564379"/>
            <a:ext cx="73152" cy="4343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763653" y="4506467"/>
            <a:ext cx="3761994" cy="125425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776607" y="5754623"/>
            <a:ext cx="749807" cy="1417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776607" y="5896355"/>
            <a:ext cx="749807" cy="1417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559437" y="6061709"/>
            <a:ext cx="73152" cy="4343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768987" y="6003797"/>
            <a:ext cx="3914393" cy="77342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3701" y="134873"/>
            <a:ext cx="8312150" cy="1427480"/>
          </a:xfrm>
          <a:custGeom>
            <a:avLst/>
            <a:gdLst/>
            <a:ahLst/>
            <a:cxnLst/>
            <a:rect l="l" t="t" r="r" b="b"/>
            <a:pathLst>
              <a:path w="8312150" h="1427480">
                <a:moveTo>
                  <a:pt x="0" y="0"/>
                </a:moveTo>
                <a:lnTo>
                  <a:pt x="0" y="1427226"/>
                </a:lnTo>
                <a:lnTo>
                  <a:pt x="8311896" y="1427225"/>
                </a:lnTo>
                <a:lnTo>
                  <a:pt x="8311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0817" y="442214"/>
            <a:ext cx="6064885" cy="730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600" b="0" spc="780" dirty="0">
                <a:solidFill>
                  <a:srgbClr val="330033"/>
                </a:solidFill>
                <a:latin typeface="Arial"/>
                <a:cs typeface="Arial"/>
              </a:rPr>
              <a:t>Network</a:t>
            </a:r>
            <a:r>
              <a:rPr sz="4600" b="0" spc="450" dirty="0">
                <a:solidFill>
                  <a:srgbClr val="330033"/>
                </a:solidFill>
                <a:latin typeface="Arial"/>
                <a:cs typeface="Arial"/>
              </a:rPr>
              <a:t> </a:t>
            </a:r>
            <a:r>
              <a:rPr sz="4600" b="0" spc="680" dirty="0">
                <a:solidFill>
                  <a:srgbClr val="330033"/>
                </a:solidFill>
                <a:latin typeface="Arial"/>
                <a:cs typeface="Arial"/>
              </a:rPr>
              <a:t>Planning</a:t>
            </a:r>
            <a:endParaRPr sz="4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817" y="1923542"/>
            <a:ext cx="8876030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29335" algn="l"/>
                <a:tab pos="2337435" algn="l"/>
                <a:tab pos="3217545" algn="l"/>
                <a:tab pos="4200525" algn="l"/>
                <a:tab pos="4926330" algn="l"/>
                <a:tab pos="6816725" algn="l"/>
                <a:tab pos="8194040" algn="l"/>
              </a:tabLst>
            </a:pPr>
            <a:r>
              <a:rPr sz="2400" spc="10" dirty="0">
                <a:solidFill>
                  <a:srgbClr val="FF3300"/>
                </a:solidFill>
                <a:latin typeface="Arial"/>
                <a:cs typeface="Arial"/>
              </a:rPr>
              <a:t>Suatu	jaringan	yang	</a:t>
            </a:r>
            <a:r>
              <a:rPr sz="2400" spc="5" dirty="0">
                <a:solidFill>
                  <a:srgbClr val="FF3300"/>
                </a:solidFill>
                <a:latin typeface="Arial"/>
                <a:cs typeface="Arial"/>
              </a:rPr>
              <a:t>terdiri	</a:t>
            </a:r>
            <a:r>
              <a:rPr sz="2400" spc="10" dirty="0">
                <a:solidFill>
                  <a:srgbClr val="FF3300"/>
                </a:solidFill>
                <a:latin typeface="Arial"/>
                <a:cs typeface="Arial"/>
              </a:rPr>
              <a:t>dari	serangkaian	kegiatan	yang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75"/>
              </a:spcBef>
            </a:pPr>
            <a:r>
              <a:rPr spc="10" dirty="0"/>
              <a:t>dibutuhkan untuk menyelesaikan suatu</a:t>
            </a:r>
            <a:r>
              <a:rPr spc="-15" dirty="0"/>
              <a:t> </a:t>
            </a:r>
            <a:r>
              <a:rPr spc="10" dirty="0"/>
              <a:t>proyek.</a:t>
            </a:r>
          </a:p>
          <a:p>
            <a:pPr marL="12700" marR="5080" algn="just">
              <a:lnSpc>
                <a:spcPct val="100899"/>
              </a:lnSpc>
              <a:spcBef>
                <a:spcPts val="1455"/>
              </a:spcBef>
            </a:pPr>
            <a:r>
              <a:rPr spc="10" dirty="0">
                <a:solidFill>
                  <a:srgbClr val="000000"/>
                </a:solidFill>
              </a:rPr>
              <a:t>Jaringan </a:t>
            </a:r>
            <a:r>
              <a:rPr spc="5" dirty="0">
                <a:solidFill>
                  <a:srgbClr val="000000"/>
                </a:solidFill>
              </a:rPr>
              <a:t>ini </a:t>
            </a:r>
            <a:r>
              <a:rPr spc="10" dirty="0">
                <a:solidFill>
                  <a:srgbClr val="000000"/>
                </a:solidFill>
              </a:rPr>
              <a:t>disusun berdasarkan urutan kegiatan tertentu dan  menunjukkan hubungan yang </a:t>
            </a:r>
            <a:r>
              <a:rPr spc="5" dirty="0">
                <a:solidFill>
                  <a:srgbClr val="000000"/>
                </a:solidFill>
              </a:rPr>
              <a:t>logis </a:t>
            </a:r>
            <a:r>
              <a:rPr spc="10" dirty="0">
                <a:solidFill>
                  <a:srgbClr val="000000"/>
                </a:solidFill>
              </a:rPr>
              <a:t>antar kegiatan, hubungan  timbal </a:t>
            </a:r>
            <a:r>
              <a:rPr spc="5" dirty="0">
                <a:solidFill>
                  <a:srgbClr val="000000"/>
                </a:solidFill>
              </a:rPr>
              <a:t>balik </a:t>
            </a:r>
            <a:r>
              <a:rPr spc="10" dirty="0">
                <a:solidFill>
                  <a:srgbClr val="000000"/>
                </a:solidFill>
              </a:rPr>
              <a:t>antara pembiayaan, dan waktu penyelesaian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proyek.</a:t>
            </a:r>
          </a:p>
        </p:txBody>
      </p:sp>
      <p:sp>
        <p:nvSpPr>
          <p:cNvPr id="7" name="object 7"/>
          <p:cNvSpPr/>
          <p:nvPr/>
        </p:nvSpPr>
        <p:spPr>
          <a:xfrm>
            <a:off x="3901325" y="6092190"/>
            <a:ext cx="5488940" cy="944880"/>
          </a:xfrm>
          <a:custGeom>
            <a:avLst/>
            <a:gdLst/>
            <a:ahLst/>
            <a:cxnLst/>
            <a:rect l="l" t="t" r="r" b="b"/>
            <a:pathLst>
              <a:path w="5488940" h="944879">
                <a:moveTo>
                  <a:pt x="0" y="0"/>
                </a:moveTo>
                <a:lnTo>
                  <a:pt x="0" y="944880"/>
                </a:lnTo>
                <a:lnTo>
                  <a:pt x="5488685" y="944880"/>
                </a:lnTo>
                <a:lnTo>
                  <a:pt x="548868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1325" y="6092190"/>
            <a:ext cx="5488940" cy="944880"/>
          </a:xfrm>
          <a:custGeom>
            <a:avLst/>
            <a:gdLst/>
            <a:ahLst/>
            <a:cxnLst/>
            <a:rect l="l" t="t" r="r" b="b"/>
            <a:pathLst>
              <a:path w="5488940" h="944879">
                <a:moveTo>
                  <a:pt x="0" y="0"/>
                </a:moveTo>
                <a:lnTo>
                  <a:pt x="0" y="944880"/>
                </a:lnTo>
                <a:lnTo>
                  <a:pt x="5488686" y="944880"/>
                </a:lnTo>
                <a:lnTo>
                  <a:pt x="5488686" y="0"/>
                </a:lnTo>
                <a:lnTo>
                  <a:pt x="0" y="0"/>
                </a:lnTo>
                <a:close/>
              </a:path>
            </a:pathLst>
          </a:custGeom>
          <a:ln w="7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1325" y="4062221"/>
            <a:ext cx="5488940" cy="1888489"/>
          </a:xfrm>
          <a:custGeom>
            <a:avLst/>
            <a:gdLst/>
            <a:ahLst/>
            <a:cxnLst/>
            <a:rect l="l" t="t" r="r" b="b"/>
            <a:pathLst>
              <a:path w="5488940" h="1888489">
                <a:moveTo>
                  <a:pt x="0" y="0"/>
                </a:moveTo>
                <a:lnTo>
                  <a:pt x="0" y="1888236"/>
                </a:lnTo>
                <a:lnTo>
                  <a:pt x="5488686" y="1888236"/>
                </a:lnTo>
                <a:lnTo>
                  <a:pt x="5488686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1325" y="4062221"/>
            <a:ext cx="5488940" cy="1888489"/>
          </a:xfrm>
          <a:custGeom>
            <a:avLst/>
            <a:gdLst/>
            <a:ahLst/>
            <a:cxnLst/>
            <a:rect l="l" t="t" r="r" b="b"/>
            <a:pathLst>
              <a:path w="5488940" h="1888489">
                <a:moveTo>
                  <a:pt x="0" y="0"/>
                </a:moveTo>
                <a:lnTo>
                  <a:pt x="0" y="1888236"/>
                </a:lnTo>
                <a:lnTo>
                  <a:pt x="5488686" y="1888235"/>
                </a:lnTo>
                <a:lnTo>
                  <a:pt x="5488686" y="0"/>
                </a:lnTo>
                <a:lnTo>
                  <a:pt x="0" y="0"/>
                </a:lnTo>
                <a:close/>
              </a:path>
            </a:pathLst>
          </a:custGeom>
          <a:ln w="7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2539" y="5100828"/>
            <a:ext cx="1948180" cy="756285"/>
          </a:xfrm>
          <a:custGeom>
            <a:avLst/>
            <a:gdLst/>
            <a:ahLst/>
            <a:cxnLst/>
            <a:rect l="l" t="t" r="r" b="b"/>
            <a:pathLst>
              <a:path w="1948179" h="756285">
                <a:moveTo>
                  <a:pt x="0" y="0"/>
                </a:moveTo>
                <a:lnTo>
                  <a:pt x="0" y="755903"/>
                </a:lnTo>
                <a:lnTo>
                  <a:pt x="1947671" y="755903"/>
                </a:lnTo>
                <a:lnTo>
                  <a:pt x="1947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2539" y="5100828"/>
            <a:ext cx="1948180" cy="756285"/>
          </a:xfrm>
          <a:custGeom>
            <a:avLst/>
            <a:gdLst/>
            <a:ahLst/>
            <a:cxnLst/>
            <a:rect l="l" t="t" r="r" b="b"/>
            <a:pathLst>
              <a:path w="1948179" h="756285">
                <a:moveTo>
                  <a:pt x="0" y="0"/>
                </a:moveTo>
                <a:lnTo>
                  <a:pt x="0" y="755904"/>
                </a:lnTo>
                <a:lnTo>
                  <a:pt x="1947672" y="755904"/>
                </a:lnTo>
                <a:lnTo>
                  <a:pt x="1947672" y="0"/>
                </a:lnTo>
                <a:lnTo>
                  <a:pt x="0" y="0"/>
                </a:lnTo>
                <a:close/>
              </a:path>
            </a:pathLst>
          </a:custGeom>
          <a:ln w="7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9363" y="5358384"/>
            <a:ext cx="97535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9363" y="5472684"/>
            <a:ext cx="97535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0211" y="4533900"/>
            <a:ext cx="708660" cy="944880"/>
          </a:xfrm>
          <a:custGeom>
            <a:avLst/>
            <a:gdLst/>
            <a:ahLst/>
            <a:cxnLst/>
            <a:rect l="l" t="t" r="r" b="b"/>
            <a:pathLst>
              <a:path w="708660" h="944879">
                <a:moveTo>
                  <a:pt x="0" y="944879"/>
                </a:moveTo>
                <a:lnTo>
                  <a:pt x="339852" y="944879"/>
                </a:lnTo>
                <a:lnTo>
                  <a:pt x="339852" y="0"/>
                </a:lnTo>
                <a:lnTo>
                  <a:pt x="708659" y="0"/>
                </a:lnTo>
              </a:path>
            </a:pathLst>
          </a:custGeom>
          <a:ln w="374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6461" y="4410455"/>
            <a:ext cx="232410" cy="247650"/>
          </a:xfrm>
          <a:custGeom>
            <a:avLst/>
            <a:gdLst/>
            <a:ahLst/>
            <a:cxnLst/>
            <a:rect l="l" t="t" r="r" b="b"/>
            <a:pathLst>
              <a:path w="232410" h="247650">
                <a:moveTo>
                  <a:pt x="0" y="247650"/>
                </a:moveTo>
                <a:lnTo>
                  <a:pt x="29915" y="211462"/>
                </a:lnTo>
                <a:lnTo>
                  <a:pt x="64318" y="180904"/>
                </a:lnTo>
                <a:lnTo>
                  <a:pt x="102489" y="156400"/>
                </a:lnTo>
                <a:lnTo>
                  <a:pt x="143707" y="138373"/>
                </a:lnTo>
                <a:lnTo>
                  <a:pt x="187254" y="127246"/>
                </a:lnTo>
                <a:lnTo>
                  <a:pt x="232410" y="123443"/>
                </a:lnTo>
                <a:lnTo>
                  <a:pt x="187254" y="119697"/>
                </a:lnTo>
                <a:lnTo>
                  <a:pt x="143707" y="108712"/>
                </a:lnTo>
                <a:lnTo>
                  <a:pt x="102489" y="90868"/>
                </a:lnTo>
                <a:lnTo>
                  <a:pt x="64318" y="66548"/>
                </a:lnTo>
                <a:lnTo>
                  <a:pt x="29915" y="36131"/>
                </a:lnTo>
                <a:lnTo>
                  <a:pt x="0" y="0"/>
                </a:lnTo>
              </a:path>
            </a:pathLst>
          </a:custGeom>
          <a:ln w="374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78871" y="4156709"/>
            <a:ext cx="3541395" cy="755650"/>
          </a:xfrm>
          <a:custGeom>
            <a:avLst/>
            <a:gdLst/>
            <a:ahLst/>
            <a:cxnLst/>
            <a:rect l="l" t="t" r="r" b="b"/>
            <a:pathLst>
              <a:path w="3541395" h="755650">
                <a:moveTo>
                  <a:pt x="0" y="0"/>
                </a:moveTo>
                <a:lnTo>
                  <a:pt x="0" y="755142"/>
                </a:lnTo>
                <a:lnTo>
                  <a:pt x="3541014" y="755141"/>
                </a:lnTo>
                <a:lnTo>
                  <a:pt x="35410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8871" y="4156709"/>
            <a:ext cx="3541395" cy="755650"/>
          </a:xfrm>
          <a:custGeom>
            <a:avLst/>
            <a:gdLst/>
            <a:ahLst/>
            <a:cxnLst/>
            <a:rect l="l" t="t" r="r" b="b"/>
            <a:pathLst>
              <a:path w="3541395" h="755650">
                <a:moveTo>
                  <a:pt x="0" y="0"/>
                </a:moveTo>
                <a:lnTo>
                  <a:pt x="0" y="755142"/>
                </a:lnTo>
                <a:lnTo>
                  <a:pt x="3541014" y="755142"/>
                </a:lnTo>
                <a:lnTo>
                  <a:pt x="3541014" y="0"/>
                </a:lnTo>
                <a:lnTo>
                  <a:pt x="0" y="0"/>
                </a:lnTo>
                <a:close/>
              </a:path>
            </a:pathLst>
          </a:custGeom>
          <a:ln w="7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8619" y="4417314"/>
            <a:ext cx="2999232" cy="28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8871" y="5100828"/>
            <a:ext cx="3541395" cy="756285"/>
          </a:xfrm>
          <a:custGeom>
            <a:avLst/>
            <a:gdLst/>
            <a:ahLst/>
            <a:cxnLst/>
            <a:rect l="l" t="t" r="r" b="b"/>
            <a:pathLst>
              <a:path w="3541395" h="756285">
                <a:moveTo>
                  <a:pt x="0" y="0"/>
                </a:moveTo>
                <a:lnTo>
                  <a:pt x="0" y="755904"/>
                </a:lnTo>
                <a:lnTo>
                  <a:pt x="3541014" y="755903"/>
                </a:lnTo>
                <a:lnTo>
                  <a:pt x="35410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8871" y="5100828"/>
            <a:ext cx="3541395" cy="756285"/>
          </a:xfrm>
          <a:custGeom>
            <a:avLst/>
            <a:gdLst/>
            <a:ahLst/>
            <a:cxnLst/>
            <a:rect l="l" t="t" r="r" b="b"/>
            <a:pathLst>
              <a:path w="3541395" h="756285">
                <a:moveTo>
                  <a:pt x="0" y="0"/>
                </a:moveTo>
                <a:lnTo>
                  <a:pt x="0" y="755904"/>
                </a:lnTo>
                <a:lnTo>
                  <a:pt x="3541014" y="755904"/>
                </a:lnTo>
                <a:lnTo>
                  <a:pt x="3541014" y="0"/>
                </a:lnTo>
                <a:lnTo>
                  <a:pt x="0" y="0"/>
                </a:lnTo>
                <a:close/>
              </a:path>
            </a:pathLst>
          </a:custGeom>
          <a:ln w="7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0059" y="5215128"/>
            <a:ext cx="2670809" cy="54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3834" y="5485638"/>
            <a:ext cx="707148" cy="150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3834" y="5636514"/>
            <a:ext cx="707148" cy="150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0211" y="5478779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374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46461" y="5354573"/>
            <a:ext cx="232410" cy="247650"/>
          </a:xfrm>
          <a:custGeom>
            <a:avLst/>
            <a:gdLst/>
            <a:ahLst/>
            <a:cxnLst/>
            <a:rect l="l" t="t" r="r" b="b"/>
            <a:pathLst>
              <a:path w="232410" h="247650">
                <a:moveTo>
                  <a:pt x="0" y="247649"/>
                </a:moveTo>
                <a:lnTo>
                  <a:pt x="29915" y="211518"/>
                </a:lnTo>
                <a:lnTo>
                  <a:pt x="64318" y="181101"/>
                </a:lnTo>
                <a:lnTo>
                  <a:pt x="102489" y="156781"/>
                </a:lnTo>
                <a:lnTo>
                  <a:pt x="143707" y="138937"/>
                </a:lnTo>
                <a:lnTo>
                  <a:pt x="187254" y="127952"/>
                </a:lnTo>
                <a:lnTo>
                  <a:pt x="232410" y="124205"/>
                </a:lnTo>
                <a:lnTo>
                  <a:pt x="187254" y="120403"/>
                </a:lnTo>
                <a:lnTo>
                  <a:pt x="143707" y="109276"/>
                </a:lnTo>
                <a:lnTo>
                  <a:pt x="102489" y="91249"/>
                </a:lnTo>
                <a:lnTo>
                  <a:pt x="64318" y="66745"/>
                </a:lnTo>
                <a:lnTo>
                  <a:pt x="29915" y="36187"/>
                </a:lnTo>
                <a:lnTo>
                  <a:pt x="0" y="0"/>
                </a:lnTo>
              </a:path>
            </a:pathLst>
          </a:custGeom>
          <a:ln w="374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78871" y="6186678"/>
            <a:ext cx="3541395" cy="756285"/>
          </a:xfrm>
          <a:custGeom>
            <a:avLst/>
            <a:gdLst/>
            <a:ahLst/>
            <a:cxnLst/>
            <a:rect l="l" t="t" r="r" b="b"/>
            <a:pathLst>
              <a:path w="3541395" h="756284">
                <a:moveTo>
                  <a:pt x="0" y="0"/>
                </a:moveTo>
                <a:lnTo>
                  <a:pt x="0" y="755904"/>
                </a:lnTo>
                <a:lnTo>
                  <a:pt x="3541013" y="755904"/>
                </a:lnTo>
                <a:lnTo>
                  <a:pt x="3541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8871" y="6186678"/>
            <a:ext cx="3541395" cy="756285"/>
          </a:xfrm>
          <a:custGeom>
            <a:avLst/>
            <a:gdLst/>
            <a:ahLst/>
            <a:cxnLst/>
            <a:rect l="l" t="t" r="r" b="b"/>
            <a:pathLst>
              <a:path w="3541395" h="756284">
                <a:moveTo>
                  <a:pt x="0" y="0"/>
                </a:moveTo>
                <a:lnTo>
                  <a:pt x="0" y="755903"/>
                </a:lnTo>
                <a:lnTo>
                  <a:pt x="3541014" y="755903"/>
                </a:lnTo>
                <a:lnTo>
                  <a:pt x="3541014" y="0"/>
                </a:lnTo>
                <a:lnTo>
                  <a:pt x="0" y="0"/>
                </a:lnTo>
                <a:close/>
              </a:path>
            </a:pathLst>
          </a:custGeom>
          <a:ln w="7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80801" y="6300978"/>
            <a:ext cx="3139427" cy="256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45721" y="6572250"/>
            <a:ext cx="615695" cy="1691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45721" y="6741414"/>
            <a:ext cx="615695" cy="1691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0211" y="5478779"/>
            <a:ext cx="708660" cy="1085850"/>
          </a:xfrm>
          <a:custGeom>
            <a:avLst/>
            <a:gdLst/>
            <a:ahLst/>
            <a:cxnLst/>
            <a:rect l="l" t="t" r="r" b="b"/>
            <a:pathLst>
              <a:path w="708660" h="1085850">
                <a:moveTo>
                  <a:pt x="0" y="0"/>
                </a:moveTo>
                <a:lnTo>
                  <a:pt x="339852" y="0"/>
                </a:lnTo>
                <a:lnTo>
                  <a:pt x="339852" y="1085850"/>
                </a:lnTo>
                <a:lnTo>
                  <a:pt x="708660" y="1085850"/>
                </a:lnTo>
              </a:path>
            </a:pathLst>
          </a:custGeom>
          <a:ln w="374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46461" y="6440423"/>
            <a:ext cx="232410" cy="248920"/>
          </a:xfrm>
          <a:custGeom>
            <a:avLst/>
            <a:gdLst/>
            <a:ahLst/>
            <a:cxnLst/>
            <a:rect l="l" t="t" r="r" b="b"/>
            <a:pathLst>
              <a:path w="232410" h="248920">
                <a:moveTo>
                  <a:pt x="0" y="248411"/>
                </a:moveTo>
                <a:lnTo>
                  <a:pt x="29915" y="211959"/>
                </a:lnTo>
                <a:lnTo>
                  <a:pt x="64318" y="181327"/>
                </a:lnTo>
                <a:lnTo>
                  <a:pt x="102489" y="156876"/>
                </a:lnTo>
                <a:lnTo>
                  <a:pt x="143707" y="138966"/>
                </a:lnTo>
                <a:lnTo>
                  <a:pt x="187254" y="127956"/>
                </a:lnTo>
                <a:lnTo>
                  <a:pt x="232410" y="124205"/>
                </a:lnTo>
                <a:lnTo>
                  <a:pt x="187254" y="120455"/>
                </a:lnTo>
                <a:lnTo>
                  <a:pt x="143707" y="109445"/>
                </a:lnTo>
                <a:lnTo>
                  <a:pt x="102489" y="91535"/>
                </a:lnTo>
                <a:lnTo>
                  <a:pt x="64318" y="67084"/>
                </a:lnTo>
                <a:lnTo>
                  <a:pt x="29915" y="36452"/>
                </a:lnTo>
                <a:lnTo>
                  <a:pt x="0" y="0"/>
                </a:lnTo>
              </a:path>
            </a:pathLst>
          </a:custGeom>
          <a:ln w="374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73631" y="4572761"/>
            <a:ext cx="1249667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73631" y="4664202"/>
            <a:ext cx="1249667" cy="91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73631" y="4755641"/>
            <a:ext cx="1249667" cy="91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24139" y="4886705"/>
            <a:ext cx="573036" cy="173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24139" y="5060441"/>
            <a:ext cx="573036" cy="1737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81479" y="5211317"/>
            <a:ext cx="658355" cy="1691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81479" y="5380482"/>
            <a:ext cx="658355" cy="1691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52879" y="6185153"/>
            <a:ext cx="1091183" cy="1005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52879" y="6285738"/>
            <a:ext cx="1091183" cy="1005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2879" y="6386321"/>
            <a:ext cx="1091183" cy="1005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95195" y="6464808"/>
            <a:ext cx="621779" cy="1737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25663" y="6744461"/>
            <a:ext cx="566940" cy="1920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5663" y="6936485"/>
            <a:ext cx="566940" cy="1920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865998" y="4366259"/>
            <a:ext cx="1343660" cy="1323340"/>
          </a:xfrm>
          <a:prstGeom prst="rect">
            <a:avLst/>
          </a:prstGeom>
          <a:solidFill>
            <a:srgbClr val="FF8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00330" marR="109855">
              <a:lnSpc>
                <a:spcPct val="101499"/>
              </a:lnSpc>
            </a:pPr>
            <a:r>
              <a:rPr sz="1950" spc="10" dirty="0">
                <a:latin typeface="Verdana"/>
                <a:cs typeface="Verdana"/>
              </a:rPr>
              <a:t>Activity  </a:t>
            </a:r>
            <a:r>
              <a:rPr sz="1950" spc="15" dirty="0">
                <a:latin typeface="Verdana"/>
                <a:cs typeface="Verdana"/>
              </a:rPr>
              <a:t>on</a:t>
            </a:r>
            <a:r>
              <a:rPr sz="1950" spc="-80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arrow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65998" y="5961888"/>
            <a:ext cx="1343660" cy="1018540"/>
          </a:xfrm>
          <a:prstGeom prst="rect">
            <a:avLst/>
          </a:prstGeom>
          <a:solidFill>
            <a:srgbClr val="FF8CF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00330" marR="214629">
              <a:lnSpc>
                <a:spcPct val="101499"/>
              </a:lnSpc>
            </a:pPr>
            <a:r>
              <a:rPr sz="1950" spc="10" dirty="0">
                <a:latin typeface="Verdana"/>
                <a:cs typeface="Verdana"/>
              </a:rPr>
              <a:t>Activity  </a:t>
            </a:r>
            <a:r>
              <a:rPr sz="1950" spc="15" dirty="0">
                <a:latin typeface="Verdana"/>
                <a:cs typeface="Verdana"/>
              </a:rPr>
              <a:t>on</a:t>
            </a:r>
            <a:r>
              <a:rPr sz="1950" spc="-70" dirty="0">
                <a:latin typeface="Verdana"/>
                <a:cs typeface="Verdana"/>
              </a:rPr>
              <a:t> </a:t>
            </a:r>
            <a:r>
              <a:rPr sz="1950" spc="15" dirty="0">
                <a:latin typeface="Verdana"/>
                <a:cs typeface="Verdana"/>
              </a:rPr>
              <a:t>node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8567" y="588263"/>
            <a:ext cx="5788660" cy="559435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3050" spc="25" dirty="0">
                <a:solidFill>
                  <a:srgbClr val="002060"/>
                </a:solidFill>
                <a:latin typeface="Tahoma"/>
                <a:cs typeface="Tahoma"/>
              </a:rPr>
              <a:t>NETWORK</a:t>
            </a:r>
            <a:r>
              <a:rPr sz="305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3050" spc="15" dirty="0">
                <a:solidFill>
                  <a:srgbClr val="002060"/>
                </a:solidFill>
                <a:latin typeface="Tahoma"/>
                <a:cs typeface="Tahoma"/>
              </a:rPr>
              <a:t>PLANNING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220" y="1713992"/>
            <a:ext cx="7002145" cy="4342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95"/>
              </a:spcBef>
            </a:pPr>
            <a:r>
              <a:rPr sz="2650" spc="-10" dirty="0">
                <a:latin typeface="Verdana"/>
                <a:cs typeface="Verdana"/>
              </a:rPr>
              <a:t>Fungsi</a:t>
            </a:r>
            <a:r>
              <a:rPr sz="2650" spc="15" dirty="0">
                <a:latin typeface="Verdana"/>
                <a:cs typeface="Verdana"/>
              </a:rPr>
              <a:t> </a:t>
            </a:r>
            <a:r>
              <a:rPr sz="2650" spc="-5" dirty="0">
                <a:latin typeface="Verdana"/>
                <a:cs typeface="Verdana"/>
              </a:rPr>
              <a:t>:</a:t>
            </a:r>
            <a:endParaRPr sz="26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1914"/>
              </a:spcBef>
              <a:buClr>
                <a:srgbClr val="B2B2B2"/>
              </a:buClr>
              <a:buSzPct val="8974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1950" spc="20" dirty="0">
                <a:latin typeface="Tahoma"/>
                <a:cs typeface="Tahoma"/>
              </a:rPr>
              <a:t>Menyusun </a:t>
            </a:r>
            <a:r>
              <a:rPr sz="1950" spc="15" dirty="0">
                <a:latin typeface="Tahoma"/>
                <a:cs typeface="Tahoma"/>
              </a:rPr>
              <a:t>urutan </a:t>
            </a:r>
            <a:r>
              <a:rPr sz="1950" spc="10" dirty="0">
                <a:latin typeface="Tahoma"/>
                <a:cs typeface="Tahoma"/>
              </a:rPr>
              <a:t>kegiatan</a:t>
            </a:r>
            <a:r>
              <a:rPr sz="1950" spc="-50" dirty="0">
                <a:latin typeface="Tahoma"/>
                <a:cs typeface="Tahoma"/>
              </a:rPr>
              <a:t> </a:t>
            </a:r>
            <a:r>
              <a:rPr sz="1950" spc="15" dirty="0">
                <a:latin typeface="Tahoma"/>
                <a:cs typeface="Tahoma"/>
              </a:rPr>
              <a:t>proyek</a:t>
            </a:r>
            <a:endParaRPr sz="1950">
              <a:latin typeface="Tahoma"/>
              <a:cs typeface="Tahoma"/>
            </a:endParaRPr>
          </a:p>
          <a:p>
            <a:pPr marL="390525" indent="-378460">
              <a:lnSpc>
                <a:spcPct val="100000"/>
              </a:lnSpc>
              <a:spcBef>
                <a:spcPts val="280"/>
              </a:spcBef>
              <a:buClr>
                <a:srgbClr val="B2B2B2"/>
              </a:buClr>
              <a:buSzPct val="8974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1950" spc="20" dirty="0">
                <a:latin typeface="Tahoma"/>
                <a:cs typeface="Tahoma"/>
              </a:rPr>
              <a:t>Membuat </a:t>
            </a:r>
            <a:r>
              <a:rPr sz="1950" spc="15" dirty="0">
                <a:latin typeface="Tahoma"/>
                <a:cs typeface="Tahoma"/>
              </a:rPr>
              <a:t>perkiraan jadwal proyek yang paling</a:t>
            </a:r>
            <a:r>
              <a:rPr sz="1950" spc="-10" dirty="0">
                <a:latin typeface="Tahoma"/>
                <a:cs typeface="Tahoma"/>
              </a:rPr>
              <a:t> </a:t>
            </a:r>
            <a:r>
              <a:rPr sz="1950" spc="15" dirty="0">
                <a:latin typeface="Tahoma"/>
                <a:cs typeface="Tahoma"/>
              </a:rPr>
              <a:t>ekonomis</a:t>
            </a:r>
            <a:endParaRPr sz="1950">
              <a:latin typeface="Tahoma"/>
              <a:cs typeface="Tahoma"/>
            </a:endParaRPr>
          </a:p>
          <a:p>
            <a:pPr marL="390525" indent="-378460">
              <a:lnSpc>
                <a:spcPct val="100000"/>
              </a:lnSpc>
              <a:spcBef>
                <a:spcPts val="280"/>
              </a:spcBef>
              <a:buClr>
                <a:srgbClr val="B2B2B2"/>
              </a:buClr>
              <a:buSzPct val="8974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1950" spc="15" dirty="0">
                <a:latin typeface="Tahoma"/>
                <a:cs typeface="Tahoma"/>
              </a:rPr>
              <a:t>Mengusahakan </a:t>
            </a:r>
            <a:r>
              <a:rPr sz="1950" spc="10" dirty="0">
                <a:latin typeface="Tahoma"/>
                <a:cs typeface="Tahoma"/>
              </a:rPr>
              <a:t>fluktuasi </a:t>
            </a:r>
            <a:r>
              <a:rPr sz="1950" spc="15" dirty="0">
                <a:latin typeface="Tahoma"/>
                <a:cs typeface="Tahoma"/>
              </a:rPr>
              <a:t>minimal penggunaan sumber</a:t>
            </a:r>
            <a:r>
              <a:rPr sz="1950" spc="-15" dirty="0">
                <a:latin typeface="Tahoma"/>
                <a:cs typeface="Tahoma"/>
              </a:rPr>
              <a:t> </a:t>
            </a:r>
            <a:r>
              <a:rPr sz="1950" spc="15" dirty="0">
                <a:latin typeface="Tahoma"/>
                <a:cs typeface="Tahoma"/>
              </a:rPr>
              <a:t>daya</a:t>
            </a:r>
            <a:endParaRPr sz="195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B2B2B2"/>
              </a:buClr>
              <a:buFont typeface="Wingdings"/>
              <a:buChar char="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2B2B2"/>
              </a:buClr>
              <a:buFont typeface="Wingdings"/>
              <a:buChar char=""/>
            </a:pPr>
            <a:endParaRPr sz="21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2650" spc="-5" dirty="0">
                <a:latin typeface="Verdana"/>
                <a:cs typeface="Verdana"/>
              </a:rPr>
              <a:t>Langkah</a:t>
            </a:r>
            <a:r>
              <a:rPr sz="2650" spc="10" dirty="0">
                <a:latin typeface="Verdana"/>
                <a:cs typeface="Verdana"/>
              </a:rPr>
              <a:t> </a:t>
            </a:r>
            <a:r>
              <a:rPr sz="2650" spc="-15" dirty="0">
                <a:latin typeface="Verdana"/>
                <a:cs typeface="Verdana"/>
              </a:rPr>
              <a:t>Penyusunan</a:t>
            </a:r>
            <a:endParaRPr sz="2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533400" lvl="1" indent="-437515">
              <a:lnSpc>
                <a:spcPct val="100000"/>
              </a:lnSpc>
              <a:buFont typeface="Wingdings"/>
              <a:buChar char=""/>
              <a:tabLst>
                <a:tab pos="533400" algn="l"/>
                <a:tab pos="534035" algn="l"/>
              </a:tabLst>
            </a:pPr>
            <a:r>
              <a:rPr sz="1950" spc="15" dirty="0">
                <a:latin typeface="Tahoma"/>
                <a:cs typeface="Tahoma"/>
              </a:rPr>
              <a:t>Mengkaji lingkup</a:t>
            </a:r>
            <a:r>
              <a:rPr sz="1950" dirty="0">
                <a:latin typeface="Tahoma"/>
                <a:cs typeface="Tahoma"/>
              </a:rPr>
              <a:t> </a:t>
            </a:r>
            <a:r>
              <a:rPr sz="1950" spc="5" dirty="0">
                <a:latin typeface="Tahoma"/>
                <a:cs typeface="Tahoma"/>
              </a:rPr>
              <a:t>proyek</a:t>
            </a:r>
            <a:endParaRPr sz="1950">
              <a:latin typeface="Tahoma"/>
              <a:cs typeface="Tahoma"/>
            </a:endParaRPr>
          </a:p>
          <a:p>
            <a:pPr marL="533400" lvl="1" indent="-437515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533400" algn="l"/>
                <a:tab pos="534035" algn="l"/>
              </a:tabLst>
            </a:pPr>
            <a:r>
              <a:rPr sz="1950" spc="10" dirty="0">
                <a:latin typeface="Tahoma"/>
                <a:cs typeface="Tahoma"/>
              </a:rPr>
              <a:t>Menguraikan </a:t>
            </a:r>
            <a:r>
              <a:rPr sz="1950" spc="15" dirty="0">
                <a:latin typeface="Tahoma"/>
                <a:cs typeface="Tahoma"/>
              </a:rPr>
              <a:t>dalam </a:t>
            </a:r>
            <a:r>
              <a:rPr sz="1950" spc="10" dirty="0">
                <a:latin typeface="Tahoma"/>
                <a:cs typeface="Tahoma"/>
              </a:rPr>
              <a:t>komponen/kegiatan </a:t>
            </a:r>
            <a:r>
              <a:rPr sz="1950" spc="5" dirty="0">
                <a:latin typeface="Tahoma"/>
                <a:cs typeface="Tahoma"/>
              </a:rPr>
              <a:t>yang </a:t>
            </a:r>
            <a:r>
              <a:rPr sz="1950" spc="15" dirty="0">
                <a:latin typeface="Tahoma"/>
                <a:cs typeface="Tahoma"/>
              </a:rPr>
              <a:t>lebih</a:t>
            </a:r>
            <a:r>
              <a:rPr sz="1950" spc="20" dirty="0">
                <a:latin typeface="Tahoma"/>
                <a:cs typeface="Tahoma"/>
              </a:rPr>
              <a:t> </a:t>
            </a:r>
            <a:r>
              <a:rPr sz="1950" spc="10" dirty="0">
                <a:latin typeface="Tahoma"/>
                <a:cs typeface="Tahoma"/>
              </a:rPr>
              <a:t>kecil</a:t>
            </a:r>
            <a:endParaRPr sz="1950">
              <a:latin typeface="Tahoma"/>
              <a:cs typeface="Tahoma"/>
            </a:endParaRPr>
          </a:p>
          <a:p>
            <a:pPr marL="533400" lvl="1" indent="-437515">
              <a:lnSpc>
                <a:spcPct val="100000"/>
              </a:lnSpc>
              <a:spcBef>
                <a:spcPts val="1225"/>
              </a:spcBef>
              <a:buFont typeface="Wingdings"/>
              <a:buChar char=""/>
              <a:tabLst>
                <a:tab pos="533400" algn="l"/>
                <a:tab pos="534035" algn="l"/>
              </a:tabLst>
            </a:pPr>
            <a:r>
              <a:rPr sz="1950" spc="20" dirty="0">
                <a:latin typeface="Tahoma"/>
                <a:cs typeface="Tahoma"/>
              </a:rPr>
              <a:t>Membuat </a:t>
            </a:r>
            <a:r>
              <a:rPr sz="1950" spc="15" dirty="0">
                <a:latin typeface="Tahoma"/>
                <a:cs typeface="Tahoma"/>
              </a:rPr>
              <a:t>hubungan ketergantungan antar</a:t>
            </a:r>
            <a:r>
              <a:rPr sz="1950" spc="-65" dirty="0">
                <a:latin typeface="Tahoma"/>
                <a:cs typeface="Tahoma"/>
              </a:rPr>
              <a:t> </a:t>
            </a:r>
            <a:r>
              <a:rPr sz="1950" spc="10" dirty="0">
                <a:latin typeface="Tahoma"/>
                <a:cs typeface="Tahoma"/>
              </a:rPr>
              <a:t>kegiatan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4401" y="6381750"/>
            <a:ext cx="1762760" cy="671830"/>
          </a:xfrm>
          <a:custGeom>
            <a:avLst/>
            <a:gdLst/>
            <a:ahLst/>
            <a:cxnLst/>
            <a:rect l="l" t="t" r="r" b="b"/>
            <a:pathLst>
              <a:path w="1762759" h="671829">
                <a:moveTo>
                  <a:pt x="1762506" y="335279"/>
                </a:moveTo>
                <a:lnTo>
                  <a:pt x="1322070" y="0"/>
                </a:lnTo>
                <a:lnTo>
                  <a:pt x="0" y="0"/>
                </a:lnTo>
                <a:lnTo>
                  <a:pt x="440436" y="335279"/>
                </a:lnTo>
                <a:lnTo>
                  <a:pt x="440436" y="671322"/>
                </a:lnTo>
                <a:lnTo>
                  <a:pt x="1322070" y="671321"/>
                </a:lnTo>
                <a:lnTo>
                  <a:pt x="1762506" y="335279"/>
                </a:lnTo>
                <a:close/>
              </a:path>
              <a:path w="1762759" h="671829">
                <a:moveTo>
                  <a:pt x="440436" y="671322"/>
                </a:moveTo>
                <a:lnTo>
                  <a:pt x="440436" y="335279"/>
                </a:lnTo>
                <a:lnTo>
                  <a:pt x="0" y="671322"/>
                </a:lnTo>
                <a:lnTo>
                  <a:pt x="440436" y="671322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18398" y="6376415"/>
            <a:ext cx="1788160" cy="681990"/>
          </a:xfrm>
          <a:custGeom>
            <a:avLst/>
            <a:gdLst/>
            <a:ahLst/>
            <a:cxnLst/>
            <a:rect l="l" t="t" r="r" b="b"/>
            <a:pathLst>
              <a:path w="1788159" h="681990">
                <a:moveTo>
                  <a:pt x="1787652" y="340613"/>
                </a:moveTo>
                <a:lnTo>
                  <a:pt x="1339596" y="0"/>
                </a:lnTo>
                <a:lnTo>
                  <a:pt x="0" y="0"/>
                </a:lnTo>
                <a:lnTo>
                  <a:pt x="16001" y="12183"/>
                </a:lnTo>
                <a:lnTo>
                  <a:pt x="16002" y="9905"/>
                </a:lnTo>
                <a:lnTo>
                  <a:pt x="19050" y="761"/>
                </a:lnTo>
                <a:lnTo>
                  <a:pt x="31043" y="9905"/>
                </a:lnTo>
                <a:lnTo>
                  <a:pt x="1335024" y="9905"/>
                </a:lnTo>
                <a:lnTo>
                  <a:pt x="1335024" y="9143"/>
                </a:lnTo>
                <a:lnTo>
                  <a:pt x="1338072" y="9905"/>
                </a:lnTo>
                <a:lnTo>
                  <a:pt x="1338072" y="11469"/>
                </a:lnTo>
                <a:lnTo>
                  <a:pt x="1769967" y="340994"/>
                </a:lnTo>
                <a:lnTo>
                  <a:pt x="1775460" y="336803"/>
                </a:lnTo>
                <a:lnTo>
                  <a:pt x="1775460" y="349903"/>
                </a:lnTo>
                <a:lnTo>
                  <a:pt x="1787652" y="340613"/>
                </a:lnTo>
                <a:close/>
              </a:path>
              <a:path w="1788159" h="681990">
                <a:moveTo>
                  <a:pt x="453390" y="349347"/>
                </a:moveTo>
                <a:lnTo>
                  <a:pt x="453390" y="345185"/>
                </a:lnTo>
                <a:lnTo>
                  <a:pt x="447885" y="340995"/>
                </a:lnTo>
                <a:lnTo>
                  <a:pt x="0" y="681990"/>
                </a:lnTo>
                <a:lnTo>
                  <a:pt x="16002" y="681990"/>
                </a:lnTo>
                <a:lnTo>
                  <a:pt x="16002" y="671322"/>
                </a:lnTo>
                <a:lnTo>
                  <a:pt x="32014" y="671322"/>
                </a:lnTo>
                <a:lnTo>
                  <a:pt x="453390" y="349347"/>
                </a:lnTo>
                <a:close/>
              </a:path>
              <a:path w="1788159" h="681990">
                <a:moveTo>
                  <a:pt x="31043" y="9905"/>
                </a:moveTo>
                <a:lnTo>
                  <a:pt x="19050" y="761"/>
                </a:lnTo>
                <a:lnTo>
                  <a:pt x="16002" y="9905"/>
                </a:lnTo>
                <a:lnTo>
                  <a:pt x="31043" y="9905"/>
                </a:lnTo>
                <a:close/>
              </a:path>
              <a:path w="1788159" h="681990">
                <a:moveTo>
                  <a:pt x="464820" y="340613"/>
                </a:moveTo>
                <a:lnTo>
                  <a:pt x="31043" y="9905"/>
                </a:lnTo>
                <a:lnTo>
                  <a:pt x="16002" y="9905"/>
                </a:lnTo>
                <a:lnTo>
                  <a:pt x="16001" y="12183"/>
                </a:lnTo>
                <a:lnTo>
                  <a:pt x="447885" y="340994"/>
                </a:lnTo>
                <a:lnTo>
                  <a:pt x="453390" y="336803"/>
                </a:lnTo>
                <a:lnTo>
                  <a:pt x="453390" y="349347"/>
                </a:lnTo>
                <a:lnTo>
                  <a:pt x="464820" y="340613"/>
                </a:lnTo>
                <a:close/>
              </a:path>
              <a:path w="1788159" h="681990">
                <a:moveTo>
                  <a:pt x="32014" y="671322"/>
                </a:moveTo>
                <a:lnTo>
                  <a:pt x="16002" y="671322"/>
                </a:lnTo>
                <a:lnTo>
                  <a:pt x="19050" y="681228"/>
                </a:lnTo>
                <a:lnTo>
                  <a:pt x="32014" y="671322"/>
                </a:lnTo>
                <a:close/>
              </a:path>
              <a:path w="1788159" h="681990">
                <a:moveTo>
                  <a:pt x="1337021" y="671321"/>
                </a:moveTo>
                <a:lnTo>
                  <a:pt x="32014" y="671322"/>
                </a:lnTo>
                <a:lnTo>
                  <a:pt x="19050" y="681228"/>
                </a:lnTo>
                <a:lnTo>
                  <a:pt x="16002" y="671322"/>
                </a:lnTo>
                <a:lnTo>
                  <a:pt x="16002" y="681990"/>
                </a:lnTo>
                <a:lnTo>
                  <a:pt x="1335024" y="681990"/>
                </a:lnTo>
                <a:lnTo>
                  <a:pt x="1335024" y="672845"/>
                </a:lnTo>
                <a:lnTo>
                  <a:pt x="1337021" y="671321"/>
                </a:lnTo>
                <a:close/>
              </a:path>
              <a:path w="1788159" h="681990">
                <a:moveTo>
                  <a:pt x="453390" y="345185"/>
                </a:moveTo>
                <a:lnTo>
                  <a:pt x="453390" y="336803"/>
                </a:lnTo>
                <a:lnTo>
                  <a:pt x="447885" y="340995"/>
                </a:lnTo>
                <a:lnTo>
                  <a:pt x="453390" y="345185"/>
                </a:lnTo>
                <a:close/>
              </a:path>
              <a:path w="1788159" h="681990">
                <a:moveTo>
                  <a:pt x="1338072" y="9905"/>
                </a:moveTo>
                <a:lnTo>
                  <a:pt x="1335024" y="9143"/>
                </a:lnTo>
                <a:lnTo>
                  <a:pt x="1336022" y="9905"/>
                </a:lnTo>
                <a:lnTo>
                  <a:pt x="1338072" y="9905"/>
                </a:lnTo>
                <a:close/>
              </a:path>
              <a:path w="1788159" h="681990">
                <a:moveTo>
                  <a:pt x="1336022" y="9905"/>
                </a:moveTo>
                <a:lnTo>
                  <a:pt x="1335024" y="9143"/>
                </a:lnTo>
                <a:lnTo>
                  <a:pt x="1335024" y="9905"/>
                </a:lnTo>
                <a:lnTo>
                  <a:pt x="1336022" y="9905"/>
                </a:lnTo>
                <a:close/>
              </a:path>
              <a:path w="1788159" h="681990">
                <a:moveTo>
                  <a:pt x="1338072" y="671321"/>
                </a:moveTo>
                <a:lnTo>
                  <a:pt x="1337021" y="671321"/>
                </a:lnTo>
                <a:lnTo>
                  <a:pt x="1335024" y="672845"/>
                </a:lnTo>
                <a:lnTo>
                  <a:pt x="1338072" y="671321"/>
                </a:lnTo>
                <a:close/>
              </a:path>
              <a:path w="1788159" h="681990">
                <a:moveTo>
                  <a:pt x="1338072" y="681990"/>
                </a:moveTo>
                <a:lnTo>
                  <a:pt x="1338072" y="671321"/>
                </a:lnTo>
                <a:lnTo>
                  <a:pt x="1335024" y="672845"/>
                </a:lnTo>
                <a:lnTo>
                  <a:pt x="1335024" y="681990"/>
                </a:lnTo>
                <a:lnTo>
                  <a:pt x="1338072" y="681990"/>
                </a:lnTo>
                <a:close/>
              </a:path>
              <a:path w="1788159" h="681990">
                <a:moveTo>
                  <a:pt x="1338072" y="11469"/>
                </a:moveTo>
                <a:lnTo>
                  <a:pt x="1338072" y="9905"/>
                </a:lnTo>
                <a:lnTo>
                  <a:pt x="1336022" y="9905"/>
                </a:lnTo>
                <a:lnTo>
                  <a:pt x="1338072" y="11469"/>
                </a:lnTo>
                <a:close/>
              </a:path>
              <a:path w="1788159" h="681990">
                <a:moveTo>
                  <a:pt x="1775460" y="349903"/>
                </a:moveTo>
                <a:lnTo>
                  <a:pt x="1775460" y="345185"/>
                </a:lnTo>
                <a:lnTo>
                  <a:pt x="1769967" y="340994"/>
                </a:lnTo>
                <a:lnTo>
                  <a:pt x="1337021" y="671321"/>
                </a:lnTo>
                <a:lnTo>
                  <a:pt x="1338072" y="671321"/>
                </a:lnTo>
                <a:lnTo>
                  <a:pt x="1338072" y="681990"/>
                </a:lnTo>
                <a:lnTo>
                  <a:pt x="1339596" y="681990"/>
                </a:lnTo>
                <a:lnTo>
                  <a:pt x="1775460" y="349903"/>
                </a:lnTo>
                <a:close/>
              </a:path>
              <a:path w="1788159" h="681990">
                <a:moveTo>
                  <a:pt x="1775460" y="345185"/>
                </a:moveTo>
                <a:lnTo>
                  <a:pt x="1775460" y="336803"/>
                </a:lnTo>
                <a:lnTo>
                  <a:pt x="1769967" y="340994"/>
                </a:lnTo>
                <a:lnTo>
                  <a:pt x="1775460" y="345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220" y="374395"/>
            <a:ext cx="3944620" cy="730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600" spc="10" dirty="0">
                <a:solidFill>
                  <a:srgbClr val="FF0000"/>
                </a:solidFill>
                <a:latin typeface="Arial"/>
                <a:cs typeface="Arial"/>
              </a:rPr>
              <a:t>Arrow</a:t>
            </a:r>
            <a:r>
              <a:rPr sz="4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600" spc="10" dirty="0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5791" y="4073144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1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1815" y="4073144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2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7881" y="4073144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7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8601" y="4073144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5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4667" y="4073144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8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9869" y="6016244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6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7333" y="6016244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3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8601" y="2291588"/>
            <a:ext cx="132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4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3509" y="2089455"/>
            <a:ext cx="7735062" cy="4380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7989" y="3749294"/>
            <a:ext cx="1403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4773" y="1967733"/>
            <a:ext cx="1428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C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8259" y="1967733"/>
            <a:ext cx="1219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F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4773" y="3749294"/>
            <a:ext cx="15494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5" dirty="0">
                <a:latin typeface="Verdana"/>
                <a:cs typeface="Verdana"/>
              </a:rPr>
              <a:t>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5766" y="4720851"/>
            <a:ext cx="1403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B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9523" y="5692409"/>
            <a:ext cx="1314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9573" y="5044715"/>
            <a:ext cx="15176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Verdana"/>
                <a:cs typeface="Verdana"/>
              </a:rPr>
              <a:t>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0803" y="3749310"/>
            <a:ext cx="1555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5" dirty="0">
                <a:latin typeface="Verdana"/>
                <a:cs typeface="Verdana"/>
              </a:rPr>
              <a:t>G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50786" y="3749310"/>
            <a:ext cx="965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Verdana"/>
                <a:cs typeface="Verdana"/>
              </a:rPr>
              <a:t>I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220" y="374395"/>
            <a:ext cx="5546090" cy="730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600" b="0" spc="10" dirty="0">
                <a:solidFill>
                  <a:srgbClr val="FF0000"/>
                </a:solidFill>
                <a:latin typeface="Arial"/>
                <a:cs typeface="Arial"/>
              </a:rPr>
              <a:t>Precedence</a:t>
            </a:r>
            <a:r>
              <a:rPr sz="4600" b="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600" b="0" spc="10" dirty="0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7965" y="2682239"/>
            <a:ext cx="622300" cy="681990"/>
          </a:xfrm>
          <a:custGeom>
            <a:avLst/>
            <a:gdLst/>
            <a:ahLst/>
            <a:cxnLst/>
            <a:rect l="l" t="t" r="r" b="b"/>
            <a:pathLst>
              <a:path w="622300" h="681989">
                <a:moveTo>
                  <a:pt x="621791" y="681990"/>
                </a:moveTo>
                <a:lnTo>
                  <a:pt x="621791" y="0"/>
                </a:lnTo>
                <a:lnTo>
                  <a:pt x="0" y="0"/>
                </a:lnTo>
                <a:lnTo>
                  <a:pt x="0" y="681990"/>
                </a:lnTo>
                <a:lnTo>
                  <a:pt x="5333" y="681990"/>
                </a:lnTo>
                <a:lnTo>
                  <a:pt x="5333" y="9906"/>
                </a:lnTo>
                <a:lnTo>
                  <a:pt x="10667" y="4572"/>
                </a:lnTo>
                <a:lnTo>
                  <a:pt x="10667" y="9906"/>
                </a:lnTo>
                <a:lnTo>
                  <a:pt x="611124" y="9906"/>
                </a:lnTo>
                <a:lnTo>
                  <a:pt x="611124" y="4572"/>
                </a:lnTo>
                <a:lnTo>
                  <a:pt x="616457" y="9906"/>
                </a:lnTo>
                <a:lnTo>
                  <a:pt x="616457" y="681990"/>
                </a:lnTo>
                <a:lnTo>
                  <a:pt x="621791" y="681990"/>
                </a:lnTo>
                <a:close/>
              </a:path>
              <a:path w="622300" h="681989">
                <a:moveTo>
                  <a:pt x="10667" y="9906"/>
                </a:moveTo>
                <a:lnTo>
                  <a:pt x="10667" y="4572"/>
                </a:lnTo>
                <a:lnTo>
                  <a:pt x="5333" y="9906"/>
                </a:lnTo>
                <a:lnTo>
                  <a:pt x="10667" y="9906"/>
                </a:lnTo>
                <a:close/>
              </a:path>
              <a:path w="622300" h="681989">
                <a:moveTo>
                  <a:pt x="10667" y="671322"/>
                </a:moveTo>
                <a:lnTo>
                  <a:pt x="10667" y="9906"/>
                </a:lnTo>
                <a:lnTo>
                  <a:pt x="5333" y="9906"/>
                </a:lnTo>
                <a:lnTo>
                  <a:pt x="5333" y="671322"/>
                </a:lnTo>
                <a:lnTo>
                  <a:pt x="10667" y="671322"/>
                </a:lnTo>
                <a:close/>
              </a:path>
              <a:path w="622300" h="681989">
                <a:moveTo>
                  <a:pt x="616457" y="671322"/>
                </a:moveTo>
                <a:lnTo>
                  <a:pt x="5333" y="671322"/>
                </a:lnTo>
                <a:lnTo>
                  <a:pt x="10667" y="676656"/>
                </a:lnTo>
                <a:lnTo>
                  <a:pt x="10667" y="681990"/>
                </a:lnTo>
                <a:lnTo>
                  <a:pt x="611124" y="681990"/>
                </a:lnTo>
                <a:lnTo>
                  <a:pt x="611124" y="676656"/>
                </a:lnTo>
                <a:lnTo>
                  <a:pt x="616457" y="671322"/>
                </a:lnTo>
                <a:close/>
              </a:path>
              <a:path w="622300" h="681989">
                <a:moveTo>
                  <a:pt x="10667" y="681990"/>
                </a:moveTo>
                <a:lnTo>
                  <a:pt x="10667" y="676656"/>
                </a:lnTo>
                <a:lnTo>
                  <a:pt x="5333" y="671322"/>
                </a:lnTo>
                <a:lnTo>
                  <a:pt x="5333" y="681990"/>
                </a:lnTo>
                <a:lnTo>
                  <a:pt x="10667" y="681990"/>
                </a:lnTo>
                <a:close/>
              </a:path>
              <a:path w="622300" h="681989">
                <a:moveTo>
                  <a:pt x="616457" y="9906"/>
                </a:moveTo>
                <a:lnTo>
                  <a:pt x="611124" y="4572"/>
                </a:lnTo>
                <a:lnTo>
                  <a:pt x="611124" y="9906"/>
                </a:lnTo>
                <a:lnTo>
                  <a:pt x="616457" y="9906"/>
                </a:lnTo>
                <a:close/>
              </a:path>
              <a:path w="622300" h="681989">
                <a:moveTo>
                  <a:pt x="616457" y="671322"/>
                </a:moveTo>
                <a:lnTo>
                  <a:pt x="616457" y="9906"/>
                </a:lnTo>
                <a:lnTo>
                  <a:pt x="611124" y="9906"/>
                </a:lnTo>
                <a:lnTo>
                  <a:pt x="611124" y="671322"/>
                </a:lnTo>
                <a:lnTo>
                  <a:pt x="616457" y="671322"/>
                </a:lnTo>
                <a:close/>
              </a:path>
              <a:path w="622300" h="681989">
                <a:moveTo>
                  <a:pt x="616457" y="681990"/>
                </a:moveTo>
                <a:lnTo>
                  <a:pt x="616457" y="671322"/>
                </a:lnTo>
                <a:lnTo>
                  <a:pt x="611124" y="676656"/>
                </a:lnTo>
                <a:lnTo>
                  <a:pt x="611124" y="681990"/>
                </a:lnTo>
                <a:lnTo>
                  <a:pt x="616457" y="68199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0541" y="2682239"/>
            <a:ext cx="622300" cy="681990"/>
          </a:xfrm>
          <a:custGeom>
            <a:avLst/>
            <a:gdLst/>
            <a:ahLst/>
            <a:cxnLst/>
            <a:rect l="l" t="t" r="r" b="b"/>
            <a:pathLst>
              <a:path w="622300" h="681989">
                <a:moveTo>
                  <a:pt x="621791" y="681989"/>
                </a:moveTo>
                <a:lnTo>
                  <a:pt x="621791" y="0"/>
                </a:lnTo>
                <a:lnTo>
                  <a:pt x="0" y="0"/>
                </a:lnTo>
                <a:lnTo>
                  <a:pt x="0" y="681989"/>
                </a:lnTo>
                <a:lnTo>
                  <a:pt x="5333" y="681989"/>
                </a:lnTo>
                <a:lnTo>
                  <a:pt x="5333" y="9906"/>
                </a:lnTo>
                <a:lnTo>
                  <a:pt x="10667" y="4572"/>
                </a:lnTo>
                <a:lnTo>
                  <a:pt x="10667" y="9906"/>
                </a:lnTo>
                <a:lnTo>
                  <a:pt x="611886" y="9906"/>
                </a:lnTo>
                <a:lnTo>
                  <a:pt x="611886" y="4572"/>
                </a:lnTo>
                <a:lnTo>
                  <a:pt x="616445" y="9906"/>
                </a:lnTo>
                <a:lnTo>
                  <a:pt x="616445" y="681989"/>
                </a:lnTo>
                <a:lnTo>
                  <a:pt x="621791" y="681989"/>
                </a:lnTo>
                <a:close/>
              </a:path>
              <a:path w="622300" h="681989">
                <a:moveTo>
                  <a:pt x="10667" y="9906"/>
                </a:moveTo>
                <a:lnTo>
                  <a:pt x="10667" y="4572"/>
                </a:lnTo>
                <a:lnTo>
                  <a:pt x="5333" y="9906"/>
                </a:lnTo>
                <a:lnTo>
                  <a:pt x="10667" y="9906"/>
                </a:lnTo>
                <a:close/>
              </a:path>
              <a:path w="622300" h="681989">
                <a:moveTo>
                  <a:pt x="10667" y="671322"/>
                </a:moveTo>
                <a:lnTo>
                  <a:pt x="10667" y="9906"/>
                </a:lnTo>
                <a:lnTo>
                  <a:pt x="5333" y="9906"/>
                </a:lnTo>
                <a:lnTo>
                  <a:pt x="5333" y="671322"/>
                </a:lnTo>
                <a:lnTo>
                  <a:pt x="10667" y="671322"/>
                </a:lnTo>
                <a:close/>
              </a:path>
              <a:path w="622300" h="681989">
                <a:moveTo>
                  <a:pt x="616445" y="671322"/>
                </a:moveTo>
                <a:lnTo>
                  <a:pt x="5333" y="671322"/>
                </a:lnTo>
                <a:lnTo>
                  <a:pt x="10667" y="676656"/>
                </a:lnTo>
                <a:lnTo>
                  <a:pt x="10667" y="681989"/>
                </a:lnTo>
                <a:lnTo>
                  <a:pt x="611886" y="681989"/>
                </a:lnTo>
                <a:lnTo>
                  <a:pt x="611886" y="676656"/>
                </a:lnTo>
                <a:lnTo>
                  <a:pt x="616445" y="671322"/>
                </a:lnTo>
                <a:close/>
              </a:path>
              <a:path w="622300" h="681989">
                <a:moveTo>
                  <a:pt x="10667" y="681989"/>
                </a:moveTo>
                <a:lnTo>
                  <a:pt x="10667" y="676656"/>
                </a:lnTo>
                <a:lnTo>
                  <a:pt x="5333" y="671322"/>
                </a:lnTo>
                <a:lnTo>
                  <a:pt x="5333" y="681989"/>
                </a:lnTo>
                <a:lnTo>
                  <a:pt x="10667" y="681989"/>
                </a:lnTo>
                <a:close/>
              </a:path>
              <a:path w="622300" h="681989">
                <a:moveTo>
                  <a:pt x="616445" y="9906"/>
                </a:moveTo>
                <a:lnTo>
                  <a:pt x="611886" y="4572"/>
                </a:lnTo>
                <a:lnTo>
                  <a:pt x="611886" y="9906"/>
                </a:lnTo>
                <a:lnTo>
                  <a:pt x="616445" y="9906"/>
                </a:lnTo>
                <a:close/>
              </a:path>
              <a:path w="622300" h="681989">
                <a:moveTo>
                  <a:pt x="616445" y="671322"/>
                </a:moveTo>
                <a:lnTo>
                  <a:pt x="616445" y="9906"/>
                </a:lnTo>
                <a:lnTo>
                  <a:pt x="611886" y="9906"/>
                </a:lnTo>
                <a:lnTo>
                  <a:pt x="611886" y="671322"/>
                </a:lnTo>
                <a:lnTo>
                  <a:pt x="616445" y="671322"/>
                </a:lnTo>
                <a:close/>
              </a:path>
              <a:path w="622300" h="681989">
                <a:moveTo>
                  <a:pt x="616445" y="681989"/>
                </a:moveTo>
                <a:lnTo>
                  <a:pt x="616445" y="671322"/>
                </a:lnTo>
                <a:lnTo>
                  <a:pt x="611886" y="676656"/>
                </a:lnTo>
                <a:lnTo>
                  <a:pt x="611886" y="681989"/>
                </a:lnTo>
                <a:lnTo>
                  <a:pt x="616445" y="681989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4715" y="2715260"/>
            <a:ext cx="252349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9575" algn="l"/>
                <a:tab pos="2120900" algn="l"/>
                <a:tab pos="2341880" algn="l"/>
              </a:tabLst>
            </a:pPr>
            <a:r>
              <a:rPr sz="1950" spc="25" dirty="0">
                <a:latin typeface="Times New Roman"/>
                <a:cs typeface="Times New Roman"/>
              </a:rPr>
              <a:t>A	</a:t>
            </a:r>
            <a:r>
              <a:rPr sz="1950" u="sng" spc="5" dirty="0">
                <a:uFill>
                  <a:solidFill>
                    <a:srgbClr val="6666CC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950" spc="5" dirty="0">
                <a:latin typeface="Times New Roman"/>
                <a:cs typeface="Times New Roman"/>
              </a:rPr>
              <a:t>	</a:t>
            </a:r>
            <a:r>
              <a:rPr sz="1950" spc="20" dirty="0">
                <a:latin typeface="Times New Roman"/>
                <a:cs typeface="Times New Roman"/>
              </a:rPr>
              <a:t>C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7965" y="4696967"/>
            <a:ext cx="622300" cy="681990"/>
          </a:xfrm>
          <a:custGeom>
            <a:avLst/>
            <a:gdLst/>
            <a:ahLst/>
            <a:cxnLst/>
            <a:rect l="l" t="t" r="r" b="b"/>
            <a:pathLst>
              <a:path w="622300" h="681989">
                <a:moveTo>
                  <a:pt x="621791" y="681989"/>
                </a:moveTo>
                <a:lnTo>
                  <a:pt x="621791" y="0"/>
                </a:lnTo>
                <a:lnTo>
                  <a:pt x="0" y="0"/>
                </a:lnTo>
                <a:lnTo>
                  <a:pt x="0" y="681989"/>
                </a:lnTo>
                <a:lnTo>
                  <a:pt x="5333" y="681989"/>
                </a:lnTo>
                <a:lnTo>
                  <a:pt x="5333" y="10667"/>
                </a:lnTo>
                <a:lnTo>
                  <a:pt x="10667" y="5333"/>
                </a:lnTo>
                <a:lnTo>
                  <a:pt x="10667" y="10667"/>
                </a:lnTo>
                <a:lnTo>
                  <a:pt x="611124" y="10667"/>
                </a:lnTo>
                <a:lnTo>
                  <a:pt x="611124" y="5333"/>
                </a:lnTo>
                <a:lnTo>
                  <a:pt x="616457" y="10667"/>
                </a:lnTo>
                <a:lnTo>
                  <a:pt x="616457" y="681989"/>
                </a:lnTo>
                <a:lnTo>
                  <a:pt x="621791" y="681989"/>
                </a:lnTo>
                <a:close/>
              </a:path>
              <a:path w="622300" h="681989">
                <a:moveTo>
                  <a:pt x="10667" y="10667"/>
                </a:moveTo>
                <a:lnTo>
                  <a:pt x="10667" y="5333"/>
                </a:lnTo>
                <a:lnTo>
                  <a:pt x="5333" y="10667"/>
                </a:lnTo>
                <a:lnTo>
                  <a:pt x="10667" y="10667"/>
                </a:lnTo>
                <a:close/>
              </a:path>
              <a:path w="622300" h="681989">
                <a:moveTo>
                  <a:pt x="10667" y="671321"/>
                </a:moveTo>
                <a:lnTo>
                  <a:pt x="10667" y="10667"/>
                </a:lnTo>
                <a:lnTo>
                  <a:pt x="5333" y="10667"/>
                </a:lnTo>
                <a:lnTo>
                  <a:pt x="5333" y="671321"/>
                </a:lnTo>
                <a:lnTo>
                  <a:pt x="10667" y="671321"/>
                </a:lnTo>
                <a:close/>
              </a:path>
              <a:path w="622300" h="681989">
                <a:moveTo>
                  <a:pt x="616457" y="671321"/>
                </a:moveTo>
                <a:lnTo>
                  <a:pt x="5333" y="671321"/>
                </a:lnTo>
                <a:lnTo>
                  <a:pt x="10667" y="676655"/>
                </a:lnTo>
                <a:lnTo>
                  <a:pt x="10667" y="681989"/>
                </a:lnTo>
                <a:lnTo>
                  <a:pt x="611124" y="681989"/>
                </a:lnTo>
                <a:lnTo>
                  <a:pt x="611124" y="676655"/>
                </a:lnTo>
                <a:lnTo>
                  <a:pt x="616457" y="671321"/>
                </a:lnTo>
                <a:close/>
              </a:path>
              <a:path w="622300" h="681989">
                <a:moveTo>
                  <a:pt x="10667" y="681989"/>
                </a:moveTo>
                <a:lnTo>
                  <a:pt x="10667" y="676655"/>
                </a:lnTo>
                <a:lnTo>
                  <a:pt x="5333" y="671321"/>
                </a:lnTo>
                <a:lnTo>
                  <a:pt x="5333" y="681989"/>
                </a:lnTo>
                <a:lnTo>
                  <a:pt x="10667" y="681989"/>
                </a:lnTo>
                <a:close/>
              </a:path>
              <a:path w="622300" h="681989">
                <a:moveTo>
                  <a:pt x="616457" y="10667"/>
                </a:moveTo>
                <a:lnTo>
                  <a:pt x="611124" y="5333"/>
                </a:lnTo>
                <a:lnTo>
                  <a:pt x="611124" y="10667"/>
                </a:lnTo>
                <a:lnTo>
                  <a:pt x="616457" y="10667"/>
                </a:lnTo>
                <a:close/>
              </a:path>
              <a:path w="622300" h="681989">
                <a:moveTo>
                  <a:pt x="616457" y="671321"/>
                </a:moveTo>
                <a:lnTo>
                  <a:pt x="616457" y="10667"/>
                </a:lnTo>
                <a:lnTo>
                  <a:pt x="611124" y="10667"/>
                </a:lnTo>
                <a:lnTo>
                  <a:pt x="611124" y="671321"/>
                </a:lnTo>
                <a:lnTo>
                  <a:pt x="616457" y="671321"/>
                </a:lnTo>
                <a:close/>
              </a:path>
              <a:path w="622300" h="681989">
                <a:moveTo>
                  <a:pt x="616457" y="681989"/>
                </a:moveTo>
                <a:lnTo>
                  <a:pt x="616457" y="671321"/>
                </a:lnTo>
                <a:lnTo>
                  <a:pt x="611124" y="676655"/>
                </a:lnTo>
                <a:lnTo>
                  <a:pt x="611124" y="681989"/>
                </a:lnTo>
                <a:lnTo>
                  <a:pt x="616457" y="681989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0541" y="4696967"/>
            <a:ext cx="622300" cy="681990"/>
          </a:xfrm>
          <a:custGeom>
            <a:avLst/>
            <a:gdLst/>
            <a:ahLst/>
            <a:cxnLst/>
            <a:rect l="l" t="t" r="r" b="b"/>
            <a:pathLst>
              <a:path w="622300" h="681989">
                <a:moveTo>
                  <a:pt x="621791" y="681989"/>
                </a:moveTo>
                <a:lnTo>
                  <a:pt x="621791" y="0"/>
                </a:lnTo>
                <a:lnTo>
                  <a:pt x="0" y="0"/>
                </a:lnTo>
                <a:lnTo>
                  <a:pt x="0" y="681989"/>
                </a:lnTo>
                <a:lnTo>
                  <a:pt x="5333" y="681989"/>
                </a:lnTo>
                <a:lnTo>
                  <a:pt x="5333" y="10667"/>
                </a:lnTo>
                <a:lnTo>
                  <a:pt x="10667" y="5333"/>
                </a:lnTo>
                <a:lnTo>
                  <a:pt x="10667" y="10667"/>
                </a:lnTo>
                <a:lnTo>
                  <a:pt x="611886" y="10667"/>
                </a:lnTo>
                <a:lnTo>
                  <a:pt x="611886" y="5333"/>
                </a:lnTo>
                <a:lnTo>
                  <a:pt x="616445" y="10667"/>
                </a:lnTo>
                <a:lnTo>
                  <a:pt x="616445" y="681989"/>
                </a:lnTo>
                <a:lnTo>
                  <a:pt x="621791" y="681989"/>
                </a:lnTo>
                <a:close/>
              </a:path>
              <a:path w="622300" h="681989">
                <a:moveTo>
                  <a:pt x="10667" y="10667"/>
                </a:moveTo>
                <a:lnTo>
                  <a:pt x="10667" y="5333"/>
                </a:lnTo>
                <a:lnTo>
                  <a:pt x="5333" y="10667"/>
                </a:lnTo>
                <a:lnTo>
                  <a:pt x="10667" y="10667"/>
                </a:lnTo>
                <a:close/>
              </a:path>
              <a:path w="622300" h="681989">
                <a:moveTo>
                  <a:pt x="10667" y="671321"/>
                </a:moveTo>
                <a:lnTo>
                  <a:pt x="10667" y="10667"/>
                </a:lnTo>
                <a:lnTo>
                  <a:pt x="5333" y="10667"/>
                </a:lnTo>
                <a:lnTo>
                  <a:pt x="5333" y="671321"/>
                </a:lnTo>
                <a:lnTo>
                  <a:pt x="10667" y="671321"/>
                </a:lnTo>
                <a:close/>
              </a:path>
              <a:path w="622300" h="681989">
                <a:moveTo>
                  <a:pt x="616445" y="671321"/>
                </a:moveTo>
                <a:lnTo>
                  <a:pt x="5333" y="671321"/>
                </a:lnTo>
                <a:lnTo>
                  <a:pt x="10667" y="676655"/>
                </a:lnTo>
                <a:lnTo>
                  <a:pt x="10667" y="681989"/>
                </a:lnTo>
                <a:lnTo>
                  <a:pt x="611886" y="681989"/>
                </a:lnTo>
                <a:lnTo>
                  <a:pt x="611886" y="676655"/>
                </a:lnTo>
                <a:lnTo>
                  <a:pt x="616445" y="671321"/>
                </a:lnTo>
                <a:close/>
              </a:path>
              <a:path w="622300" h="681989">
                <a:moveTo>
                  <a:pt x="10667" y="681989"/>
                </a:moveTo>
                <a:lnTo>
                  <a:pt x="10667" y="676655"/>
                </a:lnTo>
                <a:lnTo>
                  <a:pt x="5333" y="671321"/>
                </a:lnTo>
                <a:lnTo>
                  <a:pt x="5333" y="681989"/>
                </a:lnTo>
                <a:lnTo>
                  <a:pt x="10667" y="681989"/>
                </a:lnTo>
                <a:close/>
              </a:path>
              <a:path w="622300" h="681989">
                <a:moveTo>
                  <a:pt x="616445" y="10667"/>
                </a:moveTo>
                <a:lnTo>
                  <a:pt x="611886" y="5333"/>
                </a:lnTo>
                <a:lnTo>
                  <a:pt x="611886" y="10667"/>
                </a:lnTo>
                <a:lnTo>
                  <a:pt x="616445" y="10667"/>
                </a:lnTo>
                <a:close/>
              </a:path>
              <a:path w="622300" h="681989">
                <a:moveTo>
                  <a:pt x="616445" y="671321"/>
                </a:moveTo>
                <a:lnTo>
                  <a:pt x="616445" y="10667"/>
                </a:lnTo>
                <a:lnTo>
                  <a:pt x="611886" y="10667"/>
                </a:lnTo>
                <a:lnTo>
                  <a:pt x="611886" y="671321"/>
                </a:lnTo>
                <a:lnTo>
                  <a:pt x="616445" y="671321"/>
                </a:lnTo>
                <a:close/>
              </a:path>
              <a:path w="622300" h="681989">
                <a:moveTo>
                  <a:pt x="616445" y="681989"/>
                </a:moveTo>
                <a:lnTo>
                  <a:pt x="616445" y="671321"/>
                </a:lnTo>
                <a:lnTo>
                  <a:pt x="611886" y="676655"/>
                </a:lnTo>
                <a:lnTo>
                  <a:pt x="611886" y="681989"/>
                </a:lnTo>
                <a:lnTo>
                  <a:pt x="616445" y="681989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1573" y="4730750"/>
            <a:ext cx="252349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2590" algn="l"/>
                <a:tab pos="2113915" algn="l"/>
                <a:tab pos="2327910" algn="l"/>
              </a:tabLst>
            </a:pPr>
            <a:r>
              <a:rPr sz="1950" spc="20" dirty="0">
                <a:latin typeface="Times New Roman"/>
                <a:cs typeface="Times New Roman"/>
              </a:rPr>
              <a:t>B	</a:t>
            </a:r>
            <a:r>
              <a:rPr sz="1950" u="sng" spc="5" dirty="0">
                <a:uFill>
                  <a:solidFill>
                    <a:srgbClr val="6666CC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950" spc="5" dirty="0">
                <a:latin typeface="Times New Roman"/>
                <a:cs typeface="Times New Roman"/>
              </a:rPr>
              <a:t>	</a:t>
            </a:r>
            <a:r>
              <a:rPr sz="1950" spc="25" dirty="0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1911" y="3689603"/>
            <a:ext cx="1111250" cy="681990"/>
          </a:xfrm>
          <a:custGeom>
            <a:avLst/>
            <a:gdLst/>
            <a:ahLst/>
            <a:cxnLst/>
            <a:rect l="l" t="t" r="r" b="b"/>
            <a:pathLst>
              <a:path w="1111250" h="681989">
                <a:moveTo>
                  <a:pt x="1110995" y="681989"/>
                </a:moveTo>
                <a:lnTo>
                  <a:pt x="1110995" y="0"/>
                </a:lnTo>
                <a:lnTo>
                  <a:pt x="0" y="0"/>
                </a:lnTo>
                <a:lnTo>
                  <a:pt x="0" y="681989"/>
                </a:lnTo>
                <a:lnTo>
                  <a:pt x="5333" y="681989"/>
                </a:lnTo>
                <a:lnTo>
                  <a:pt x="5333" y="10667"/>
                </a:lnTo>
                <a:lnTo>
                  <a:pt x="10668" y="5333"/>
                </a:lnTo>
                <a:lnTo>
                  <a:pt x="10668" y="10667"/>
                </a:lnTo>
                <a:lnTo>
                  <a:pt x="1100327" y="10667"/>
                </a:lnTo>
                <a:lnTo>
                  <a:pt x="1100327" y="5333"/>
                </a:lnTo>
                <a:lnTo>
                  <a:pt x="1105662" y="10667"/>
                </a:lnTo>
                <a:lnTo>
                  <a:pt x="1105662" y="681989"/>
                </a:lnTo>
                <a:lnTo>
                  <a:pt x="1110995" y="681989"/>
                </a:lnTo>
                <a:close/>
              </a:path>
              <a:path w="1111250" h="681989">
                <a:moveTo>
                  <a:pt x="10668" y="10667"/>
                </a:moveTo>
                <a:lnTo>
                  <a:pt x="10668" y="5333"/>
                </a:lnTo>
                <a:lnTo>
                  <a:pt x="5333" y="10667"/>
                </a:lnTo>
                <a:lnTo>
                  <a:pt x="10668" y="10667"/>
                </a:lnTo>
                <a:close/>
              </a:path>
              <a:path w="1111250" h="681989">
                <a:moveTo>
                  <a:pt x="10668" y="671321"/>
                </a:moveTo>
                <a:lnTo>
                  <a:pt x="10668" y="10667"/>
                </a:lnTo>
                <a:lnTo>
                  <a:pt x="5333" y="10667"/>
                </a:lnTo>
                <a:lnTo>
                  <a:pt x="5333" y="671321"/>
                </a:lnTo>
                <a:lnTo>
                  <a:pt x="10668" y="671321"/>
                </a:lnTo>
                <a:close/>
              </a:path>
              <a:path w="1111250" h="681989">
                <a:moveTo>
                  <a:pt x="1105662" y="671321"/>
                </a:moveTo>
                <a:lnTo>
                  <a:pt x="5333" y="671321"/>
                </a:lnTo>
                <a:lnTo>
                  <a:pt x="10668" y="676655"/>
                </a:lnTo>
                <a:lnTo>
                  <a:pt x="10668" y="681989"/>
                </a:lnTo>
                <a:lnTo>
                  <a:pt x="1100327" y="681989"/>
                </a:lnTo>
                <a:lnTo>
                  <a:pt x="1100327" y="676655"/>
                </a:lnTo>
                <a:lnTo>
                  <a:pt x="1105662" y="671321"/>
                </a:lnTo>
                <a:close/>
              </a:path>
              <a:path w="1111250" h="681989">
                <a:moveTo>
                  <a:pt x="10668" y="681989"/>
                </a:moveTo>
                <a:lnTo>
                  <a:pt x="10668" y="676655"/>
                </a:lnTo>
                <a:lnTo>
                  <a:pt x="5333" y="671321"/>
                </a:lnTo>
                <a:lnTo>
                  <a:pt x="5333" y="681989"/>
                </a:lnTo>
                <a:lnTo>
                  <a:pt x="10668" y="681989"/>
                </a:lnTo>
                <a:close/>
              </a:path>
              <a:path w="1111250" h="681989">
                <a:moveTo>
                  <a:pt x="1105662" y="10667"/>
                </a:moveTo>
                <a:lnTo>
                  <a:pt x="1100327" y="5333"/>
                </a:lnTo>
                <a:lnTo>
                  <a:pt x="1100327" y="10667"/>
                </a:lnTo>
                <a:lnTo>
                  <a:pt x="1105662" y="10667"/>
                </a:lnTo>
                <a:close/>
              </a:path>
              <a:path w="1111250" h="681989">
                <a:moveTo>
                  <a:pt x="1105662" y="671321"/>
                </a:moveTo>
                <a:lnTo>
                  <a:pt x="1105662" y="10667"/>
                </a:lnTo>
                <a:lnTo>
                  <a:pt x="1100327" y="10667"/>
                </a:lnTo>
                <a:lnTo>
                  <a:pt x="1100327" y="671321"/>
                </a:lnTo>
                <a:lnTo>
                  <a:pt x="1105662" y="671321"/>
                </a:lnTo>
                <a:close/>
              </a:path>
              <a:path w="1111250" h="681989">
                <a:moveTo>
                  <a:pt x="1105662" y="681989"/>
                </a:moveTo>
                <a:lnTo>
                  <a:pt x="1105662" y="671321"/>
                </a:lnTo>
                <a:lnTo>
                  <a:pt x="1100327" y="676655"/>
                </a:lnTo>
                <a:lnTo>
                  <a:pt x="1100327" y="681989"/>
                </a:lnTo>
                <a:lnTo>
                  <a:pt x="1105662" y="681989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34851" y="3724147"/>
            <a:ext cx="70358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5" dirty="0">
                <a:latin typeface="Times New Roman"/>
                <a:cs typeface="Times New Roman"/>
              </a:rPr>
              <a:t>S</a:t>
            </a:r>
            <a:r>
              <a:rPr sz="1750" spc="-140" dirty="0">
                <a:latin typeface="Times New Roman"/>
                <a:cs typeface="Times New Roman"/>
              </a:rPr>
              <a:t>T</a:t>
            </a:r>
            <a:r>
              <a:rPr sz="1750" spc="10" dirty="0">
                <a:latin typeface="Times New Roman"/>
                <a:cs typeface="Times New Roman"/>
              </a:rPr>
              <a:t>A</a:t>
            </a:r>
            <a:r>
              <a:rPr sz="1750" spc="-105" dirty="0">
                <a:latin typeface="Times New Roman"/>
                <a:cs typeface="Times New Roman"/>
              </a:rPr>
              <a:t>R</a:t>
            </a:r>
            <a:r>
              <a:rPr sz="1750" spc="5" dirty="0">
                <a:latin typeface="Times New Roman"/>
                <a:cs typeface="Times New Roman"/>
              </a:rPr>
              <a:t>T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0074" y="3689603"/>
            <a:ext cx="1111250" cy="681990"/>
          </a:xfrm>
          <a:custGeom>
            <a:avLst/>
            <a:gdLst/>
            <a:ahLst/>
            <a:cxnLst/>
            <a:rect l="l" t="t" r="r" b="b"/>
            <a:pathLst>
              <a:path w="1111250" h="681989">
                <a:moveTo>
                  <a:pt x="1110996" y="681989"/>
                </a:moveTo>
                <a:lnTo>
                  <a:pt x="1110996" y="0"/>
                </a:lnTo>
                <a:lnTo>
                  <a:pt x="0" y="0"/>
                </a:lnTo>
                <a:lnTo>
                  <a:pt x="0" y="681989"/>
                </a:lnTo>
                <a:lnTo>
                  <a:pt x="5333" y="681989"/>
                </a:lnTo>
                <a:lnTo>
                  <a:pt x="5333" y="10667"/>
                </a:lnTo>
                <a:lnTo>
                  <a:pt x="10667" y="5333"/>
                </a:lnTo>
                <a:lnTo>
                  <a:pt x="10667" y="10667"/>
                </a:lnTo>
                <a:lnTo>
                  <a:pt x="1100315" y="10667"/>
                </a:lnTo>
                <a:lnTo>
                  <a:pt x="1100315" y="5333"/>
                </a:lnTo>
                <a:lnTo>
                  <a:pt x="1105649" y="10667"/>
                </a:lnTo>
                <a:lnTo>
                  <a:pt x="1105649" y="681989"/>
                </a:lnTo>
                <a:lnTo>
                  <a:pt x="1110996" y="681989"/>
                </a:lnTo>
                <a:close/>
              </a:path>
              <a:path w="1111250" h="681989">
                <a:moveTo>
                  <a:pt x="10667" y="10667"/>
                </a:moveTo>
                <a:lnTo>
                  <a:pt x="10667" y="5333"/>
                </a:lnTo>
                <a:lnTo>
                  <a:pt x="5333" y="10667"/>
                </a:lnTo>
                <a:lnTo>
                  <a:pt x="10667" y="10667"/>
                </a:lnTo>
                <a:close/>
              </a:path>
              <a:path w="1111250" h="681989">
                <a:moveTo>
                  <a:pt x="10667" y="671321"/>
                </a:moveTo>
                <a:lnTo>
                  <a:pt x="10667" y="10667"/>
                </a:lnTo>
                <a:lnTo>
                  <a:pt x="5333" y="10667"/>
                </a:lnTo>
                <a:lnTo>
                  <a:pt x="5333" y="671321"/>
                </a:lnTo>
                <a:lnTo>
                  <a:pt x="10667" y="671321"/>
                </a:lnTo>
                <a:close/>
              </a:path>
              <a:path w="1111250" h="681989">
                <a:moveTo>
                  <a:pt x="1105649" y="671321"/>
                </a:moveTo>
                <a:lnTo>
                  <a:pt x="5333" y="671321"/>
                </a:lnTo>
                <a:lnTo>
                  <a:pt x="10667" y="676655"/>
                </a:lnTo>
                <a:lnTo>
                  <a:pt x="10667" y="681989"/>
                </a:lnTo>
                <a:lnTo>
                  <a:pt x="1100315" y="681989"/>
                </a:lnTo>
                <a:lnTo>
                  <a:pt x="1100315" y="676655"/>
                </a:lnTo>
                <a:lnTo>
                  <a:pt x="1105649" y="671321"/>
                </a:lnTo>
                <a:close/>
              </a:path>
              <a:path w="1111250" h="681989">
                <a:moveTo>
                  <a:pt x="10667" y="681989"/>
                </a:moveTo>
                <a:lnTo>
                  <a:pt x="10667" y="676655"/>
                </a:lnTo>
                <a:lnTo>
                  <a:pt x="5333" y="671321"/>
                </a:lnTo>
                <a:lnTo>
                  <a:pt x="5333" y="681989"/>
                </a:lnTo>
                <a:lnTo>
                  <a:pt x="10667" y="681989"/>
                </a:lnTo>
                <a:close/>
              </a:path>
              <a:path w="1111250" h="681989">
                <a:moveTo>
                  <a:pt x="1105649" y="10667"/>
                </a:moveTo>
                <a:lnTo>
                  <a:pt x="1100315" y="5333"/>
                </a:lnTo>
                <a:lnTo>
                  <a:pt x="1100315" y="10667"/>
                </a:lnTo>
                <a:lnTo>
                  <a:pt x="1105649" y="10667"/>
                </a:lnTo>
                <a:close/>
              </a:path>
              <a:path w="1111250" h="681989">
                <a:moveTo>
                  <a:pt x="1105649" y="671321"/>
                </a:moveTo>
                <a:lnTo>
                  <a:pt x="1105649" y="10667"/>
                </a:lnTo>
                <a:lnTo>
                  <a:pt x="1100315" y="10667"/>
                </a:lnTo>
                <a:lnTo>
                  <a:pt x="1100315" y="671321"/>
                </a:lnTo>
                <a:lnTo>
                  <a:pt x="1105649" y="671321"/>
                </a:lnTo>
                <a:close/>
              </a:path>
              <a:path w="1111250" h="681989">
                <a:moveTo>
                  <a:pt x="1105649" y="681989"/>
                </a:moveTo>
                <a:lnTo>
                  <a:pt x="1105649" y="671321"/>
                </a:lnTo>
                <a:lnTo>
                  <a:pt x="1100315" y="676655"/>
                </a:lnTo>
                <a:lnTo>
                  <a:pt x="1100315" y="681989"/>
                </a:lnTo>
                <a:lnTo>
                  <a:pt x="1105649" y="681989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0914" y="3724147"/>
            <a:ext cx="74866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5" dirty="0">
                <a:latin typeface="Times New Roman"/>
                <a:cs typeface="Times New Roman"/>
              </a:rPr>
              <a:t>FINISH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26068" y="4366259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084"/>
                </a:lnTo>
              </a:path>
            </a:pathLst>
          </a:custGeom>
          <a:ln w="9906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5687" y="5037963"/>
            <a:ext cx="1468120" cy="0"/>
          </a:xfrm>
          <a:custGeom>
            <a:avLst/>
            <a:gdLst/>
            <a:ahLst/>
            <a:cxnLst/>
            <a:rect l="l" t="t" r="r" b="b"/>
            <a:pathLst>
              <a:path w="1468120">
                <a:moveTo>
                  <a:pt x="0" y="0"/>
                </a:moveTo>
                <a:lnTo>
                  <a:pt x="1467612" y="0"/>
                </a:lnTo>
              </a:path>
            </a:pathLst>
          </a:custGeom>
          <a:ln w="9905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6068" y="3022854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084"/>
                </a:lnTo>
              </a:path>
            </a:pathLst>
          </a:custGeom>
          <a:ln w="9906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5687" y="3022854"/>
            <a:ext cx="1468120" cy="0"/>
          </a:xfrm>
          <a:custGeom>
            <a:avLst/>
            <a:gdLst/>
            <a:ahLst/>
            <a:cxnLst/>
            <a:rect l="l" t="t" r="r" b="b"/>
            <a:pathLst>
              <a:path w="1468120">
                <a:moveTo>
                  <a:pt x="0" y="0"/>
                </a:moveTo>
                <a:lnTo>
                  <a:pt x="1467612" y="0"/>
                </a:lnTo>
              </a:path>
            </a:pathLst>
          </a:custGeom>
          <a:ln w="10668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6986" y="3022854"/>
            <a:ext cx="1468120" cy="0"/>
          </a:xfrm>
          <a:custGeom>
            <a:avLst/>
            <a:gdLst/>
            <a:ahLst/>
            <a:cxnLst/>
            <a:rect l="l" t="t" r="r" b="b"/>
            <a:pathLst>
              <a:path w="1468120">
                <a:moveTo>
                  <a:pt x="0" y="0"/>
                </a:moveTo>
                <a:lnTo>
                  <a:pt x="1467611" y="0"/>
                </a:lnTo>
              </a:path>
            </a:pathLst>
          </a:custGeom>
          <a:ln w="10667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4612" y="3022854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083"/>
                </a:lnTo>
              </a:path>
            </a:pathLst>
          </a:custGeom>
          <a:ln w="10668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6986" y="5037963"/>
            <a:ext cx="1468120" cy="0"/>
          </a:xfrm>
          <a:custGeom>
            <a:avLst/>
            <a:gdLst/>
            <a:ahLst/>
            <a:cxnLst/>
            <a:rect l="l" t="t" r="r" b="b"/>
            <a:pathLst>
              <a:path w="1468120">
                <a:moveTo>
                  <a:pt x="0" y="0"/>
                </a:moveTo>
                <a:lnTo>
                  <a:pt x="1467611" y="0"/>
                </a:lnTo>
              </a:path>
            </a:pathLst>
          </a:custGeom>
          <a:ln w="9905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94612" y="4366259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084"/>
                </a:lnTo>
              </a:path>
            </a:pathLst>
          </a:custGeom>
          <a:ln w="10668">
            <a:solidFill>
              <a:srgbClr val="66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3375" y="2623566"/>
            <a:ext cx="400050" cy="399415"/>
          </a:xfrm>
          <a:custGeom>
            <a:avLst/>
            <a:gdLst/>
            <a:ahLst/>
            <a:cxnLst/>
            <a:rect l="l" t="t" r="r" b="b"/>
            <a:pathLst>
              <a:path w="400050" h="399414">
                <a:moveTo>
                  <a:pt x="400050" y="199644"/>
                </a:moveTo>
                <a:lnTo>
                  <a:pt x="394747" y="153795"/>
                </a:lnTo>
                <a:lnTo>
                  <a:pt x="379647" y="111745"/>
                </a:lnTo>
                <a:lnTo>
                  <a:pt x="355962" y="74680"/>
                </a:lnTo>
                <a:lnTo>
                  <a:pt x="324907" y="43787"/>
                </a:lnTo>
                <a:lnTo>
                  <a:pt x="287693" y="20251"/>
                </a:lnTo>
                <a:lnTo>
                  <a:pt x="245535" y="5260"/>
                </a:lnTo>
                <a:lnTo>
                  <a:pt x="199644" y="0"/>
                </a:lnTo>
                <a:lnTo>
                  <a:pt x="153795" y="5260"/>
                </a:lnTo>
                <a:lnTo>
                  <a:pt x="111745" y="20251"/>
                </a:lnTo>
                <a:lnTo>
                  <a:pt x="74680" y="43787"/>
                </a:lnTo>
                <a:lnTo>
                  <a:pt x="43787" y="74680"/>
                </a:lnTo>
                <a:lnTo>
                  <a:pt x="20251" y="111745"/>
                </a:lnTo>
                <a:lnTo>
                  <a:pt x="5260" y="153795"/>
                </a:lnTo>
                <a:lnTo>
                  <a:pt x="0" y="199644"/>
                </a:lnTo>
                <a:lnTo>
                  <a:pt x="5260" y="245492"/>
                </a:lnTo>
                <a:lnTo>
                  <a:pt x="20251" y="287542"/>
                </a:lnTo>
                <a:lnTo>
                  <a:pt x="43787" y="324607"/>
                </a:lnTo>
                <a:lnTo>
                  <a:pt x="74680" y="355500"/>
                </a:lnTo>
                <a:lnTo>
                  <a:pt x="111745" y="379036"/>
                </a:lnTo>
                <a:lnTo>
                  <a:pt x="153795" y="394027"/>
                </a:lnTo>
                <a:lnTo>
                  <a:pt x="199644" y="399288"/>
                </a:lnTo>
                <a:lnTo>
                  <a:pt x="245535" y="394027"/>
                </a:lnTo>
                <a:lnTo>
                  <a:pt x="287693" y="379036"/>
                </a:lnTo>
                <a:lnTo>
                  <a:pt x="324907" y="355500"/>
                </a:lnTo>
                <a:lnTo>
                  <a:pt x="355962" y="324607"/>
                </a:lnTo>
                <a:lnTo>
                  <a:pt x="379647" y="287542"/>
                </a:lnTo>
                <a:lnTo>
                  <a:pt x="394747" y="245492"/>
                </a:lnTo>
                <a:lnTo>
                  <a:pt x="400050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3375" y="2623566"/>
            <a:ext cx="400050" cy="399415"/>
          </a:xfrm>
          <a:custGeom>
            <a:avLst/>
            <a:gdLst/>
            <a:ahLst/>
            <a:cxnLst/>
            <a:rect l="l" t="t" r="r" b="b"/>
            <a:pathLst>
              <a:path w="400050" h="399414">
                <a:moveTo>
                  <a:pt x="0" y="199644"/>
                </a:moveTo>
                <a:lnTo>
                  <a:pt x="5260" y="153795"/>
                </a:lnTo>
                <a:lnTo>
                  <a:pt x="20251" y="111745"/>
                </a:lnTo>
                <a:lnTo>
                  <a:pt x="43787" y="74680"/>
                </a:lnTo>
                <a:lnTo>
                  <a:pt x="74680" y="43787"/>
                </a:lnTo>
                <a:lnTo>
                  <a:pt x="111745" y="20251"/>
                </a:lnTo>
                <a:lnTo>
                  <a:pt x="153795" y="5260"/>
                </a:lnTo>
                <a:lnTo>
                  <a:pt x="199644" y="0"/>
                </a:lnTo>
                <a:lnTo>
                  <a:pt x="245535" y="5260"/>
                </a:lnTo>
                <a:lnTo>
                  <a:pt x="287693" y="20251"/>
                </a:lnTo>
                <a:lnTo>
                  <a:pt x="324907" y="43787"/>
                </a:lnTo>
                <a:lnTo>
                  <a:pt x="355962" y="74680"/>
                </a:lnTo>
                <a:lnTo>
                  <a:pt x="379647" y="111745"/>
                </a:lnTo>
                <a:lnTo>
                  <a:pt x="394747" y="153795"/>
                </a:lnTo>
                <a:lnTo>
                  <a:pt x="400050" y="199644"/>
                </a:lnTo>
                <a:lnTo>
                  <a:pt x="394747" y="245492"/>
                </a:lnTo>
                <a:lnTo>
                  <a:pt x="379647" y="287542"/>
                </a:lnTo>
                <a:lnTo>
                  <a:pt x="355962" y="324607"/>
                </a:lnTo>
                <a:lnTo>
                  <a:pt x="324907" y="355500"/>
                </a:lnTo>
                <a:lnTo>
                  <a:pt x="287693" y="379036"/>
                </a:lnTo>
                <a:lnTo>
                  <a:pt x="245535" y="394027"/>
                </a:lnTo>
                <a:lnTo>
                  <a:pt x="199644" y="399288"/>
                </a:lnTo>
                <a:lnTo>
                  <a:pt x="153795" y="394027"/>
                </a:lnTo>
                <a:lnTo>
                  <a:pt x="111745" y="379036"/>
                </a:lnTo>
                <a:lnTo>
                  <a:pt x="74680" y="355500"/>
                </a:lnTo>
                <a:lnTo>
                  <a:pt x="43787" y="324607"/>
                </a:lnTo>
                <a:lnTo>
                  <a:pt x="20251" y="287542"/>
                </a:lnTo>
                <a:lnTo>
                  <a:pt x="5260" y="245492"/>
                </a:lnTo>
                <a:lnTo>
                  <a:pt x="0" y="199644"/>
                </a:lnTo>
                <a:close/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5631" y="4140708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5">
                <a:moveTo>
                  <a:pt x="0" y="0"/>
                </a:moveTo>
                <a:lnTo>
                  <a:pt x="654558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2525" y="4056957"/>
            <a:ext cx="165976" cy="16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393" y="5399532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1710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524" y="5315540"/>
            <a:ext cx="171030" cy="167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5124" y="1749272"/>
          <a:ext cx="8901430" cy="4600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840"/>
                <a:gridCol w="2519680"/>
                <a:gridCol w="5121910"/>
              </a:tblGrid>
              <a:tr h="645414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100" b="1" spc="-10" dirty="0">
                          <a:solidFill>
                            <a:srgbClr val="FFFF9A"/>
                          </a:solidFill>
                          <a:latin typeface="Tahoma"/>
                          <a:cs typeface="Tahoma"/>
                        </a:rPr>
                        <a:t>Simbol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100" b="1" spc="-5" dirty="0">
                          <a:solidFill>
                            <a:srgbClr val="FFFF9A"/>
                          </a:solidFill>
                          <a:latin typeface="Tahoma"/>
                          <a:cs typeface="Tahoma"/>
                        </a:rPr>
                        <a:t>Arti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100" b="1" spc="-10" dirty="0">
                          <a:solidFill>
                            <a:srgbClr val="FFFF9A"/>
                          </a:solidFill>
                          <a:latin typeface="Tahoma"/>
                          <a:cs typeface="Tahoma"/>
                        </a:rPr>
                        <a:t>Fungsi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</a:tr>
              <a:tr h="1507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450850">
                        <a:lnSpc>
                          <a:spcPts val="2510"/>
                        </a:lnSpc>
                        <a:spcBef>
                          <a:spcPts val="409"/>
                        </a:spcBef>
                      </a:pPr>
                      <a:r>
                        <a:rPr sz="2100" spc="-5" dirty="0">
                          <a:latin typeface="Times New Roman"/>
                          <a:cs typeface="Times New Roman"/>
                        </a:rPr>
                        <a:t>Peristiwa/kejadian  (</a:t>
                      </a:r>
                      <a:r>
                        <a:rPr sz="2100" i="1" spc="-5" dirty="0">
                          <a:latin typeface="Times New Roman"/>
                          <a:cs typeface="Times New Roman"/>
                        </a:rPr>
                        <a:t>event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75260">
                        <a:lnSpc>
                          <a:spcPct val="99600"/>
                        </a:lnSpc>
                        <a:spcBef>
                          <a:spcPts val="325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Peristiwa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menunjukkan titik waktu mulainya/ 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selesainya suatu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kegiatan, dan tidak  mempunyai jangka</a:t>
                      </a:r>
                      <a:r>
                        <a:rPr sz="2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waktu.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4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kegiatan</a:t>
                      </a:r>
                      <a:r>
                        <a:rPr sz="2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(activity)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79169" indent="635">
                        <a:lnSpc>
                          <a:spcPts val="2510"/>
                        </a:lnSpc>
                        <a:spcBef>
                          <a:spcPts val="409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Kegiatan membutuhkan jangka waktu  (durasi) dan</a:t>
                      </a:r>
                      <a:r>
                        <a:rPr sz="2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sumberdaya.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3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885190">
                        <a:lnSpc>
                          <a:spcPts val="2510"/>
                        </a:lnSpc>
                        <a:spcBef>
                          <a:spcPts val="409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kegiatan</a:t>
                      </a:r>
                      <a:r>
                        <a:rPr sz="2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semu 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100" i="1" spc="-5" dirty="0">
                          <a:latin typeface="Times New Roman"/>
                          <a:cs typeface="Times New Roman"/>
                        </a:rPr>
                        <a:t>dummy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348740">
                        <a:lnSpc>
                          <a:spcPts val="2510"/>
                        </a:lnSpc>
                        <a:spcBef>
                          <a:spcPts val="409"/>
                        </a:spcBef>
                      </a:pP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Kegiatan yang berdurasi nol, </a:t>
                      </a:r>
                      <a:r>
                        <a:rPr sz="2100" spc="-5" dirty="0">
                          <a:latin typeface="Times New Roman"/>
                          <a:cs typeface="Times New Roman"/>
                        </a:rPr>
                        <a:t>tidak  membutuhkan</a:t>
                      </a:r>
                      <a:r>
                        <a:rPr sz="2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imes New Roman"/>
                          <a:cs typeface="Times New Roman"/>
                        </a:rPr>
                        <a:t>sumberdaya.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317383" y="336041"/>
            <a:ext cx="8058150" cy="125984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ts val="4650"/>
              </a:lnSpc>
            </a:pPr>
            <a:r>
              <a:rPr sz="4400" spc="540" dirty="0">
                <a:solidFill>
                  <a:srgbClr val="FF0000"/>
                </a:solidFill>
                <a:latin typeface="Arial"/>
                <a:cs typeface="Arial"/>
              </a:rPr>
              <a:t>Simbol</a:t>
            </a:r>
            <a:r>
              <a:rPr sz="4400" spc="4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spc="735" dirty="0">
                <a:solidFill>
                  <a:srgbClr val="FF0000"/>
                </a:solidFill>
                <a:latin typeface="Arial"/>
                <a:cs typeface="Arial"/>
              </a:rPr>
              <a:t>Network</a:t>
            </a:r>
            <a:endParaRPr sz="4400">
              <a:latin typeface="Arial"/>
              <a:cs typeface="Arial"/>
            </a:endParaRPr>
          </a:p>
          <a:p>
            <a:pPr marL="99695">
              <a:lnSpc>
                <a:spcPts val="5265"/>
              </a:lnSpc>
              <a:spcBef>
                <a:spcPts val="5"/>
              </a:spcBef>
            </a:pPr>
            <a:r>
              <a:rPr sz="4400" spc="640" dirty="0">
                <a:solidFill>
                  <a:srgbClr val="FF0000"/>
                </a:solidFill>
                <a:latin typeface="Arial"/>
                <a:cs typeface="Arial"/>
              </a:rPr>
              <a:t>Planning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555" y="150876"/>
            <a:ext cx="9067800" cy="1396365"/>
          </a:xfrm>
          <a:custGeom>
            <a:avLst/>
            <a:gdLst/>
            <a:ahLst/>
            <a:cxnLst/>
            <a:rect l="l" t="t" r="r" b="b"/>
            <a:pathLst>
              <a:path w="9067800" h="1396365">
                <a:moveTo>
                  <a:pt x="0" y="0"/>
                </a:moveTo>
                <a:lnTo>
                  <a:pt x="0" y="1395984"/>
                </a:lnTo>
                <a:lnTo>
                  <a:pt x="9067800" y="1395983"/>
                </a:lnTo>
                <a:lnTo>
                  <a:pt x="9067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433" y="110891"/>
            <a:ext cx="6908800" cy="136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b="0" spc="640" dirty="0">
                <a:solidFill>
                  <a:srgbClr val="9A9A00"/>
                </a:solidFill>
                <a:latin typeface="Arial"/>
                <a:cs typeface="Arial"/>
              </a:rPr>
              <a:t>Persyaratan </a:t>
            </a:r>
            <a:r>
              <a:rPr b="0" spc="615" dirty="0">
                <a:solidFill>
                  <a:srgbClr val="9A9A00"/>
                </a:solidFill>
                <a:latin typeface="Arial"/>
                <a:cs typeface="Arial"/>
              </a:rPr>
              <a:t>Activity</a:t>
            </a:r>
            <a:r>
              <a:rPr b="0" spc="-175" dirty="0">
                <a:solidFill>
                  <a:srgbClr val="9A9A00"/>
                </a:solidFill>
                <a:latin typeface="Arial"/>
                <a:cs typeface="Arial"/>
              </a:rPr>
              <a:t> </a:t>
            </a:r>
            <a:r>
              <a:rPr b="0" spc="630" dirty="0">
                <a:solidFill>
                  <a:srgbClr val="9A9A00"/>
                </a:solidFill>
                <a:latin typeface="Arial"/>
                <a:cs typeface="Arial"/>
              </a:rPr>
              <a:t>on  </a:t>
            </a:r>
            <a:r>
              <a:rPr b="0" spc="770" dirty="0">
                <a:solidFill>
                  <a:srgbClr val="9A9A00"/>
                </a:solidFill>
                <a:latin typeface="Arial"/>
                <a:cs typeface="Arial"/>
              </a:rPr>
              <a:t>Arrow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817" y="1714754"/>
            <a:ext cx="30302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"/>
              <a:tabLst>
                <a:tab pos="304800" algn="l"/>
                <a:tab pos="305435" algn="l"/>
                <a:tab pos="1811655" algn="l"/>
              </a:tabLst>
            </a:pPr>
            <a:r>
              <a:rPr sz="2200" spc="-5" dirty="0">
                <a:latin typeface="Verdana"/>
                <a:cs typeface="Verdana"/>
              </a:rPr>
              <a:t>Setiap	kegiatan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3426" y="1966973"/>
            <a:ext cx="29057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3915" algn="l"/>
              </a:tabLst>
            </a:pPr>
            <a:r>
              <a:rPr sz="2200" dirty="0">
                <a:latin typeface="Verdana"/>
                <a:cs typeface="Verdana"/>
              </a:rPr>
              <a:t>mempunyai	suatu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4077" y="1714754"/>
            <a:ext cx="81216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harus</a:t>
            </a:r>
            <a:endParaRPr sz="2200">
              <a:latin typeface="Verdana"/>
              <a:cs typeface="Verdana"/>
            </a:endParaRPr>
          </a:p>
          <a:p>
            <a:pPr marL="13335" marR="5080" indent="-1270">
              <a:lnSpc>
                <a:spcPct val="75000"/>
              </a:lnSpc>
              <a:spcBef>
                <a:spcPts val="334"/>
              </a:spcBef>
            </a:pPr>
            <a:r>
              <a:rPr sz="2200" i="1" spc="-5" dirty="0">
                <a:latin typeface="Verdana"/>
                <a:cs typeface="Verdana"/>
              </a:rPr>
              <a:t>event  event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3426" y="2218438"/>
            <a:ext cx="3119120" cy="6134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ct val="75200"/>
              </a:lnSpc>
              <a:spcBef>
                <a:spcPts val="755"/>
              </a:spcBef>
              <a:tabLst>
                <a:tab pos="894715" algn="l"/>
                <a:tab pos="1567180" algn="l"/>
                <a:tab pos="2327275" algn="l"/>
              </a:tabLst>
            </a:pPr>
            <a:r>
              <a:rPr sz="2200" dirty="0">
                <a:latin typeface="Verdana"/>
                <a:cs typeface="Verdana"/>
              </a:rPr>
              <a:t>awal	(i),	dan	</a:t>
            </a:r>
            <a:r>
              <a:rPr sz="2200" spc="-5" dirty="0">
                <a:latin typeface="Verdana"/>
                <a:cs typeface="Verdana"/>
              </a:rPr>
              <a:t>s</a:t>
            </a:r>
            <a:r>
              <a:rPr sz="2200" dirty="0">
                <a:latin typeface="Verdana"/>
                <a:cs typeface="Verdana"/>
              </a:rPr>
              <a:t>uatu  </a:t>
            </a:r>
            <a:r>
              <a:rPr sz="2200" spc="-5" dirty="0">
                <a:latin typeface="Verdana"/>
                <a:cs typeface="Verdana"/>
              </a:rPr>
              <a:t>akhir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(j).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0817" y="2890519"/>
            <a:ext cx="4436110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2310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"/>
              <a:tabLst>
                <a:tab pos="304800" algn="l"/>
                <a:tab pos="305435" algn="l"/>
                <a:tab pos="1461770" algn="l"/>
                <a:tab pos="2517140" algn="l"/>
                <a:tab pos="3573779" algn="l"/>
              </a:tabLst>
            </a:pPr>
            <a:r>
              <a:rPr sz="2200" spc="-5" dirty="0">
                <a:latin typeface="Verdana"/>
                <a:cs typeface="Verdana"/>
              </a:rPr>
              <a:t>Setiap	</a:t>
            </a:r>
            <a:r>
              <a:rPr sz="2200" i="1" spc="-5" dirty="0">
                <a:latin typeface="Verdana"/>
                <a:cs typeface="Verdana"/>
              </a:rPr>
              <a:t>event	</a:t>
            </a:r>
            <a:r>
              <a:rPr sz="2200" spc="-5" dirty="0">
                <a:latin typeface="Verdana"/>
                <a:cs typeface="Verdana"/>
              </a:rPr>
              <a:t>harus	paling</a:t>
            </a:r>
            <a:endParaRPr sz="2200">
              <a:latin typeface="Verdana"/>
              <a:cs typeface="Verdana"/>
            </a:endParaRPr>
          </a:p>
          <a:p>
            <a:pPr marL="304800">
              <a:lnSpc>
                <a:spcPts val="1985"/>
              </a:lnSpc>
              <a:tabLst>
                <a:tab pos="1456690" algn="l"/>
                <a:tab pos="2293620" algn="l"/>
                <a:tab pos="3735704" algn="l"/>
              </a:tabLst>
            </a:pPr>
            <a:r>
              <a:rPr sz="2200" spc="-5" dirty="0">
                <a:latin typeface="Verdana"/>
                <a:cs typeface="Verdana"/>
              </a:rPr>
              <a:t>s</a:t>
            </a:r>
            <a:r>
              <a:rPr sz="2200" dirty="0">
                <a:latin typeface="Verdana"/>
                <a:cs typeface="Verdana"/>
              </a:rPr>
              <a:t>ed</a:t>
            </a:r>
            <a:r>
              <a:rPr sz="2200" spc="-10" dirty="0">
                <a:latin typeface="Verdana"/>
                <a:cs typeface="Verdana"/>
              </a:rPr>
              <a:t>i</a:t>
            </a:r>
            <a:r>
              <a:rPr sz="2200" spc="5" dirty="0">
                <a:latin typeface="Verdana"/>
                <a:cs typeface="Verdana"/>
              </a:rPr>
              <a:t>k</a:t>
            </a:r>
            <a:r>
              <a:rPr sz="2200" spc="-10" dirty="0">
                <a:latin typeface="Verdana"/>
                <a:cs typeface="Verdana"/>
              </a:rPr>
              <a:t>i</a:t>
            </a:r>
            <a:r>
              <a:rPr sz="2200" dirty="0">
                <a:latin typeface="Verdana"/>
                <a:cs typeface="Verdana"/>
              </a:rPr>
              <a:t>t	</a:t>
            </a:r>
            <a:r>
              <a:rPr sz="2200" spc="-5" dirty="0">
                <a:latin typeface="Verdana"/>
                <a:cs typeface="Verdana"/>
              </a:rPr>
              <a:t>sa</a:t>
            </a:r>
            <a:r>
              <a:rPr sz="2200" dirty="0">
                <a:latin typeface="Verdana"/>
                <a:cs typeface="Verdana"/>
              </a:rPr>
              <a:t>tu	</a:t>
            </a:r>
            <a:r>
              <a:rPr sz="2200" spc="-5" dirty="0">
                <a:latin typeface="Verdana"/>
                <a:cs typeface="Verdana"/>
              </a:rPr>
              <a:t>k</a:t>
            </a:r>
            <a:r>
              <a:rPr sz="2200" dirty="0">
                <a:latin typeface="Verdana"/>
                <a:cs typeface="Verdana"/>
              </a:rPr>
              <a:t>eg</a:t>
            </a:r>
            <a:r>
              <a:rPr sz="2200" spc="-10" dirty="0">
                <a:latin typeface="Verdana"/>
                <a:cs typeface="Verdana"/>
              </a:rPr>
              <a:t>i</a:t>
            </a:r>
            <a:r>
              <a:rPr sz="2200" spc="-5" dirty="0">
                <a:latin typeface="Verdana"/>
                <a:cs typeface="Verdana"/>
              </a:rPr>
              <a:t>a</a:t>
            </a:r>
            <a:r>
              <a:rPr sz="2200" dirty="0">
                <a:latin typeface="Verdana"/>
                <a:cs typeface="Verdana"/>
              </a:rPr>
              <a:t>t</a:t>
            </a:r>
            <a:r>
              <a:rPr sz="2200" spc="-5" dirty="0">
                <a:latin typeface="Verdana"/>
                <a:cs typeface="Verdana"/>
              </a:rPr>
              <a:t>a</a:t>
            </a:r>
            <a:r>
              <a:rPr sz="2200" dirty="0">
                <a:latin typeface="Verdana"/>
                <a:cs typeface="Verdana"/>
              </a:rPr>
              <a:t>n	</a:t>
            </a:r>
            <a:r>
              <a:rPr sz="2200" spc="5" dirty="0">
                <a:latin typeface="Verdana"/>
                <a:cs typeface="Verdana"/>
              </a:rPr>
              <a:t>y</a:t>
            </a:r>
            <a:r>
              <a:rPr sz="2200" spc="-5" dirty="0">
                <a:latin typeface="Verdana"/>
                <a:cs typeface="Verdana"/>
              </a:rPr>
              <a:t>an</a:t>
            </a:r>
            <a:r>
              <a:rPr sz="2200" dirty="0">
                <a:latin typeface="Verdana"/>
                <a:cs typeface="Verdana"/>
              </a:rPr>
              <a:t>g</a:t>
            </a:r>
            <a:endParaRPr sz="2200">
              <a:latin typeface="Verdana"/>
              <a:cs typeface="Verdana"/>
            </a:endParaRPr>
          </a:p>
          <a:p>
            <a:pPr marL="304800">
              <a:lnSpc>
                <a:spcPts val="1985"/>
              </a:lnSpc>
              <a:tabLst>
                <a:tab pos="2343150" algn="l"/>
                <a:tab pos="3614420" algn="l"/>
              </a:tabLst>
            </a:pPr>
            <a:r>
              <a:rPr sz="2200" spc="-5" dirty="0">
                <a:latin typeface="Verdana"/>
                <a:cs typeface="Verdana"/>
              </a:rPr>
              <a:t>mendahului,	kecuali	untuk</a:t>
            </a:r>
            <a:endParaRPr sz="2200">
              <a:latin typeface="Verdana"/>
              <a:cs typeface="Verdana"/>
            </a:endParaRPr>
          </a:p>
          <a:p>
            <a:pPr marL="304800" marR="5080">
              <a:lnSpc>
                <a:spcPct val="75200"/>
              </a:lnSpc>
              <a:spcBef>
                <a:spcPts val="325"/>
              </a:spcBef>
              <a:tabLst>
                <a:tab pos="2187575" algn="l"/>
              </a:tabLst>
            </a:pPr>
            <a:r>
              <a:rPr sz="2200" spc="-5" dirty="0">
                <a:latin typeface="Verdana"/>
                <a:cs typeface="Verdana"/>
              </a:rPr>
              <a:t>even</a:t>
            </a:r>
            <a:r>
              <a:rPr sz="2200" dirty="0">
                <a:latin typeface="Verdana"/>
                <a:cs typeface="Verdana"/>
              </a:rPr>
              <a:t>t	p</a:t>
            </a:r>
            <a:r>
              <a:rPr sz="2200" spc="-5" dirty="0">
                <a:latin typeface="Verdana"/>
                <a:cs typeface="Verdana"/>
              </a:rPr>
              <a:t>ertama.Urutan  pelaksanaan</a:t>
            </a:r>
            <a:r>
              <a:rPr sz="220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kegiatan.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0817" y="4317746"/>
            <a:ext cx="4434840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2310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"/>
              <a:tabLst>
                <a:tab pos="304800" algn="l"/>
                <a:tab pos="305435" algn="l"/>
                <a:tab pos="1377315" algn="l"/>
                <a:tab pos="2349500" algn="l"/>
                <a:tab pos="3636010" algn="l"/>
              </a:tabLst>
            </a:pPr>
            <a:r>
              <a:rPr sz="2200" spc="-5" dirty="0">
                <a:latin typeface="Verdana"/>
                <a:cs typeface="Verdana"/>
              </a:rPr>
              <a:t>Setia</a:t>
            </a:r>
            <a:r>
              <a:rPr sz="2200" dirty="0">
                <a:latin typeface="Verdana"/>
                <a:cs typeface="Verdana"/>
              </a:rPr>
              <a:t>p	</a:t>
            </a:r>
            <a:r>
              <a:rPr sz="2200" i="1" dirty="0">
                <a:latin typeface="Verdana"/>
                <a:cs typeface="Verdana"/>
              </a:rPr>
              <a:t>event	</a:t>
            </a:r>
            <a:r>
              <a:rPr sz="2200" spc="-5" dirty="0">
                <a:latin typeface="Verdana"/>
                <a:cs typeface="Verdana"/>
              </a:rPr>
              <a:t>terakhi</a:t>
            </a:r>
            <a:r>
              <a:rPr sz="2200" dirty="0">
                <a:latin typeface="Verdana"/>
                <a:cs typeface="Verdana"/>
              </a:rPr>
              <a:t>r	</a:t>
            </a:r>
            <a:r>
              <a:rPr sz="2200" spc="-5" dirty="0">
                <a:latin typeface="Verdana"/>
                <a:cs typeface="Verdana"/>
              </a:rPr>
              <a:t>harus</a:t>
            </a:r>
            <a:endParaRPr sz="2200">
              <a:latin typeface="Verdana"/>
              <a:cs typeface="Verdana"/>
            </a:endParaRPr>
          </a:p>
          <a:p>
            <a:pPr marL="304800" marR="5715">
              <a:lnSpc>
                <a:spcPct val="75200"/>
              </a:lnSpc>
              <a:spcBef>
                <a:spcPts val="325"/>
              </a:spcBef>
              <a:tabLst>
                <a:tab pos="2305685" algn="l"/>
                <a:tab pos="3503929" algn="l"/>
              </a:tabLst>
            </a:pPr>
            <a:r>
              <a:rPr sz="2200" dirty="0">
                <a:latin typeface="Verdana"/>
                <a:cs typeface="Verdana"/>
              </a:rPr>
              <a:t>mempunyai	paling	sedikit  </a:t>
            </a:r>
            <a:r>
              <a:rPr sz="2200" spc="-5" dirty="0">
                <a:latin typeface="Verdana"/>
                <a:cs typeface="Verdana"/>
              </a:rPr>
              <a:t>satu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aktivitas.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1741" y="5240528"/>
            <a:ext cx="1062990" cy="6134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97155">
              <a:lnSpc>
                <a:spcPct val="75200"/>
              </a:lnSpc>
              <a:spcBef>
                <a:spcPts val="755"/>
              </a:spcBef>
            </a:pPr>
            <a:r>
              <a:rPr sz="2200" spc="-5" dirty="0">
                <a:latin typeface="Verdana"/>
                <a:cs typeface="Verdana"/>
              </a:rPr>
              <a:t>hanya  </a:t>
            </a:r>
            <a:r>
              <a:rPr sz="2200" dirty="0">
                <a:latin typeface="Verdana"/>
                <a:cs typeface="Verdana"/>
              </a:rPr>
              <a:t>d</a:t>
            </a:r>
            <a:r>
              <a:rPr sz="2200" spc="-5" dirty="0">
                <a:latin typeface="Verdana"/>
                <a:cs typeface="Verdana"/>
              </a:rPr>
              <a:t>engan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9433" y="5240528"/>
            <a:ext cx="626110" cy="6134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36195">
              <a:lnSpc>
                <a:spcPct val="75200"/>
              </a:lnSpc>
              <a:spcBef>
                <a:spcPts val="755"/>
              </a:spcBef>
            </a:pPr>
            <a:r>
              <a:rPr sz="2200" dirty="0">
                <a:latin typeface="Verdana"/>
                <a:cs typeface="Verdana"/>
              </a:rPr>
              <a:t>b</a:t>
            </a:r>
            <a:r>
              <a:rPr sz="2200" spc="-5" dirty="0">
                <a:latin typeface="Verdana"/>
                <a:cs typeface="Verdana"/>
              </a:rPr>
              <a:t>isa  s</a:t>
            </a:r>
            <a:r>
              <a:rPr sz="2200" dirty="0">
                <a:latin typeface="Verdana"/>
                <a:cs typeface="Verdana"/>
              </a:rPr>
              <a:t>atu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0817" y="5240528"/>
            <a:ext cx="213550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2315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"/>
              <a:tabLst>
                <a:tab pos="304800" algn="l"/>
                <a:tab pos="305435" algn="l"/>
                <a:tab pos="1314450" algn="l"/>
              </a:tabLst>
            </a:pPr>
            <a:r>
              <a:rPr sz="2200" dirty="0">
                <a:latin typeface="Verdana"/>
                <a:cs typeface="Verdana"/>
              </a:rPr>
              <a:t>Dua	</a:t>
            </a:r>
            <a:r>
              <a:rPr sz="2200" i="1" spc="-5" dirty="0">
                <a:latin typeface="Verdana"/>
                <a:cs typeface="Verdana"/>
              </a:rPr>
              <a:t>event</a:t>
            </a:r>
            <a:endParaRPr sz="2200">
              <a:latin typeface="Verdana"/>
              <a:cs typeface="Verdana"/>
            </a:endParaRPr>
          </a:p>
          <a:p>
            <a:pPr marL="304800" marR="5080">
              <a:lnSpc>
                <a:spcPct val="75000"/>
              </a:lnSpc>
              <a:spcBef>
                <a:spcPts val="334"/>
              </a:spcBef>
            </a:pPr>
            <a:r>
              <a:rPr sz="2200" spc="-5" dirty="0">
                <a:latin typeface="Verdana"/>
                <a:cs typeface="Verdana"/>
              </a:rPr>
              <a:t>dihubungkan  kegiatan.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0817" y="6164070"/>
            <a:ext cx="443484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2315"/>
              </a:lnSpc>
              <a:spcBef>
                <a:spcPts val="100"/>
              </a:spcBef>
              <a:buClr>
                <a:srgbClr val="9A9A00"/>
              </a:buClr>
              <a:buSzPct val="75000"/>
              <a:buFont typeface="Wingdings"/>
              <a:buChar char=""/>
              <a:tabLst>
                <a:tab pos="304800" algn="l"/>
                <a:tab pos="305435" algn="l"/>
                <a:tab pos="1317625" algn="l"/>
                <a:tab pos="2662555" algn="l"/>
                <a:tab pos="3566795" algn="l"/>
              </a:tabLst>
            </a:pPr>
            <a:r>
              <a:rPr sz="2200" spc="-5" dirty="0">
                <a:latin typeface="Verdana"/>
                <a:cs typeface="Verdana"/>
              </a:rPr>
              <a:t>Suat</a:t>
            </a:r>
            <a:r>
              <a:rPr sz="2200" dirty="0">
                <a:latin typeface="Verdana"/>
                <a:cs typeface="Verdana"/>
              </a:rPr>
              <a:t>u	</a:t>
            </a:r>
            <a:r>
              <a:rPr sz="2200" spc="-5" dirty="0">
                <a:latin typeface="Verdana"/>
                <a:cs typeface="Verdana"/>
              </a:rPr>
              <a:t>jaringa</a:t>
            </a:r>
            <a:r>
              <a:rPr sz="2200" dirty="0">
                <a:latin typeface="Verdana"/>
                <a:cs typeface="Verdana"/>
              </a:rPr>
              <a:t>n	</a:t>
            </a:r>
            <a:r>
              <a:rPr sz="2200" spc="-5" dirty="0">
                <a:latin typeface="Verdana"/>
                <a:cs typeface="Verdana"/>
              </a:rPr>
              <a:t>kerj</a:t>
            </a:r>
            <a:r>
              <a:rPr sz="2200" dirty="0">
                <a:latin typeface="Verdana"/>
                <a:cs typeface="Verdana"/>
              </a:rPr>
              <a:t>a	</a:t>
            </a:r>
            <a:r>
              <a:rPr sz="2200" spc="-5" dirty="0">
                <a:latin typeface="Verdana"/>
                <a:cs typeface="Verdana"/>
              </a:rPr>
              <a:t>hanya</a:t>
            </a:r>
            <a:endParaRPr sz="2200">
              <a:latin typeface="Verdana"/>
              <a:cs typeface="Verdana"/>
            </a:endParaRPr>
          </a:p>
          <a:p>
            <a:pPr marL="304800" marR="5080">
              <a:lnSpc>
                <a:spcPct val="75200"/>
              </a:lnSpc>
              <a:spcBef>
                <a:spcPts val="330"/>
              </a:spcBef>
            </a:pPr>
            <a:r>
              <a:rPr sz="2200" dirty="0">
                <a:latin typeface="Verdana"/>
                <a:cs typeface="Verdana"/>
              </a:rPr>
              <a:t>boleh </a:t>
            </a:r>
            <a:r>
              <a:rPr sz="2200" spc="-5" dirty="0">
                <a:latin typeface="Verdana"/>
                <a:cs typeface="Verdana"/>
              </a:rPr>
              <a:t>ada </a:t>
            </a:r>
            <a:r>
              <a:rPr sz="2200" dirty="0">
                <a:latin typeface="Verdana"/>
                <a:cs typeface="Verdana"/>
              </a:rPr>
              <a:t>satu </a:t>
            </a:r>
            <a:r>
              <a:rPr sz="2200" i="1" spc="-5" dirty="0">
                <a:latin typeface="Verdana"/>
                <a:cs typeface="Verdana"/>
              </a:rPr>
              <a:t>event </a:t>
            </a:r>
            <a:r>
              <a:rPr sz="2200" spc="-5" dirty="0">
                <a:latin typeface="Verdana"/>
                <a:cs typeface="Verdana"/>
              </a:rPr>
              <a:t>terawal  </a:t>
            </a:r>
            <a:r>
              <a:rPr sz="2200" dirty="0">
                <a:latin typeface="Verdana"/>
                <a:cs typeface="Verdana"/>
              </a:rPr>
              <a:t>da</a:t>
            </a:r>
            <a:r>
              <a:rPr sz="2400" dirty="0">
                <a:latin typeface="Verdana"/>
                <a:cs typeface="Verdana"/>
              </a:rPr>
              <a:t>ri </a:t>
            </a:r>
            <a:r>
              <a:rPr sz="2400" spc="5" dirty="0">
                <a:latin typeface="Verdana"/>
                <a:cs typeface="Verdana"/>
              </a:rPr>
              <a:t>satu </a:t>
            </a:r>
            <a:r>
              <a:rPr sz="2400" i="1" spc="10" dirty="0">
                <a:latin typeface="Verdana"/>
                <a:cs typeface="Verdana"/>
              </a:rPr>
              <a:t>event</a:t>
            </a:r>
            <a:r>
              <a:rPr sz="2400" i="1" spc="-25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terakhir.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9717" y="4998211"/>
            <a:ext cx="30226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b="1" spc="5" dirty="0">
                <a:solidFill>
                  <a:srgbClr val="FF3300"/>
                </a:solidFill>
                <a:latin typeface="Symbol"/>
                <a:cs typeface="Symbol"/>
              </a:rPr>
              <a:t>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1979" y="6189974"/>
            <a:ext cx="30226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b="1" spc="5" dirty="0">
                <a:solidFill>
                  <a:srgbClr val="FF3300"/>
                </a:solidFill>
                <a:latin typeface="Symbol"/>
                <a:cs typeface="Symbol"/>
              </a:rPr>
              <a:t>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40184" y="4919738"/>
            <a:ext cx="41275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b="1" spc="10" dirty="0">
                <a:solidFill>
                  <a:srgbClr val="FF3300"/>
                </a:solidFill>
                <a:latin typeface="Symbol"/>
                <a:cs typeface="Symbol"/>
              </a:rPr>
              <a:t>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59053" y="6506236"/>
            <a:ext cx="41275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b="1" spc="10" dirty="0">
                <a:solidFill>
                  <a:srgbClr val="FF3300"/>
                </a:solidFill>
                <a:latin typeface="Symbol"/>
                <a:cs typeface="Symbol"/>
              </a:rPr>
              <a:t>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53122" y="1895094"/>
            <a:ext cx="384810" cy="428625"/>
          </a:xfrm>
          <a:custGeom>
            <a:avLst/>
            <a:gdLst/>
            <a:ahLst/>
            <a:cxnLst/>
            <a:rect l="l" t="t" r="r" b="b"/>
            <a:pathLst>
              <a:path w="384809" h="428625">
                <a:moveTo>
                  <a:pt x="384810" y="214122"/>
                </a:moveTo>
                <a:lnTo>
                  <a:pt x="379729" y="164831"/>
                </a:lnTo>
                <a:lnTo>
                  <a:pt x="365251" y="119687"/>
                </a:lnTo>
                <a:lnTo>
                  <a:pt x="342522" y="79941"/>
                </a:lnTo>
                <a:lnTo>
                  <a:pt x="312688" y="46846"/>
                </a:lnTo>
                <a:lnTo>
                  <a:pt x="276897" y="21655"/>
                </a:lnTo>
                <a:lnTo>
                  <a:pt x="236293" y="5622"/>
                </a:lnTo>
                <a:lnTo>
                  <a:pt x="192023" y="0"/>
                </a:lnTo>
                <a:lnTo>
                  <a:pt x="148036" y="5622"/>
                </a:lnTo>
                <a:lnTo>
                  <a:pt x="107635" y="21655"/>
                </a:lnTo>
                <a:lnTo>
                  <a:pt x="71979" y="46846"/>
                </a:lnTo>
                <a:lnTo>
                  <a:pt x="42227" y="79941"/>
                </a:lnTo>
                <a:lnTo>
                  <a:pt x="19540" y="119687"/>
                </a:lnTo>
                <a:lnTo>
                  <a:pt x="5078" y="164831"/>
                </a:lnTo>
                <a:lnTo>
                  <a:pt x="0" y="214122"/>
                </a:lnTo>
                <a:lnTo>
                  <a:pt x="5078" y="263172"/>
                </a:lnTo>
                <a:lnTo>
                  <a:pt x="19540" y="308223"/>
                </a:lnTo>
                <a:lnTo>
                  <a:pt x="42227" y="347982"/>
                </a:lnTo>
                <a:lnTo>
                  <a:pt x="71979" y="381157"/>
                </a:lnTo>
                <a:lnTo>
                  <a:pt x="107635" y="406454"/>
                </a:lnTo>
                <a:lnTo>
                  <a:pt x="148036" y="422581"/>
                </a:lnTo>
                <a:lnTo>
                  <a:pt x="192024" y="428244"/>
                </a:lnTo>
                <a:lnTo>
                  <a:pt x="236293" y="422581"/>
                </a:lnTo>
                <a:lnTo>
                  <a:pt x="276897" y="406454"/>
                </a:lnTo>
                <a:lnTo>
                  <a:pt x="312688" y="381157"/>
                </a:lnTo>
                <a:lnTo>
                  <a:pt x="342522" y="347982"/>
                </a:lnTo>
                <a:lnTo>
                  <a:pt x="365251" y="308223"/>
                </a:lnTo>
                <a:lnTo>
                  <a:pt x="379729" y="263172"/>
                </a:lnTo>
                <a:lnTo>
                  <a:pt x="384810" y="21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52360" y="1895176"/>
            <a:ext cx="386080" cy="427990"/>
          </a:xfrm>
          <a:custGeom>
            <a:avLst/>
            <a:gdLst/>
            <a:ahLst/>
            <a:cxnLst/>
            <a:rect l="l" t="t" r="r" b="b"/>
            <a:pathLst>
              <a:path w="386079" h="427989">
                <a:moveTo>
                  <a:pt x="385572" y="224707"/>
                </a:moveTo>
                <a:lnTo>
                  <a:pt x="385572" y="202609"/>
                </a:lnTo>
                <a:lnTo>
                  <a:pt x="378848" y="158792"/>
                </a:lnTo>
                <a:lnTo>
                  <a:pt x="366430" y="120238"/>
                </a:lnTo>
                <a:lnTo>
                  <a:pt x="327479" y="59026"/>
                </a:lnTo>
                <a:lnTo>
                  <a:pt x="274657" y="19192"/>
                </a:lnTo>
                <a:lnTo>
                  <a:pt x="213850" y="952"/>
                </a:lnTo>
                <a:lnTo>
                  <a:pt x="182402" y="0"/>
                </a:lnTo>
                <a:lnTo>
                  <a:pt x="151147" y="4526"/>
                </a:lnTo>
                <a:lnTo>
                  <a:pt x="92337" y="30129"/>
                </a:lnTo>
                <a:lnTo>
                  <a:pt x="43406" y="77978"/>
                </a:lnTo>
                <a:lnTo>
                  <a:pt x="10293" y="148292"/>
                </a:lnTo>
                <a:lnTo>
                  <a:pt x="1523" y="191941"/>
                </a:lnTo>
                <a:lnTo>
                  <a:pt x="0" y="214039"/>
                </a:lnTo>
                <a:lnTo>
                  <a:pt x="762" y="214039"/>
                </a:lnTo>
                <a:lnTo>
                  <a:pt x="2285" y="191941"/>
                </a:lnTo>
                <a:lnTo>
                  <a:pt x="11019" y="148465"/>
                </a:lnTo>
                <a:lnTo>
                  <a:pt x="25176" y="110643"/>
                </a:lnTo>
                <a:lnTo>
                  <a:pt x="66796" y="51845"/>
                </a:lnTo>
                <a:lnTo>
                  <a:pt x="121223" y="15323"/>
                </a:lnTo>
                <a:lnTo>
                  <a:pt x="182402" y="872"/>
                </a:lnTo>
                <a:lnTo>
                  <a:pt x="182780" y="861"/>
                </a:lnTo>
                <a:lnTo>
                  <a:pt x="213850" y="1815"/>
                </a:lnTo>
                <a:lnTo>
                  <a:pt x="274451" y="20004"/>
                </a:lnTo>
                <a:lnTo>
                  <a:pt x="327058" y="59681"/>
                </a:lnTo>
                <a:lnTo>
                  <a:pt x="365819" y="120624"/>
                </a:lnTo>
                <a:lnTo>
                  <a:pt x="378156" y="159000"/>
                </a:lnTo>
                <a:lnTo>
                  <a:pt x="384810" y="202609"/>
                </a:lnTo>
                <a:lnTo>
                  <a:pt x="384810" y="229775"/>
                </a:lnTo>
                <a:lnTo>
                  <a:pt x="385572" y="224707"/>
                </a:lnTo>
                <a:close/>
              </a:path>
              <a:path w="386079" h="427989">
                <a:moveTo>
                  <a:pt x="384810" y="229775"/>
                </a:moveTo>
                <a:lnTo>
                  <a:pt x="384810" y="224707"/>
                </a:lnTo>
                <a:lnTo>
                  <a:pt x="378144" y="268450"/>
                </a:lnTo>
                <a:lnTo>
                  <a:pt x="365797" y="306937"/>
                </a:lnTo>
                <a:lnTo>
                  <a:pt x="327016" y="368034"/>
                </a:lnTo>
                <a:lnTo>
                  <a:pt x="274392" y="407785"/>
                </a:lnTo>
                <a:lnTo>
                  <a:pt x="213850" y="425977"/>
                </a:lnTo>
                <a:lnTo>
                  <a:pt x="182402" y="426914"/>
                </a:lnTo>
                <a:lnTo>
                  <a:pt x="151484" y="422424"/>
                </a:lnTo>
                <a:lnTo>
                  <a:pt x="92711" y="396840"/>
                </a:lnTo>
                <a:lnTo>
                  <a:pt x="43964" y="349085"/>
                </a:lnTo>
                <a:lnTo>
                  <a:pt x="10999" y="278924"/>
                </a:lnTo>
                <a:lnTo>
                  <a:pt x="2286" y="235375"/>
                </a:lnTo>
                <a:lnTo>
                  <a:pt x="762" y="214039"/>
                </a:lnTo>
                <a:lnTo>
                  <a:pt x="0" y="214039"/>
                </a:lnTo>
                <a:lnTo>
                  <a:pt x="10327" y="279730"/>
                </a:lnTo>
                <a:lnTo>
                  <a:pt x="24579" y="317646"/>
                </a:lnTo>
                <a:lnTo>
                  <a:pt x="66446" y="376559"/>
                </a:lnTo>
                <a:lnTo>
                  <a:pt x="121223" y="413127"/>
                </a:lnTo>
                <a:lnTo>
                  <a:pt x="182780" y="427526"/>
                </a:lnTo>
                <a:lnTo>
                  <a:pt x="214310" y="426507"/>
                </a:lnTo>
                <a:lnTo>
                  <a:pt x="275091" y="408158"/>
                </a:lnTo>
                <a:lnTo>
                  <a:pt x="327867" y="368254"/>
                </a:lnTo>
                <a:lnTo>
                  <a:pt x="366681" y="307027"/>
                </a:lnTo>
                <a:lnTo>
                  <a:pt x="378989" y="268489"/>
                </a:lnTo>
                <a:lnTo>
                  <a:pt x="384810" y="229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1598" y="1894009"/>
            <a:ext cx="387985" cy="430530"/>
          </a:xfrm>
          <a:custGeom>
            <a:avLst/>
            <a:gdLst/>
            <a:ahLst/>
            <a:cxnLst/>
            <a:rect l="l" t="t" r="r" b="b"/>
            <a:pathLst>
              <a:path w="387984" h="430530">
                <a:moveTo>
                  <a:pt x="387858" y="226636"/>
                </a:moveTo>
                <a:lnTo>
                  <a:pt x="387858" y="204538"/>
                </a:lnTo>
                <a:lnTo>
                  <a:pt x="380921" y="160351"/>
                </a:lnTo>
                <a:lnTo>
                  <a:pt x="368291" y="121459"/>
                </a:lnTo>
                <a:lnTo>
                  <a:pt x="328920" y="59681"/>
                </a:lnTo>
                <a:lnTo>
                  <a:pt x="275687" y="19444"/>
                </a:lnTo>
                <a:lnTo>
                  <a:pt x="214904" y="1062"/>
                </a:lnTo>
                <a:lnTo>
                  <a:pt x="182852" y="0"/>
                </a:lnTo>
                <a:lnTo>
                  <a:pt x="151415" y="4548"/>
                </a:lnTo>
                <a:lnTo>
                  <a:pt x="92263" y="30368"/>
                </a:lnTo>
                <a:lnTo>
                  <a:pt x="43026" y="78686"/>
                </a:lnTo>
                <a:lnTo>
                  <a:pt x="9647" y="149741"/>
                </a:lnTo>
                <a:lnTo>
                  <a:pt x="761" y="193870"/>
                </a:lnTo>
                <a:lnTo>
                  <a:pt x="0" y="204538"/>
                </a:lnTo>
                <a:lnTo>
                  <a:pt x="0" y="215206"/>
                </a:lnTo>
                <a:lnTo>
                  <a:pt x="761" y="214444"/>
                </a:lnTo>
                <a:lnTo>
                  <a:pt x="2286" y="214444"/>
                </a:lnTo>
                <a:lnTo>
                  <a:pt x="3048" y="215206"/>
                </a:lnTo>
                <a:lnTo>
                  <a:pt x="3047" y="204538"/>
                </a:lnTo>
                <a:lnTo>
                  <a:pt x="3809" y="193870"/>
                </a:lnTo>
                <a:lnTo>
                  <a:pt x="12654" y="150504"/>
                </a:lnTo>
                <a:lnTo>
                  <a:pt x="26841" y="112789"/>
                </a:lnTo>
                <a:lnTo>
                  <a:pt x="68318" y="54192"/>
                </a:lnTo>
                <a:lnTo>
                  <a:pt x="122399" y="17835"/>
                </a:lnTo>
                <a:lnTo>
                  <a:pt x="183306" y="3477"/>
                </a:lnTo>
                <a:lnTo>
                  <a:pt x="214373" y="4468"/>
                </a:lnTo>
                <a:lnTo>
                  <a:pt x="274402" y="22647"/>
                </a:lnTo>
                <a:lnTo>
                  <a:pt x="326586" y="62213"/>
                </a:lnTo>
                <a:lnTo>
                  <a:pt x="365082" y="122925"/>
                </a:lnTo>
                <a:lnTo>
                  <a:pt x="377371" y="161134"/>
                </a:lnTo>
                <a:lnTo>
                  <a:pt x="384048" y="204538"/>
                </a:lnTo>
                <a:lnTo>
                  <a:pt x="384810" y="215968"/>
                </a:lnTo>
                <a:lnTo>
                  <a:pt x="384810" y="245776"/>
                </a:lnTo>
                <a:lnTo>
                  <a:pt x="387858" y="226636"/>
                </a:lnTo>
                <a:close/>
              </a:path>
              <a:path w="387984" h="430530">
                <a:moveTo>
                  <a:pt x="3048" y="216730"/>
                </a:moveTo>
                <a:lnTo>
                  <a:pt x="3048" y="215206"/>
                </a:lnTo>
                <a:lnTo>
                  <a:pt x="2286" y="214444"/>
                </a:lnTo>
                <a:lnTo>
                  <a:pt x="761" y="214444"/>
                </a:lnTo>
                <a:lnTo>
                  <a:pt x="0" y="215206"/>
                </a:lnTo>
                <a:lnTo>
                  <a:pt x="0" y="216730"/>
                </a:lnTo>
                <a:lnTo>
                  <a:pt x="762" y="217492"/>
                </a:lnTo>
                <a:lnTo>
                  <a:pt x="2286" y="217492"/>
                </a:lnTo>
                <a:lnTo>
                  <a:pt x="3048" y="216730"/>
                </a:lnTo>
                <a:close/>
              </a:path>
              <a:path w="387984" h="430530">
                <a:moveTo>
                  <a:pt x="384810" y="245776"/>
                </a:moveTo>
                <a:lnTo>
                  <a:pt x="384810" y="215968"/>
                </a:lnTo>
                <a:lnTo>
                  <a:pt x="384048" y="226636"/>
                </a:lnTo>
                <a:lnTo>
                  <a:pt x="377294" y="269773"/>
                </a:lnTo>
                <a:lnTo>
                  <a:pt x="364959" y="307751"/>
                </a:lnTo>
                <a:lnTo>
                  <a:pt x="326447" y="368104"/>
                </a:lnTo>
                <a:lnTo>
                  <a:pt x="274319" y="407450"/>
                </a:lnTo>
                <a:lnTo>
                  <a:pt x="214373" y="425541"/>
                </a:lnTo>
                <a:lnTo>
                  <a:pt x="183306" y="426538"/>
                </a:lnTo>
                <a:lnTo>
                  <a:pt x="152453" y="422130"/>
                </a:lnTo>
                <a:lnTo>
                  <a:pt x="94330" y="396971"/>
                </a:lnTo>
                <a:lnTo>
                  <a:pt x="45826" y="349816"/>
                </a:lnTo>
                <a:lnTo>
                  <a:pt x="12748" y="280420"/>
                </a:lnTo>
                <a:lnTo>
                  <a:pt x="3810" y="237304"/>
                </a:lnTo>
                <a:lnTo>
                  <a:pt x="3048" y="216730"/>
                </a:lnTo>
                <a:lnTo>
                  <a:pt x="2286" y="217492"/>
                </a:lnTo>
                <a:lnTo>
                  <a:pt x="762" y="217492"/>
                </a:lnTo>
                <a:lnTo>
                  <a:pt x="0" y="216730"/>
                </a:lnTo>
                <a:lnTo>
                  <a:pt x="0" y="226636"/>
                </a:lnTo>
                <a:lnTo>
                  <a:pt x="9877" y="281840"/>
                </a:lnTo>
                <a:lnTo>
                  <a:pt x="24379" y="319902"/>
                </a:lnTo>
                <a:lnTo>
                  <a:pt x="66601" y="379011"/>
                </a:lnTo>
                <a:lnTo>
                  <a:pt x="121537" y="415647"/>
                </a:lnTo>
                <a:lnTo>
                  <a:pt x="183306" y="430058"/>
                </a:lnTo>
                <a:lnTo>
                  <a:pt x="214904" y="429009"/>
                </a:lnTo>
                <a:lnTo>
                  <a:pt x="275870" y="410557"/>
                </a:lnTo>
                <a:lnTo>
                  <a:pt x="328942" y="370510"/>
                </a:lnTo>
                <a:lnTo>
                  <a:pt x="368234" y="309119"/>
                </a:lnTo>
                <a:lnTo>
                  <a:pt x="380872" y="270499"/>
                </a:lnTo>
                <a:lnTo>
                  <a:pt x="384810" y="245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11117" y="1982216"/>
            <a:ext cx="9271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5" dirty="0">
                <a:solidFill>
                  <a:srgbClr val="FF3300"/>
                </a:solidFill>
                <a:latin typeface="Verdana"/>
                <a:cs typeface="Verdana"/>
              </a:rPr>
              <a:t>i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16609" y="2110739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09">
                <a:moveTo>
                  <a:pt x="0" y="0"/>
                </a:moveTo>
                <a:lnTo>
                  <a:pt x="1044701" y="0"/>
                </a:lnTo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14436" y="2029682"/>
            <a:ext cx="146875" cy="158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39963" y="1895094"/>
            <a:ext cx="383540" cy="428625"/>
          </a:xfrm>
          <a:custGeom>
            <a:avLst/>
            <a:gdLst/>
            <a:ahLst/>
            <a:cxnLst/>
            <a:rect l="l" t="t" r="r" b="b"/>
            <a:pathLst>
              <a:path w="383540" h="428625">
                <a:moveTo>
                  <a:pt x="383286" y="214122"/>
                </a:moveTo>
                <a:lnTo>
                  <a:pt x="378207" y="164831"/>
                </a:lnTo>
                <a:lnTo>
                  <a:pt x="363745" y="119687"/>
                </a:lnTo>
                <a:lnTo>
                  <a:pt x="341058" y="79941"/>
                </a:lnTo>
                <a:lnTo>
                  <a:pt x="311306" y="46846"/>
                </a:lnTo>
                <a:lnTo>
                  <a:pt x="275650" y="21655"/>
                </a:lnTo>
                <a:lnTo>
                  <a:pt x="235249" y="5622"/>
                </a:lnTo>
                <a:lnTo>
                  <a:pt x="191261" y="0"/>
                </a:lnTo>
                <a:lnTo>
                  <a:pt x="147317" y="5622"/>
                </a:lnTo>
                <a:lnTo>
                  <a:pt x="107024" y="21655"/>
                </a:lnTo>
                <a:lnTo>
                  <a:pt x="71516" y="46846"/>
                </a:lnTo>
                <a:lnTo>
                  <a:pt x="41927" y="79941"/>
                </a:lnTo>
                <a:lnTo>
                  <a:pt x="19389" y="119687"/>
                </a:lnTo>
                <a:lnTo>
                  <a:pt x="5036" y="164831"/>
                </a:lnTo>
                <a:lnTo>
                  <a:pt x="0" y="214122"/>
                </a:lnTo>
                <a:lnTo>
                  <a:pt x="5036" y="263172"/>
                </a:lnTo>
                <a:lnTo>
                  <a:pt x="19389" y="308223"/>
                </a:lnTo>
                <a:lnTo>
                  <a:pt x="41927" y="347982"/>
                </a:lnTo>
                <a:lnTo>
                  <a:pt x="71516" y="381157"/>
                </a:lnTo>
                <a:lnTo>
                  <a:pt x="107024" y="406454"/>
                </a:lnTo>
                <a:lnTo>
                  <a:pt x="147317" y="422581"/>
                </a:lnTo>
                <a:lnTo>
                  <a:pt x="191262" y="428244"/>
                </a:lnTo>
                <a:lnTo>
                  <a:pt x="235249" y="422581"/>
                </a:lnTo>
                <a:lnTo>
                  <a:pt x="275650" y="406454"/>
                </a:lnTo>
                <a:lnTo>
                  <a:pt x="311306" y="381157"/>
                </a:lnTo>
                <a:lnTo>
                  <a:pt x="341058" y="347982"/>
                </a:lnTo>
                <a:lnTo>
                  <a:pt x="363745" y="308223"/>
                </a:lnTo>
                <a:lnTo>
                  <a:pt x="378207" y="263172"/>
                </a:lnTo>
                <a:lnTo>
                  <a:pt x="383286" y="21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39963" y="1895166"/>
            <a:ext cx="383540" cy="427990"/>
          </a:xfrm>
          <a:custGeom>
            <a:avLst/>
            <a:gdLst/>
            <a:ahLst/>
            <a:cxnLst/>
            <a:rect l="l" t="t" r="r" b="b"/>
            <a:pathLst>
              <a:path w="383540" h="427989">
                <a:moveTo>
                  <a:pt x="383286" y="224717"/>
                </a:moveTo>
                <a:lnTo>
                  <a:pt x="383286" y="202619"/>
                </a:lnTo>
                <a:lnTo>
                  <a:pt x="376602" y="158871"/>
                </a:lnTo>
                <a:lnTo>
                  <a:pt x="364254" y="120361"/>
                </a:lnTo>
                <a:lnTo>
                  <a:pt x="325516" y="59174"/>
                </a:lnTo>
                <a:lnTo>
                  <a:pt x="272970" y="19304"/>
                </a:lnTo>
                <a:lnTo>
                  <a:pt x="212460" y="992"/>
                </a:lnTo>
                <a:lnTo>
                  <a:pt x="181166" y="0"/>
                </a:lnTo>
                <a:lnTo>
                  <a:pt x="150051" y="4487"/>
                </a:lnTo>
                <a:lnTo>
                  <a:pt x="91475" y="30030"/>
                </a:lnTo>
                <a:lnTo>
                  <a:pt x="42688" y="77865"/>
                </a:lnTo>
                <a:lnTo>
                  <a:pt x="9586" y="148238"/>
                </a:lnTo>
                <a:lnTo>
                  <a:pt x="761" y="191951"/>
                </a:lnTo>
                <a:lnTo>
                  <a:pt x="0" y="202619"/>
                </a:lnTo>
                <a:lnTo>
                  <a:pt x="0" y="214049"/>
                </a:lnTo>
                <a:lnTo>
                  <a:pt x="762" y="214049"/>
                </a:lnTo>
                <a:lnTo>
                  <a:pt x="761" y="202619"/>
                </a:lnTo>
                <a:lnTo>
                  <a:pt x="1523" y="191951"/>
                </a:lnTo>
                <a:lnTo>
                  <a:pt x="10362" y="148415"/>
                </a:lnTo>
                <a:lnTo>
                  <a:pt x="24558" y="110549"/>
                </a:lnTo>
                <a:lnTo>
                  <a:pt x="66099" y="51707"/>
                </a:lnTo>
                <a:lnTo>
                  <a:pt x="120305" y="15180"/>
                </a:lnTo>
                <a:lnTo>
                  <a:pt x="181166" y="762"/>
                </a:lnTo>
                <a:lnTo>
                  <a:pt x="181556" y="758"/>
                </a:lnTo>
                <a:lnTo>
                  <a:pt x="212460" y="1735"/>
                </a:lnTo>
                <a:lnTo>
                  <a:pt x="272628" y="19970"/>
                </a:lnTo>
                <a:lnTo>
                  <a:pt x="324934" y="59689"/>
                </a:lnTo>
                <a:lnTo>
                  <a:pt x="363519" y="120652"/>
                </a:lnTo>
                <a:lnTo>
                  <a:pt x="375835" y="159025"/>
                </a:lnTo>
                <a:lnTo>
                  <a:pt x="382524" y="202619"/>
                </a:lnTo>
                <a:lnTo>
                  <a:pt x="382524" y="229740"/>
                </a:lnTo>
                <a:lnTo>
                  <a:pt x="383286" y="224717"/>
                </a:lnTo>
                <a:close/>
              </a:path>
              <a:path w="383540" h="427989">
                <a:moveTo>
                  <a:pt x="382524" y="229740"/>
                </a:moveTo>
                <a:lnTo>
                  <a:pt x="382524" y="224717"/>
                </a:lnTo>
                <a:lnTo>
                  <a:pt x="375977" y="268384"/>
                </a:lnTo>
                <a:lnTo>
                  <a:pt x="363749" y="306817"/>
                </a:lnTo>
                <a:lnTo>
                  <a:pt x="325204" y="367867"/>
                </a:lnTo>
                <a:lnTo>
                  <a:pt x="272806" y="407631"/>
                </a:lnTo>
                <a:lnTo>
                  <a:pt x="212460" y="425877"/>
                </a:lnTo>
                <a:lnTo>
                  <a:pt x="181166" y="426853"/>
                </a:lnTo>
                <a:lnTo>
                  <a:pt x="150451" y="422413"/>
                </a:lnTo>
                <a:lnTo>
                  <a:pt x="91693" y="396869"/>
                </a:lnTo>
                <a:lnTo>
                  <a:pt x="43078" y="349148"/>
                </a:lnTo>
                <a:lnTo>
                  <a:pt x="10206" y="278970"/>
                </a:lnTo>
                <a:lnTo>
                  <a:pt x="1524" y="235385"/>
                </a:lnTo>
                <a:lnTo>
                  <a:pt x="762" y="214049"/>
                </a:lnTo>
                <a:lnTo>
                  <a:pt x="0" y="214049"/>
                </a:lnTo>
                <a:lnTo>
                  <a:pt x="9706" y="279842"/>
                </a:lnTo>
                <a:lnTo>
                  <a:pt x="24023" y="317828"/>
                </a:lnTo>
                <a:lnTo>
                  <a:pt x="65833" y="376802"/>
                </a:lnTo>
                <a:lnTo>
                  <a:pt x="120305" y="413332"/>
                </a:lnTo>
                <a:lnTo>
                  <a:pt x="181556" y="427678"/>
                </a:lnTo>
                <a:lnTo>
                  <a:pt x="212885" y="426613"/>
                </a:lnTo>
                <a:lnTo>
                  <a:pt x="273269" y="408174"/>
                </a:lnTo>
                <a:lnTo>
                  <a:pt x="325721" y="368203"/>
                </a:lnTo>
                <a:lnTo>
                  <a:pt x="364355" y="306964"/>
                </a:lnTo>
                <a:lnTo>
                  <a:pt x="376651" y="268451"/>
                </a:lnTo>
                <a:lnTo>
                  <a:pt x="382524" y="229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38439" y="1893945"/>
            <a:ext cx="386715" cy="430530"/>
          </a:xfrm>
          <a:custGeom>
            <a:avLst/>
            <a:gdLst/>
            <a:ahLst/>
            <a:cxnLst/>
            <a:rect l="l" t="t" r="r" b="b"/>
            <a:pathLst>
              <a:path w="386715" h="430530">
                <a:moveTo>
                  <a:pt x="386334" y="226700"/>
                </a:moveTo>
                <a:lnTo>
                  <a:pt x="386334" y="204602"/>
                </a:lnTo>
                <a:lnTo>
                  <a:pt x="379536" y="160291"/>
                </a:lnTo>
                <a:lnTo>
                  <a:pt x="367059" y="121317"/>
                </a:lnTo>
                <a:lnTo>
                  <a:pt x="328021" y="59477"/>
                </a:lnTo>
                <a:lnTo>
                  <a:pt x="275131" y="19280"/>
                </a:lnTo>
                <a:lnTo>
                  <a:pt x="214562" y="979"/>
                </a:lnTo>
                <a:lnTo>
                  <a:pt x="182753" y="0"/>
                </a:lnTo>
                <a:lnTo>
                  <a:pt x="151437" y="4609"/>
                </a:lnTo>
                <a:lnTo>
                  <a:pt x="92454" y="30532"/>
                </a:lnTo>
                <a:lnTo>
                  <a:pt x="43262" y="78892"/>
                </a:lnTo>
                <a:lnTo>
                  <a:pt x="9772" y="149887"/>
                </a:lnTo>
                <a:lnTo>
                  <a:pt x="761" y="193934"/>
                </a:lnTo>
                <a:lnTo>
                  <a:pt x="0" y="204602"/>
                </a:lnTo>
                <a:lnTo>
                  <a:pt x="0" y="215270"/>
                </a:lnTo>
                <a:lnTo>
                  <a:pt x="761" y="214508"/>
                </a:lnTo>
                <a:lnTo>
                  <a:pt x="2286" y="214508"/>
                </a:lnTo>
                <a:lnTo>
                  <a:pt x="3810" y="216032"/>
                </a:lnTo>
                <a:lnTo>
                  <a:pt x="3809" y="204602"/>
                </a:lnTo>
                <a:lnTo>
                  <a:pt x="4571" y="193934"/>
                </a:lnTo>
                <a:lnTo>
                  <a:pt x="13303" y="150619"/>
                </a:lnTo>
                <a:lnTo>
                  <a:pt x="27375" y="112936"/>
                </a:lnTo>
                <a:lnTo>
                  <a:pt x="68617" y="54324"/>
                </a:lnTo>
                <a:lnTo>
                  <a:pt x="122383" y="17900"/>
                </a:lnTo>
                <a:lnTo>
                  <a:pt x="182753" y="3421"/>
                </a:lnTo>
                <a:lnTo>
                  <a:pt x="183107" y="3396"/>
                </a:lnTo>
                <a:lnTo>
                  <a:pt x="213947" y="4310"/>
                </a:lnTo>
                <a:lnTo>
                  <a:pt x="273700" y="22371"/>
                </a:lnTo>
                <a:lnTo>
                  <a:pt x="325608" y="61903"/>
                </a:lnTo>
                <a:lnTo>
                  <a:pt x="363829" y="122711"/>
                </a:lnTo>
                <a:lnTo>
                  <a:pt x="375982" y="161033"/>
                </a:lnTo>
                <a:lnTo>
                  <a:pt x="382524" y="204602"/>
                </a:lnTo>
                <a:lnTo>
                  <a:pt x="383286" y="216032"/>
                </a:lnTo>
                <a:lnTo>
                  <a:pt x="383286" y="246193"/>
                </a:lnTo>
                <a:lnTo>
                  <a:pt x="386334" y="226700"/>
                </a:lnTo>
                <a:close/>
              </a:path>
              <a:path w="386715" h="430530">
                <a:moveTo>
                  <a:pt x="3810" y="216032"/>
                </a:moveTo>
                <a:lnTo>
                  <a:pt x="2286" y="214508"/>
                </a:lnTo>
                <a:lnTo>
                  <a:pt x="761" y="214508"/>
                </a:lnTo>
                <a:lnTo>
                  <a:pt x="0" y="215270"/>
                </a:lnTo>
                <a:lnTo>
                  <a:pt x="0" y="216794"/>
                </a:lnTo>
                <a:lnTo>
                  <a:pt x="762" y="217556"/>
                </a:lnTo>
                <a:lnTo>
                  <a:pt x="2286" y="217556"/>
                </a:lnTo>
                <a:lnTo>
                  <a:pt x="3810" y="216032"/>
                </a:lnTo>
                <a:close/>
              </a:path>
              <a:path w="386715" h="430530">
                <a:moveTo>
                  <a:pt x="383286" y="246193"/>
                </a:moveTo>
                <a:lnTo>
                  <a:pt x="383286" y="216032"/>
                </a:lnTo>
                <a:lnTo>
                  <a:pt x="382524" y="226700"/>
                </a:lnTo>
                <a:lnTo>
                  <a:pt x="376011" y="269952"/>
                </a:lnTo>
                <a:lnTo>
                  <a:pt x="363881" y="308002"/>
                </a:lnTo>
                <a:lnTo>
                  <a:pt x="325690" y="368400"/>
                </a:lnTo>
                <a:lnTo>
                  <a:pt x="273795" y="407689"/>
                </a:lnTo>
                <a:lnTo>
                  <a:pt x="214562" y="425558"/>
                </a:lnTo>
                <a:lnTo>
                  <a:pt x="183107" y="426597"/>
                </a:lnTo>
                <a:lnTo>
                  <a:pt x="152269" y="422127"/>
                </a:lnTo>
                <a:lnTo>
                  <a:pt x="94327" y="396870"/>
                </a:lnTo>
                <a:lnTo>
                  <a:pt x="46057" y="349689"/>
                </a:lnTo>
                <a:lnTo>
                  <a:pt x="13292" y="280325"/>
                </a:lnTo>
                <a:lnTo>
                  <a:pt x="4572" y="237368"/>
                </a:lnTo>
                <a:lnTo>
                  <a:pt x="3810" y="216032"/>
                </a:lnTo>
                <a:lnTo>
                  <a:pt x="2286" y="217556"/>
                </a:lnTo>
                <a:lnTo>
                  <a:pt x="762" y="217556"/>
                </a:lnTo>
                <a:lnTo>
                  <a:pt x="0" y="216794"/>
                </a:lnTo>
                <a:lnTo>
                  <a:pt x="0" y="226700"/>
                </a:lnTo>
                <a:lnTo>
                  <a:pt x="9994" y="281835"/>
                </a:lnTo>
                <a:lnTo>
                  <a:pt x="24563" y="319863"/>
                </a:lnTo>
                <a:lnTo>
                  <a:pt x="66787" y="378995"/>
                </a:lnTo>
                <a:lnTo>
                  <a:pt x="121585" y="415731"/>
                </a:lnTo>
                <a:lnTo>
                  <a:pt x="183107" y="430279"/>
                </a:lnTo>
                <a:lnTo>
                  <a:pt x="214562" y="429297"/>
                </a:lnTo>
                <a:lnTo>
                  <a:pt x="275203" y="410949"/>
                </a:lnTo>
                <a:lnTo>
                  <a:pt x="327945" y="370929"/>
                </a:lnTo>
                <a:lnTo>
                  <a:pt x="366938" y="309444"/>
                </a:lnTo>
                <a:lnTo>
                  <a:pt x="379451" y="270717"/>
                </a:lnTo>
                <a:lnTo>
                  <a:pt x="383286" y="246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96433" y="1982216"/>
            <a:ext cx="10477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5" dirty="0">
                <a:solidFill>
                  <a:srgbClr val="FF3300"/>
                </a:solidFill>
                <a:latin typeface="Verdana"/>
                <a:cs typeface="Verdana"/>
              </a:rPr>
              <a:t>j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46036" y="3154091"/>
            <a:ext cx="2443746" cy="433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7333" y="4151328"/>
            <a:ext cx="615950" cy="360680"/>
          </a:xfrm>
          <a:custGeom>
            <a:avLst/>
            <a:gdLst/>
            <a:ahLst/>
            <a:cxnLst/>
            <a:rect l="l" t="t" r="r" b="b"/>
            <a:pathLst>
              <a:path w="615950" h="360679">
                <a:moveTo>
                  <a:pt x="615791" y="341209"/>
                </a:moveTo>
                <a:lnTo>
                  <a:pt x="31289" y="2333"/>
                </a:lnTo>
                <a:lnTo>
                  <a:pt x="23443" y="0"/>
                </a:lnTo>
                <a:lnTo>
                  <a:pt x="15382" y="809"/>
                </a:lnTo>
                <a:lnTo>
                  <a:pt x="8036" y="4476"/>
                </a:lnTo>
                <a:lnTo>
                  <a:pt x="2333" y="10715"/>
                </a:lnTo>
                <a:lnTo>
                  <a:pt x="0" y="18549"/>
                </a:lnTo>
                <a:lnTo>
                  <a:pt x="809" y="26527"/>
                </a:lnTo>
                <a:lnTo>
                  <a:pt x="4476" y="33647"/>
                </a:lnTo>
                <a:lnTo>
                  <a:pt x="10715" y="38909"/>
                </a:lnTo>
                <a:lnTo>
                  <a:pt x="584501" y="357425"/>
                </a:lnTo>
                <a:lnTo>
                  <a:pt x="592347" y="360187"/>
                </a:lnTo>
                <a:lnTo>
                  <a:pt x="600408" y="359521"/>
                </a:lnTo>
                <a:lnTo>
                  <a:pt x="607754" y="355711"/>
                </a:lnTo>
                <a:lnTo>
                  <a:pt x="613457" y="349043"/>
                </a:lnTo>
                <a:lnTo>
                  <a:pt x="615791" y="34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6897" y="4338828"/>
            <a:ext cx="205918" cy="172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7357" y="4411979"/>
            <a:ext cx="337820" cy="318770"/>
          </a:xfrm>
          <a:custGeom>
            <a:avLst/>
            <a:gdLst/>
            <a:ahLst/>
            <a:cxnLst/>
            <a:rect l="l" t="t" r="r" b="b"/>
            <a:pathLst>
              <a:path w="337820" h="318770">
                <a:moveTo>
                  <a:pt x="337566" y="159257"/>
                </a:moveTo>
                <a:lnTo>
                  <a:pt x="331547" y="117034"/>
                </a:lnTo>
                <a:lnTo>
                  <a:pt x="314564" y="79022"/>
                </a:lnTo>
                <a:lnTo>
                  <a:pt x="288226" y="46767"/>
                </a:lnTo>
                <a:lnTo>
                  <a:pt x="254141" y="21815"/>
                </a:lnTo>
                <a:lnTo>
                  <a:pt x="213917" y="5711"/>
                </a:lnTo>
                <a:lnTo>
                  <a:pt x="169164" y="0"/>
                </a:lnTo>
                <a:lnTo>
                  <a:pt x="124089" y="5711"/>
                </a:lnTo>
                <a:lnTo>
                  <a:pt x="83650" y="21815"/>
                </a:lnTo>
                <a:lnTo>
                  <a:pt x="49434" y="46767"/>
                </a:lnTo>
                <a:lnTo>
                  <a:pt x="23029" y="79022"/>
                </a:lnTo>
                <a:lnTo>
                  <a:pt x="6021" y="117034"/>
                </a:lnTo>
                <a:lnTo>
                  <a:pt x="0" y="159257"/>
                </a:lnTo>
                <a:lnTo>
                  <a:pt x="6021" y="201481"/>
                </a:lnTo>
                <a:lnTo>
                  <a:pt x="23029" y="239493"/>
                </a:lnTo>
                <a:lnTo>
                  <a:pt x="49434" y="271748"/>
                </a:lnTo>
                <a:lnTo>
                  <a:pt x="83650" y="296700"/>
                </a:lnTo>
                <a:lnTo>
                  <a:pt x="124089" y="312804"/>
                </a:lnTo>
                <a:lnTo>
                  <a:pt x="169164" y="318515"/>
                </a:lnTo>
                <a:lnTo>
                  <a:pt x="213917" y="312804"/>
                </a:lnTo>
                <a:lnTo>
                  <a:pt x="254141" y="296700"/>
                </a:lnTo>
                <a:lnTo>
                  <a:pt x="288226" y="271748"/>
                </a:lnTo>
                <a:lnTo>
                  <a:pt x="314564" y="239493"/>
                </a:lnTo>
                <a:lnTo>
                  <a:pt x="331547" y="201481"/>
                </a:lnTo>
                <a:lnTo>
                  <a:pt x="337566" y="159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67357" y="4412450"/>
            <a:ext cx="338455" cy="317500"/>
          </a:xfrm>
          <a:custGeom>
            <a:avLst/>
            <a:gdLst/>
            <a:ahLst/>
            <a:cxnLst/>
            <a:rect l="l" t="t" r="r" b="b"/>
            <a:pathLst>
              <a:path w="338454" h="317500">
                <a:moveTo>
                  <a:pt x="338328" y="166407"/>
                </a:moveTo>
                <a:lnTo>
                  <a:pt x="338328" y="150405"/>
                </a:lnTo>
                <a:lnTo>
                  <a:pt x="329221" y="108405"/>
                </a:lnTo>
                <a:lnTo>
                  <a:pt x="312034" y="73197"/>
                </a:lnTo>
                <a:lnTo>
                  <a:pt x="259165" y="23265"/>
                </a:lnTo>
                <a:lnTo>
                  <a:pt x="191241" y="834"/>
                </a:lnTo>
                <a:lnTo>
                  <a:pt x="155151" y="0"/>
                </a:lnTo>
                <a:lnTo>
                  <a:pt x="119873" y="6083"/>
                </a:lnTo>
                <a:lnTo>
                  <a:pt x="56121" y="39330"/>
                </a:lnTo>
                <a:lnTo>
                  <a:pt x="11962" y="100706"/>
                </a:lnTo>
                <a:lnTo>
                  <a:pt x="761" y="142023"/>
                </a:lnTo>
                <a:lnTo>
                  <a:pt x="0" y="150405"/>
                </a:lnTo>
                <a:lnTo>
                  <a:pt x="0" y="158787"/>
                </a:lnTo>
                <a:lnTo>
                  <a:pt x="762" y="158787"/>
                </a:lnTo>
                <a:lnTo>
                  <a:pt x="761" y="150405"/>
                </a:lnTo>
                <a:lnTo>
                  <a:pt x="1523" y="142023"/>
                </a:lnTo>
                <a:lnTo>
                  <a:pt x="12672" y="100913"/>
                </a:lnTo>
                <a:lnTo>
                  <a:pt x="31509" y="66866"/>
                </a:lnTo>
                <a:lnTo>
                  <a:pt x="86565" y="19834"/>
                </a:lnTo>
                <a:lnTo>
                  <a:pt x="155194" y="739"/>
                </a:lnTo>
                <a:lnTo>
                  <a:pt x="190973" y="1579"/>
                </a:lnTo>
                <a:lnTo>
                  <a:pt x="258635" y="23916"/>
                </a:lnTo>
                <a:lnTo>
                  <a:pt x="311295" y="73599"/>
                </a:lnTo>
                <a:lnTo>
                  <a:pt x="328443" y="108626"/>
                </a:lnTo>
                <a:lnTo>
                  <a:pt x="337566" y="150405"/>
                </a:lnTo>
                <a:lnTo>
                  <a:pt x="337566" y="169963"/>
                </a:lnTo>
                <a:lnTo>
                  <a:pt x="338328" y="166407"/>
                </a:lnTo>
                <a:close/>
              </a:path>
              <a:path w="338454" h="317500">
                <a:moveTo>
                  <a:pt x="337566" y="169963"/>
                </a:moveTo>
                <a:lnTo>
                  <a:pt x="337566" y="166407"/>
                </a:lnTo>
                <a:lnTo>
                  <a:pt x="328394" y="208343"/>
                </a:lnTo>
                <a:lnTo>
                  <a:pt x="311218" y="243502"/>
                </a:lnTo>
                <a:lnTo>
                  <a:pt x="258555" y="293374"/>
                </a:lnTo>
                <a:lnTo>
                  <a:pt x="190973" y="315794"/>
                </a:lnTo>
                <a:lnTo>
                  <a:pt x="155151" y="316638"/>
                </a:lnTo>
                <a:lnTo>
                  <a:pt x="119873" y="310534"/>
                </a:lnTo>
                <a:lnTo>
                  <a:pt x="56651" y="277366"/>
                </a:lnTo>
                <a:lnTo>
                  <a:pt x="12705" y="216063"/>
                </a:lnTo>
                <a:lnTo>
                  <a:pt x="1524" y="174789"/>
                </a:lnTo>
                <a:lnTo>
                  <a:pt x="762" y="158787"/>
                </a:lnTo>
                <a:lnTo>
                  <a:pt x="0" y="158787"/>
                </a:lnTo>
                <a:lnTo>
                  <a:pt x="11874" y="216226"/>
                </a:lnTo>
                <a:lnTo>
                  <a:pt x="30762" y="250548"/>
                </a:lnTo>
                <a:lnTo>
                  <a:pt x="86082" y="297955"/>
                </a:lnTo>
                <a:lnTo>
                  <a:pt x="155194" y="317232"/>
                </a:lnTo>
                <a:lnTo>
                  <a:pt x="191241" y="316392"/>
                </a:lnTo>
                <a:lnTo>
                  <a:pt x="259273" y="293894"/>
                </a:lnTo>
                <a:lnTo>
                  <a:pt x="312156" y="243825"/>
                </a:lnTo>
                <a:lnTo>
                  <a:pt x="329303" y="208520"/>
                </a:lnTo>
                <a:lnTo>
                  <a:pt x="337566" y="169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65071" y="4409931"/>
            <a:ext cx="342900" cy="322580"/>
          </a:xfrm>
          <a:custGeom>
            <a:avLst/>
            <a:gdLst/>
            <a:ahLst/>
            <a:cxnLst/>
            <a:rect l="l" t="t" r="r" b="b"/>
            <a:pathLst>
              <a:path w="342900" h="322579">
                <a:moveTo>
                  <a:pt x="342900" y="161305"/>
                </a:moveTo>
                <a:lnTo>
                  <a:pt x="334179" y="113275"/>
                </a:lnTo>
                <a:lnTo>
                  <a:pt x="297674" y="51712"/>
                </a:lnTo>
                <a:lnTo>
                  <a:pt x="241547" y="13851"/>
                </a:lnTo>
                <a:lnTo>
                  <a:pt x="175302" y="0"/>
                </a:lnTo>
                <a:lnTo>
                  <a:pt x="141351" y="2163"/>
                </a:lnTo>
                <a:lnTo>
                  <a:pt x="77721" y="24839"/>
                </a:lnTo>
                <a:lnTo>
                  <a:pt x="27695" y="72207"/>
                </a:lnTo>
                <a:lnTo>
                  <a:pt x="761" y="144541"/>
                </a:lnTo>
                <a:lnTo>
                  <a:pt x="0" y="152923"/>
                </a:lnTo>
                <a:lnTo>
                  <a:pt x="0" y="159781"/>
                </a:lnTo>
                <a:lnTo>
                  <a:pt x="761" y="158257"/>
                </a:lnTo>
                <a:lnTo>
                  <a:pt x="3810" y="158257"/>
                </a:lnTo>
                <a:lnTo>
                  <a:pt x="5334" y="159781"/>
                </a:lnTo>
                <a:lnTo>
                  <a:pt x="5333" y="152923"/>
                </a:lnTo>
                <a:lnTo>
                  <a:pt x="6095" y="145303"/>
                </a:lnTo>
                <a:lnTo>
                  <a:pt x="16977" y="104466"/>
                </a:lnTo>
                <a:lnTo>
                  <a:pt x="35444" y="70688"/>
                </a:lnTo>
                <a:lnTo>
                  <a:pt x="89516" y="24138"/>
                </a:lnTo>
                <a:lnTo>
                  <a:pt x="157078" y="5317"/>
                </a:lnTo>
                <a:lnTo>
                  <a:pt x="192406" y="6199"/>
                </a:lnTo>
                <a:lnTo>
                  <a:pt x="259136" y="28337"/>
                </a:lnTo>
                <a:lnTo>
                  <a:pt x="311267" y="77357"/>
                </a:lnTo>
                <a:lnTo>
                  <a:pt x="328348" y="111843"/>
                </a:lnTo>
                <a:lnTo>
                  <a:pt x="337566" y="152923"/>
                </a:lnTo>
                <a:lnTo>
                  <a:pt x="337566" y="192420"/>
                </a:lnTo>
                <a:lnTo>
                  <a:pt x="342138" y="169687"/>
                </a:lnTo>
                <a:lnTo>
                  <a:pt x="342900" y="161305"/>
                </a:lnTo>
                <a:close/>
              </a:path>
              <a:path w="342900" h="322579">
                <a:moveTo>
                  <a:pt x="5334" y="162829"/>
                </a:moveTo>
                <a:lnTo>
                  <a:pt x="5334" y="159781"/>
                </a:lnTo>
                <a:lnTo>
                  <a:pt x="3810" y="158257"/>
                </a:lnTo>
                <a:lnTo>
                  <a:pt x="761" y="158257"/>
                </a:lnTo>
                <a:lnTo>
                  <a:pt x="0" y="159781"/>
                </a:lnTo>
                <a:lnTo>
                  <a:pt x="0" y="162829"/>
                </a:lnTo>
                <a:lnTo>
                  <a:pt x="762" y="163591"/>
                </a:lnTo>
                <a:lnTo>
                  <a:pt x="3810" y="163591"/>
                </a:lnTo>
                <a:lnTo>
                  <a:pt x="5334" y="162829"/>
                </a:lnTo>
                <a:close/>
              </a:path>
              <a:path w="342900" h="322579">
                <a:moveTo>
                  <a:pt x="337566" y="192420"/>
                </a:moveTo>
                <a:lnTo>
                  <a:pt x="337566" y="168925"/>
                </a:lnTo>
                <a:lnTo>
                  <a:pt x="328509" y="210072"/>
                </a:lnTo>
                <a:lnTo>
                  <a:pt x="311511" y="244606"/>
                </a:lnTo>
                <a:lnTo>
                  <a:pt x="259365" y="293676"/>
                </a:lnTo>
                <a:lnTo>
                  <a:pt x="192475" y="315813"/>
                </a:lnTo>
                <a:lnTo>
                  <a:pt x="157047" y="316681"/>
                </a:lnTo>
                <a:lnTo>
                  <a:pt x="122190" y="310695"/>
                </a:lnTo>
                <a:lnTo>
                  <a:pt x="59858" y="278000"/>
                </a:lnTo>
                <a:lnTo>
                  <a:pt x="16827" y="217405"/>
                </a:lnTo>
                <a:lnTo>
                  <a:pt x="6096" y="176545"/>
                </a:lnTo>
                <a:lnTo>
                  <a:pt x="5334" y="162829"/>
                </a:lnTo>
                <a:lnTo>
                  <a:pt x="3810" y="163591"/>
                </a:lnTo>
                <a:lnTo>
                  <a:pt x="762" y="163591"/>
                </a:lnTo>
                <a:lnTo>
                  <a:pt x="0" y="162829"/>
                </a:lnTo>
                <a:lnTo>
                  <a:pt x="0" y="169687"/>
                </a:lnTo>
                <a:lnTo>
                  <a:pt x="10577" y="216593"/>
                </a:lnTo>
                <a:lnTo>
                  <a:pt x="50045" y="276441"/>
                </a:lnTo>
                <a:lnTo>
                  <a:pt x="108015" y="311532"/>
                </a:lnTo>
                <a:lnTo>
                  <a:pt x="174950" y="322111"/>
                </a:lnTo>
                <a:lnTo>
                  <a:pt x="208799" y="318287"/>
                </a:lnTo>
                <a:lnTo>
                  <a:pt x="271300" y="292564"/>
                </a:lnTo>
                <a:lnTo>
                  <a:pt x="318925" y="242948"/>
                </a:lnTo>
                <a:lnTo>
                  <a:pt x="334179" y="209258"/>
                </a:lnTo>
                <a:lnTo>
                  <a:pt x="337566" y="19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99179" y="4634007"/>
            <a:ext cx="615950" cy="358775"/>
          </a:xfrm>
          <a:custGeom>
            <a:avLst/>
            <a:gdLst/>
            <a:ahLst/>
            <a:cxnLst/>
            <a:rect l="l" t="t" r="r" b="b"/>
            <a:pathLst>
              <a:path w="615950" h="358775">
                <a:moveTo>
                  <a:pt x="615469" y="18978"/>
                </a:moveTo>
                <a:lnTo>
                  <a:pt x="613136" y="11144"/>
                </a:lnTo>
                <a:lnTo>
                  <a:pt x="607540" y="4476"/>
                </a:lnTo>
                <a:lnTo>
                  <a:pt x="600372" y="666"/>
                </a:lnTo>
                <a:lnTo>
                  <a:pt x="592347" y="0"/>
                </a:lnTo>
                <a:lnTo>
                  <a:pt x="584180" y="2762"/>
                </a:lnTo>
                <a:lnTo>
                  <a:pt x="10394" y="318992"/>
                </a:lnTo>
                <a:lnTo>
                  <a:pt x="4167" y="324588"/>
                </a:lnTo>
                <a:lnTo>
                  <a:pt x="583" y="331755"/>
                </a:lnTo>
                <a:lnTo>
                  <a:pt x="0" y="339780"/>
                </a:lnTo>
                <a:lnTo>
                  <a:pt x="2774" y="347948"/>
                </a:lnTo>
                <a:lnTo>
                  <a:pt x="8036" y="354175"/>
                </a:lnTo>
                <a:lnTo>
                  <a:pt x="15156" y="357759"/>
                </a:lnTo>
                <a:lnTo>
                  <a:pt x="23133" y="358342"/>
                </a:lnTo>
                <a:lnTo>
                  <a:pt x="30968" y="355568"/>
                </a:lnTo>
                <a:lnTo>
                  <a:pt x="604754" y="39338"/>
                </a:lnTo>
                <a:lnTo>
                  <a:pt x="610993" y="34075"/>
                </a:lnTo>
                <a:lnTo>
                  <a:pt x="614660" y="26955"/>
                </a:lnTo>
                <a:lnTo>
                  <a:pt x="615469" y="18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08420" y="4634114"/>
            <a:ext cx="206216" cy="171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48947" y="6282756"/>
            <a:ext cx="2415539" cy="1042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65177" y="5150562"/>
            <a:ext cx="1784603" cy="754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49463" y="5577078"/>
            <a:ext cx="294640" cy="262255"/>
          </a:xfrm>
          <a:custGeom>
            <a:avLst/>
            <a:gdLst/>
            <a:ahLst/>
            <a:cxnLst/>
            <a:rect l="l" t="t" r="r" b="b"/>
            <a:pathLst>
              <a:path w="294640" h="262254">
                <a:moveTo>
                  <a:pt x="294132" y="130301"/>
                </a:moveTo>
                <a:lnTo>
                  <a:pt x="286591" y="88952"/>
                </a:lnTo>
                <a:lnTo>
                  <a:pt x="265627" y="53163"/>
                </a:lnTo>
                <a:lnTo>
                  <a:pt x="233726" y="25017"/>
                </a:lnTo>
                <a:lnTo>
                  <a:pt x="193377" y="6601"/>
                </a:lnTo>
                <a:lnTo>
                  <a:pt x="147066" y="0"/>
                </a:lnTo>
                <a:lnTo>
                  <a:pt x="100462" y="6601"/>
                </a:lnTo>
                <a:lnTo>
                  <a:pt x="60076" y="25017"/>
                </a:lnTo>
                <a:lnTo>
                  <a:pt x="28285" y="53163"/>
                </a:lnTo>
                <a:lnTo>
                  <a:pt x="7467" y="88952"/>
                </a:lnTo>
                <a:lnTo>
                  <a:pt x="0" y="130301"/>
                </a:lnTo>
                <a:lnTo>
                  <a:pt x="7467" y="171809"/>
                </a:lnTo>
                <a:lnTo>
                  <a:pt x="28285" y="207977"/>
                </a:lnTo>
                <a:lnTo>
                  <a:pt x="60076" y="236573"/>
                </a:lnTo>
                <a:lnTo>
                  <a:pt x="100462" y="255367"/>
                </a:lnTo>
                <a:lnTo>
                  <a:pt x="147066" y="262127"/>
                </a:lnTo>
                <a:lnTo>
                  <a:pt x="193377" y="255367"/>
                </a:lnTo>
                <a:lnTo>
                  <a:pt x="233726" y="236573"/>
                </a:lnTo>
                <a:lnTo>
                  <a:pt x="265627" y="207977"/>
                </a:lnTo>
                <a:lnTo>
                  <a:pt x="286591" y="171809"/>
                </a:lnTo>
                <a:lnTo>
                  <a:pt x="294132" y="130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49463" y="5577466"/>
            <a:ext cx="294640" cy="261620"/>
          </a:xfrm>
          <a:custGeom>
            <a:avLst/>
            <a:gdLst/>
            <a:ahLst/>
            <a:cxnLst/>
            <a:rect l="l" t="t" r="r" b="b"/>
            <a:pathLst>
              <a:path w="294640" h="261620">
                <a:moveTo>
                  <a:pt x="294132" y="136771"/>
                </a:moveTo>
                <a:lnTo>
                  <a:pt x="294132" y="123055"/>
                </a:lnTo>
                <a:lnTo>
                  <a:pt x="284266" y="82824"/>
                </a:lnTo>
                <a:lnTo>
                  <a:pt x="237450" y="25944"/>
                </a:lnTo>
                <a:lnTo>
                  <a:pt x="168688" y="694"/>
                </a:lnTo>
                <a:lnTo>
                  <a:pt x="131391" y="0"/>
                </a:lnTo>
                <a:lnTo>
                  <a:pt x="94984" y="7297"/>
                </a:lnTo>
                <a:lnTo>
                  <a:pt x="33340" y="45977"/>
                </a:lnTo>
                <a:lnTo>
                  <a:pt x="761" y="116959"/>
                </a:lnTo>
                <a:lnTo>
                  <a:pt x="0" y="123055"/>
                </a:lnTo>
                <a:lnTo>
                  <a:pt x="0" y="129913"/>
                </a:lnTo>
                <a:lnTo>
                  <a:pt x="762" y="129913"/>
                </a:lnTo>
                <a:lnTo>
                  <a:pt x="761" y="123055"/>
                </a:lnTo>
                <a:lnTo>
                  <a:pt x="1523" y="116959"/>
                </a:lnTo>
                <a:lnTo>
                  <a:pt x="13056" y="77519"/>
                </a:lnTo>
                <a:lnTo>
                  <a:pt x="62119" y="22970"/>
                </a:lnTo>
                <a:lnTo>
                  <a:pt x="131391" y="674"/>
                </a:lnTo>
                <a:lnTo>
                  <a:pt x="131783" y="619"/>
                </a:lnTo>
                <a:lnTo>
                  <a:pt x="168688" y="1420"/>
                </a:lnTo>
                <a:lnTo>
                  <a:pt x="237271" y="26818"/>
                </a:lnTo>
                <a:lnTo>
                  <a:pt x="283710" y="83679"/>
                </a:lnTo>
                <a:lnTo>
                  <a:pt x="293370" y="123817"/>
                </a:lnTo>
                <a:lnTo>
                  <a:pt x="293370" y="139924"/>
                </a:lnTo>
                <a:lnTo>
                  <a:pt x="294132" y="136771"/>
                </a:lnTo>
                <a:close/>
              </a:path>
              <a:path w="294640" h="261620">
                <a:moveTo>
                  <a:pt x="293370" y="139924"/>
                </a:moveTo>
                <a:lnTo>
                  <a:pt x="293370" y="136771"/>
                </a:lnTo>
                <a:lnTo>
                  <a:pt x="283630" y="177015"/>
                </a:lnTo>
                <a:lnTo>
                  <a:pt x="264196" y="209446"/>
                </a:lnTo>
                <a:lnTo>
                  <a:pt x="204692" y="250723"/>
                </a:lnTo>
                <a:lnTo>
                  <a:pt x="131783" y="260303"/>
                </a:lnTo>
                <a:lnTo>
                  <a:pt x="95527" y="253115"/>
                </a:lnTo>
                <a:lnTo>
                  <a:pt x="34120" y="214593"/>
                </a:lnTo>
                <a:lnTo>
                  <a:pt x="1524" y="143629"/>
                </a:lnTo>
                <a:lnTo>
                  <a:pt x="762" y="129913"/>
                </a:lnTo>
                <a:lnTo>
                  <a:pt x="0" y="129913"/>
                </a:lnTo>
                <a:lnTo>
                  <a:pt x="12535" y="183421"/>
                </a:lnTo>
                <a:lnTo>
                  <a:pt x="61964" y="238483"/>
                </a:lnTo>
                <a:lnTo>
                  <a:pt x="131783" y="261079"/>
                </a:lnTo>
                <a:lnTo>
                  <a:pt x="169043" y="260287"/>
                </a:lnTo>
                <a:lnTo>
                  <a:pt x="205046" y="251479"/>
                </a:lnTo>
                <a:lnTo>
                  <a:pt x="237675" y="234689"/>
                </a:lnTo>
                <a:lnTo>
                  <a:pt x="264810" y="209953"/>
                </a:lnTo>
                <a:lnTo>
                  <a:pt x="284335" y="177302"/>
                </a:lnTo>
                <a:lnTo>
                  <a:pt x="293370" y="139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47939" y="5575544"/>
            <a:ext cx="297180" cy="264795"/>
          </a:xfrm>
          <a:custGeom>
            <a:avLst/>
            <a:gdLst/>
            <a:ahLst/>
            <a:cxnLst/>
            <a:rect l="l" t="t" r="r" b="b"/>
            <a:pathLst>
              <a:path w="297179" h="264795">
                <a:moveTo>
                  <a:pt x="297180" y="139455"/>
                </a:moveTo>
                <a:lnTo>
                  <a:pt x="297180" y="125739"/>
                </a:lnTo>
                <a:lnTo>
                  <a:pt x="288616" y="88197"/>
                </a:lnTo>
                <a:lnTo>
                  <a:pt x="247651" y="32885"/>
                </a:lnTo>
                <a:lnTo>
                  <a:pt x="186042" y="4225"/>
                </a:lnTo>
                <a:lnTo>
                  <a:pt x="151671" y="0"/>
                </a:lnTo>
                <a:lnTo>
                  <a:pt x="117150" y="2569"/>
                </a:lnTo>
                <a:lnTo>
                  <a:pt x="54340" y="28270"/>
                </a:lnTo>
                <a:lnTo>
                  <a:pt x="10976" y="81677"/>
                </a:lnTo>
                <a:lnTo>
                  <a:pt x="761" y="118881"/>
                </a:lnTo>
                <a:lnTo>
                  <a:pt x="0" y="125739"/>
                </a:lnTo>
                <a:lnTo>
                  <a:pt x="0" y="131835"/>
                </a:lnTo>
                <a:lnTo>
                  <a:pt x="1523" y="130311"/>
                </a:lnTo>
                <a:lnTo>
                  <a:pt x="2286" y="130311"/>
                </a:lnTo>
                <a:lnTo>
                  <a:pt x="3048" y="131073"/>
                </a:lnTo>
                <a:lnTo>
                  <a:pt x="3048" y="132597"/>
                </a:lnTo>
                <a:lnTo>
                  <a:pt x="3809" y="125739"/>
                </a:lnTo>
                <a:lnTo>
                  <a:pt x="15635" y="79753"/>
                </a:lnTo>
                <a:lnTo>
                  <a:pt x="64698" y="25745"/>
                </a:lnTo>
                <a:lnTo>
                  <a:pt x="133714" y="3739"/>
                </a:lnTo>
                <a:lnTo>
                  <a:pt x="170483" y="4611"/>
                </a:lnTo>
                <a:lnTo>
                  <a:pt x="238096" y="29859"/>
                </a:lnTo>
                <a:lnTo>
                  <a:pt x="283883" y="86111"/>
                </a:lnTo>
                <a:lnTo>
                  <a:pt x="293370" y="125739"/>
                </a:lnTo>
                <a:lnTo>
                  <a:pt x="293370" y="154550"/>
                </a:lnTo>
                <a:lnTo>
                  <a:pt x="297180" y="139455"/>
                </a:lnTo>
                <a:close/>
              </a:path>
              <a:path w="297179" h="264795">
                <a:moveTo>
                  <a:pt x="3048" y="133359"/>
                </a:moveTo>
                <a:lnTo>
                  <a:pt x="3048" y="131073"/>
                </a:lnTo>
                <a:lnTo>
                  <a:pt x="2286" y="130311"/>
                </a:lnTo>
                <a:lnTo>
                  <a:pt x="1523" y="130311"/>
                </a:lnTo>
                <a:lnTo>
                  <a:pt x="0" y="131835"/>
                </a:lnTo>
                <a:lnTo>
                  <a:pt x="0" y="133359"/>
                </a:lnTo>
                <a:lnTo>
                  <a:pt x="762" y="134121"/>
                </a:lnTo>
                <a:lnTo>
                  <a:pt x="2286" y="134121"/>
                </a:lnTo>
                <a:lnTo>
                  <a:pt x="3048" y="133359"/>
                </a:lnTo>
                <a:close/>
              </a:path>
              <a:path w="297179" h="264795">
                <a:moveTo>
                  <a:pt x="293370" y="154550"/>
                </a:moveTo>
                <a:lnTo>
                  <a:pt x="293370" y="138693"/>
                </a:lnTo>
                <a:lnTo>
                  <a:pt x="283725" y="178417"/>
                </a:lnTo>
                <a:lnTo>
                  <a:pt x="264514" y="210445"/>
                </a:lnTo>
                <a:lnTo>
                  <a:pt x="237816" y="234735"/>
                </a:lnTo>
                <a:lnTo>
                  <a:pt x="205705" y="251246"/>
                </a:lnTo>
                <a:lnTo>
                  <a:pt x="170258" y="259937"/>
                </a:lnTo>
                <a:lnTo>
                  <a:pt x="133714" y="260763"/>
                </a:lnTo>
                <a:lnTo>
                  <a:pt x="132920" y="260642"/>
                </a:lnTo>
                <a:lnTo>
                  <a:pt x="64668" y="238677"/>
                </a:lnTo>
                <a:lnTo>
                  <a:pt x="15665" y="184647"/>
                </a:lnTo>
                <a:lnTo>
                  <a:pt x="3810" y="145551"/>
                </a:lnTo>
                <a:lnTo>
                  <a:pt x="3810" y="138693"/>
                </a:lnTo>
                <a:lnTo>
                  <a:pt x="3048" y="132597"/>
                </a:lnTo>
                <a:lnTo>
                  <a:pt x="3048" y="133359"/>
                </a:lnTo>
                <a:lnTo>
                  <a:pt x="2286" y="134121"/>
                </a:lnTo>
                <a:lnTo>
                  <a:pt x="762" y="134121"/>
                </a:lnTo>
                <a:lnTo>
                  <a:pt x="0" y="133359"/>
                </a:lnTo>
                <a:lnTo>
                  <a:pt x="0" y="139455"/>
                </a:lnTo>
                <a:lnTo>
                  <a:pt x="12798" y="186409"/>
                </a:lnTo>
                <a:lnTo>
                  <a:pt x="34140" y="218209"/>
                </a:lnTo>
                <a:lnTo>
                  <a:pt x="96309" y="257120"/>
                </a:lnTo>
                <a:lnTo>
                  <a:pt x="132920" y="264335"/>
                </a:lnTo>
                <a:lnTo>
                  <a:pt x="170258" y="263460"/>
                </a:lnTo>
                <a:lnTo>
                  <a:pt x="239569" y="237625"/>
                </a:lnTo>
                <a:lnTo>
                  <a:pt x="286938" y="180033"/>
                </a:lnTo>
                <a:lnTo>
                  <a:pt x="293370" y="154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22271" y="5708903"/>
            <a:ext cx="1308735" cy="0"/>
          </a:xfrm>
          <a:custGeom>
            <a:avLst/>
            <a:gdLst/>
            <a:ahLst/>
            <a:cxnLst/>
            <a:rect l="l" t="t" r="r" b="b"/>
            <a:pathLst>
              <a:path w="1308734">
                <a:moveTo>
                  <a:pt x="0" y="0"/>
                </a:moveTo>
                <a:lnTo>
                  <a:pt x="1308353" y="0"/>
                </a:lnTo>
              </a:path>
            </a:pathLst>
          </a:custGeom>
          <a:ln w="44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8319" y="5638800"/>
            <a:ext cx="151638" cy="1386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10051" y="5577078"/>
            <a:ext cx="295910" cy="262255"/>
          </a:xfrm>
          <a:custGeom>
            <a:avLst/>
            <a:gdLst/>
            <a:ahLst/>
            <a:cxnLst/>
            <a:rect l="l" t="t" r="r" b="b"/>
            <a:pathLst>
              <a:path w="295909" h="262254">
                <a:moveTo>
                  <a:pt x="295656" y="130301"/>
                </a:moveTo>
                <a:lnTo>
                  <a:pt x="288109" y="88952"/>
                </a:lnTo>
                <a:lnTo>
                  <a:pt x="267102" y="53163"/>
                </a:lnTo>
                <a:lnTo>
                  <a:pt x="235086" y="25017"/>
                </a:lnTo>
                <a:lnTo>
                  <a:pt x="194511" y="6601"/>
                </a:lnTo>
                <a:lnTo>
                  <a:pt x="147828" y="0"/>
                </a:lnTo>
                <a:lnTo>
                  <a:pt x="101144" y="6601"/>
                </a:lnTo>
                <a:lnTo>
                  <a:pt x="60569" y="25017"/>
                </a:lnTo>
                <a:lnTo>
                  <a:pt x="28553" y="53163"/>
                </a:lnTo>
                <a:lnTo>
                  <a:pt x="7546" y="88952"/>
                </a:lnTo>
                <a:lnTo>
                  <a:pt x="0" y="130301"/>
                </a:lnTo>
                <a:lnTo>
                  <a:pt x="7546" y="171809"/>
                </a:lnTo>
                <a:lnTo>
                  <a:pt x="28553" y="207977"/>
                </a:lnTo>
                <a:lnTo>
                  <a:pt x="60569" y="236573"/>
                </a:lnTo>
                <a:lnTo>
                  <a:pt x="101144" y="255367"/>
                </a:lnTo>
                <a:lnTo>
                  <a:pt x="147828" y="262127"/>
                </a:lnTo>
                <a:lnTo>
                  <a:pt x="194511" y="255367"/>
                </a:lnTo>
                <a:lnTo>
                  <a:pt x="235086" y="236573"/>
                </a:lnTo>
                <a:lnTo>
                  <a:pt x="267102" y="207977"/>
                </a:lnTo>
                <a:lnTo>
                  <a:pt x="288109" y="171809"/>
                </a:lnTo>
                <a:lnTo>
                  <a:pt x="295656" y="130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09277" y="5577341"/>
            <a:ext cx="296545" cy="261620"/>
          </a:xfrm>
          <a:custGeom>
            <a:avLst/>
            <a:gdLst/>
            <a:ahLst/>
            <a:cxnLst/>
            <a:rect l="l" t="t" r="r" b="b"/>
            <a:pathLst>
              <a:path w="296545" h="261620">
                <a:moveTo>
                  <a:pt x="296418" y="136896"/>
                </a:moveTo>
                <a:lnTo>
                  <a:pt x="296418" y="123180"/>
                </a:lnTo>
                <a:lnTo>
                  <a:pt x="286232" y="82866"/>
                </a:lnTo>
                <a:lnTo>
                  <a:pt x="239030" y="25909"/>
                </a:lnTo>
                <a:lnTo>
                  <a:pt x="170065" y="669"/>
                </a:lnTo>
                <a:lnTo>
                  <a:pt x="132677" y="0"/>
                </a:lnTo>
                <a:lnTo>
                  <a:pt x="96155" y="7328"/>
                </a:lnTo>
                <a:lnTo>
                  <a:pt x="34115" y="46072"/>
                </a:lnTo>
                <a:lnTo>
                  <a:pt x="761" y="117084"/>
                </a:lnTo>
                <a:lnTo>
                  <a:pt x="0" y="123180"/>
                </a:lnTo>
                <a:lnTo>
                  <a:pt x="0" y="130038"/>
                </a:lnTo>
                <a:lnTo>
                  <a:pt x="762" y="130038"/>
                </a:lnTo>
                <a:lnTo>
                  <a:pt x="761" y="123180"/>
                </a:lnTo>
                <a:lnTo>
                  <a:pt x="1523" y="117084"/>
                </a:lnTo>
                <a:lnTo>
                  <a:pt x="13521" y="77654"/>
                </a:lnTo>
                <a:lnTo>
                  <a:pt x="63174" y="23065"/>
                </a:lnTo>
                <a:lnTo>
                  <a:pt x="132677" y="705"/>
                </a:lnTo>
                <a:lnTo>
                  <a:pt x="133175" y="639"/>
                </a:lnTo>
                <a:lnTo>
                  <a:pt x="170065" y="1404"/>
                </a:lnTo>
                <a:lnTo>
                  <a:pt x="238902" y="26776"/>
                </a:lnTo>
                <a:lnTo>
                  <a:pt x="285698" y="83711"/>
                </a:lnTo>
                <a:lnTo>
                  <a:pt x="295656" y="123942"/>
                </a:lnTo>
                <a:lnTo>
                  <a:pt x="295656" y="139982"/>
                </a:lnTo>
                <a:lnTo>
                  <a:pt x="296418" y="136896"/>
                </a:lnTo>
                <a:close/>
              </a:path>
              <a:path w="296545" h="261620">
                <a:moveTo>
                  <a:pt x="295656" y="139982"/>
                </a:moveTo>
                <a:lnTo>
                  <a:pt x="295656" y="136896"/>
                </a:lnTo>
                <a:lnTo>
                  <a:pt x="285558" y="177260"/>
                </a:lnTo>
                <a:lnTo>
                  <a:pt x="265894" y="209761"/>
                </a:lnTo>
                <a:lnTo>
                  <a:pt x="206182" y="251060"/>
                </a:lnTo>
                <a:lnTo>
                  <a:pt x="133175" y="260566"/>
                </a:lnTo>
                <a:lnTo>
                  <a:pt x="96851" y="253327"/>
                </a:lnTo>
                <a:lnTo>
                  <a:pt x="35048" y="214720"/>
                </a:lnTo>
                <a:lnTo>
                  <a:pt x="1524" y="143754"/>
                </a:lnTo>
                <a:lnTo>
                  <a:pt x="762" y="130038"/>
                </a:lnTo>
                <a:lnTo>
                  <a:pt x="0" y="130038"/>
                </a:lnTo>
                <a:lnTo>
                  <a:pt x="12960" y="183594"/>
                </a:lnTo>
                <a:lnTo>
                  <a:pt x="34404" y="215232"/>
                </a:lnTo>
                <a:lnTo>
                  <a:pt x="96615" y="254046"/>
                </a:lnTo>
                <a:lnTo>
                  <a:pt x="133175" y="261296"/>
                </a:lnTo>
                <a:lnTo>
                  <a:pt x="170569" y="260489"/>
                </a:lnTo>
                <a:lnTo>
                  <a:pt x="206692" y="251663"/>
                </a:lnTo>
                <a:lnTo>
                  <a:pt x="239441" y="234854"/>
                </a:lnTo>
                <a:lnTo>
                  <a:pt x="266714" y="210099"/>
                </a:lnTo>
                <a:lnTo>
                  <a:pt x="286407" y="177434"/>
                </a:lnTo>
                <a:lnTo>
                  <a:pt x="295656" y="139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07765" y="5575377"/>
            <a:ext cx="299720" cy="264795"/>
          </a:xfrm>
          <a:custGeom>
            <a:avLst/>
            <a:gdLst/>
            <a:ahLst/>
            <a:cxnLst/>
            <a:rect l="l" t="t" r="r" b="b"/>
            <a:pathLst>
              <a:path w="299720" h="264795">
                <a:moveTo>
                  <a:pt x="95" y="131906"/>
                </a:moveTo>
                <a:lnTo>
                  <a:pt x="0" y="132764"/>
                </a:lnTo>
                <a:lnTo>
                  <a:pt x="95" y="131906"/>
                </a:lnTo>
                <a:close/>
              </a:path>
              <a:path w="299720" h="264795">
                <a:moveTo>
                  <a:pt x="3810" y="133526"/>
                </a:moveTo>
                <a:lnTo>
                  <a:pt x="3810" y="131240"/>
                </a:lnTo>
                <a:lnTo>
                  <a:pt x="3048" y="130478"/>
                </a:lnTo>
                <a:lnTo>
                  <a:pt x="2286" y="130478"/>
                </a:lnTo>
                <a:lnTo>
                  <a:pt x="761" y="131240"/>
                </a:lnTo>
                <a:lnTo>
                  <a:pt x="95" y="131906"/>
                </a:lnTo>
                <a:lnTo>
                  <a:pt x="0" y="132764"/>
                </a:lnTo>
                <a:lnTo>
                  <a:pt x="95" y="133621"/>
                </a:lnTo>
                <a:lnTo>
                  <a:pt x="762" y="134288"/>
                </a:lnTo>
                <a:lnTo>
                  <a:pt x="3048" y="134288"/>
                </a:lnTo>
                <a:lnTo>
                  <a:pt x="3810" y="133526"/>
                </a:lnTo>
                <a:close/>
              </a:path>
              <a:path w="299720" h="264795">
                <a:moveTo>
                  <a:pt x="95" y="133621"/>
                </a:moveTo>
                <a:lnTo>
                  <a:pt x="0" y="132764"/>
                </a:lnTo>
                <a:lnTo>
                  <a:pt x="0" y="133526"/>
                </a:lnTo>
                <a:close/>
              </a:path>
              <a:path w="299720" h="264795">
                <a:moveTo>
                  <a:pt x="299466" y="139622"/>
                </a:moveTo>
                <a:lnTo>
                  <a:pt x="299466" y="125906"/>
                </a:lnTo>
                <a:lnTo>
                  <a:pt x="290562" y="88220"/>
                </a:lnTo>
                <a:lnTo>
                  <a:pt x="249325" y="32789"/>
                </a:lnTo>
                <a:lnTo>
                  <a:pt x="187743" y="4170"/>
                </a:lnTo>
                <a:lnTo>
                  <a:pt x="153409" y="0"/>
                </a:lnTo>
                <a:lnTo>
                  <a:pt x="118892" y="2633"/>
                </a:lnTo>
                <a:lnTo>
                  <a:pt x="55846" y="28449"/>
                </a:lnTo>
                <a:lnTo>
                  <a:pt x="11679" y="81886"/>
                </a:lnTo>
                <a:lnTo>
                  <a:pt x="761" y="119048"/>
                </a:lnTo>
                <a:lnTo>
                  <a:pt x="761" y="125906"/>
                </a:lnTo>
                <a:lnTo>
                  <a:pt x="95" y="131906"/>
                </a:lnTo>
                <a:lnTo>
                  <a:pt x="761" y="131240"/>
                </a:lnTo>
                <a:lnTo>
                  <a:pt x="2286" y="130478"/>
                </a:lnTo>
                <a:lnTo>
                  <a:pt x="3048" y="130478"/>
                </a:lnTo>
                <a:lnTo>
                  <a:pt x="3810" y="131240"/>
                </a:lnTo>
                <a:lnTo>
                  <a:pt x="3809" y="125906"/>
                </a:lnTo>
                <a:lnTo>
                  <a:pt x="16389" y="80023"/>
                </a:lnTo>
                <a:lnTo>
                  <a:pt x="65619" y="26055"/>
                </a:lnTo>
                <a:lnTo>
                  <a:pt x="135001" y="3953"/>
                </a:lnTo>
                <a:lnTo>
                  <a:pt x="171947" y="4761"/>
                </a:lnTo>
                <a:lnTo>
                  <a:pt x="239951" y="29904"/>
                </a:lnTo>
                <a:lnTo>
                  <a:pt x="286064" y="86183"/>
                </a:lnTo>
                <a:lnTo>
                  <a:pt x="295656" y="125906"/>
                </a:lnTo>
                <a:lnTo>
                  <a:pt x="295656" y="154200"/>
                </a:lnTo>
                <a:lnTo>
                  <a:pt x="299466" y="139622"/>
                </a:lnTo>
                <a:close/>
              </a:path>
              <a:path w="299720" h="264795">
                <a:moveTo>
                  <a:pt x="295656" y="154200"/>
                </a:moveTo>
                <a:lnTo>
                  <a:pt x="295656" y="138860"/>
                </a:lnTo>
                <a:lnTo>
                  <a:pt x="285701" y="178592"/>
                </a:lnTo>
                <a:lnTo>
                  <a:pt x="266277" y="210631"/>
                </a:lnTo>
                <a:lnTo>
                  <a:pt x="239438" y="234933"/>
                </a:lnTo>
                <a:lnTo>
                  <a:pt x="207242" y="251456"/>
                </a:lnTo>
                <a:lnTo>
                  <a:pt x="171744" y="260157"/>
                </a:lnTo>
                <a:lnTo>
                  <a:pt x="135001" y="260993"/>
                </a:lnTo>
                <a:lnTo>
                  <a:pt x="99069" y="253923"/>
                </a:lnTo>
                <a:lnTo>
                  <a:pt x="37861" y="215890"/>
                </a:lnTo>
                <a:lnTo>
                  <a:pt x="4572" y="145718"/>
                </a:lnTo>
                <a:lnTo>
                  <a:pt x="3810" y="133526"/>
                </a:lnTo>
                <a:lnTo>
                  <a:pt x="3048" y="134288"/>
                </a:lnTo>
                <a:lnTo>
                  <a:pt x="762" y="134288"/>
                </a:lnTo>
                <a:lnTo>
                  <a:pt x="95" y="133621"/>
                </a:lnTo>
                <a:lnTo>
                  <a:pt x="762" y="139622"/>
                </a:lnTo>
                <a:lnTo>
                  <a:pt x="13460" y="186500"/>
                </a:lnTo>
                <a:lnTo>
                  <a:pt x="35245" y="218278"/>
                </a:lnTo>
                <a:lnTo>
                  <a:pt x="97814" y="257257"/>
                </a:lnTo>
                <a:lnTo>
                  <a:pt x="134467" y="264535"/>
                </a:lnTo>
                <a:lnTo>
                  <a:pt x="171947" y="263722"/>
                </a:lnTo>
                <a:lnTo>
                  <a:pt x="208188" y="254856"/>
                </a:lnTo>
                <a:lnTo>
                  <a:pt x="241125" y="237975"/>
                </a:lnTo>
                <a:lnTo>
                  <a:pt x="268694" y="213117"/>
                </a:lnTo>
                <a:lnTo>
                  <a:pt x="288829" y="180320"/>
                </a:lnTo>
                <a:lnTo>
                  <a:pt x="295656" y="154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75287" y="5314188"/>
            <a:ext cx="1602740" cy="283845"/>
          </a:xfrm>
          <a:custGeom>
            <a:avLst/>
            <a:gdLst/>
            <a:ahLst/>
            <a:cxnLst/>
            <a:rect l="l" t="t" r="r" b="b"/>
            <a:pathLst>
              <a:path w="1602740" h="283845">
                <a:moveTo>
                  <a:pt x="1602200" y="258984"/>
                </a:moveTo>
                <a:lnTo>
                  <a:pt x="1599223" y="251495"/>
                </a:lnTo>
                <a:lnTo>
                  <a:pt x="1593246" y="245363"/>
                </a:lnTo>
                <a:lnTo>
                  <a:pt x="1250346" y="3809"/>
                </a:lnTo>
                <a:lnTo>
                  <a:pt x="1247298" y="1523"/>
                </a:lnTo>
                <a:lnTo>
                  <a:pt x="1242726" y="0"/>
                </a:lnTo>
                <a:lnTo>
                  <a:pt x="285654" y="0"/>
                </a:lnTo>
                <a:lnTo>
                  <a:pt x="280320" y="2285"/>
                </a:lnTo>
                <a:lnTo>
                  <a:pt x="276510" y="5333"/>
                </a:lnTo>
                <a:lnTo>
                  <a:pt x="6762" y="246887"/>
                </a:lnTo>
                <a:lnTo>
                  <a:pt x="1916" y="253567"/>
                </a:lnTo>
                <a:lnTo>
                  <a:pt x="0" y="261461"/>
                </a:lnTo>
                <a:lnTo>
                  <a:pt x="1083" y="269497"/>
                </a:lnTo>
                <a:lnTo>
                  <a:pt x="5238" y="276605"/>
                </a:lnTo>
                <a:lnTo>
                  <a:pt x="11918" y="281451"/>
                </a:lnTo>
                <a:lnTo>
                  <a:pt x="19812" y="283368"/>
                </a:lnTo>
                <a:lnTo>
                  <a:pt x="27848" y="282285"/>
                </a:lnTo>
                <a:lnTo>
                  <a:pt x="34956" y="278130"/>
                </a:lnTo>
                <a:lnTo>
                  <a:pt x="290226" y="49540"/>
                </a:lnTo>
                <a:lnTo>
                  <a:pt x="290226" y="41909"/>
                </a:lnTo>
                <a:lnTo>
                  <a:pt x="304704" y="36575"/>
                </a:lnTo>
                <a:lnTo>
                  <a:pt x="304704" y="41909"/>
                </a:lnTo>
                <a:lnTo>
                  <a:pt x="1226724" y="41909"/>
                </a:lnTo>
                <a:lnTo>
                  <a:pt x="1226724" y="38099"/>
                </a:lnTo>
                <a:lnTo>
                  <a:pt x="1238916" y="41909"/>
                </a:lnTo>
                <a:lnTo>
                  <a:pt x="1238916" y="46688"/>
                </a:lnTo>
                <a:lnTo>
                  <a:pt x="1569624" y="279653"/>
                </a:lnTo>
                <a:lnTo>
                  <a:pt x="1577042" y="283106"/>
                </a:lnTo>
                <a:lnTo>
                  <a:pt x="1584960" y="283273"/>
                </a:lnTo>
                <a:lnTo>
                  <a:pt x="1592449" y="280296"/>
                </a:lnTo>
                <a:lnTo>
                  <a:pt x="1598580" y="274319"/>
                </a:lnTo>
                <a:lnTo>
                  <a:pt x="1602033" y="266902"/>
                </a:lnTo>
                <a:lnTo>
                  <a:pt x="1602200" y="258984"/>
                </a:lnTo>
                <a:close/>
              </a:path>
              <a:path w="1602740" h="283845">
                <a:moveTo>
                  <a:pt x="304704" y="36575"/>
                </a:moveTo>
                <a:lnTo>
                  <a:pt x="290226" y="41909"/>
                </a:lnTo>
                <a:lnTo>
                  <a:pt x="298748" y="41909"/>
                </a:lnTo>
                <a:lnTo>
                  <a:pt x="304704" y="36575"/>
                </a:lnTo>
                <a:close/>
              </a:path>
              <a:path w="1602740" h="283845">
                <a:moveTo>
                  <a:pt x="298748" y="41910"/>
                </a:moveTo>
                <a:lnTo>
                  <a:pt x="290226" y="41909"/>
                </a:lnTo>
                <a:lnTo>
                  <a:pt x="290226" y="49540"/>
                </a:lnTo>
                <a:lnTo>
                  <a:pt x="298748" y="41910"/>
                </a:lnTo>
                <a:close/>
              </a:path>
              <a:path w="1602740" h="283845">
                <a:moveTo>
                  <a:pt x="304704" y="41909"/>
                </a:moveTo>
                <a:lnTo>
                  <a:pt x="304704" y="36575"/>
                </a:lnTo>
                <a:lnTo>
                  <a:pt x="298748" y="41910"/>
                </a:lnTo>
                <a:lnTo>
                  <a:pt x="304704" y="41909"/>
                </a:lnTo>
                <a:close/>
              </a:path>
              <a:path w="1602740" h="283845">
                <a:moveTo>
                  <a:pt x="1238916" y="41909"/>
                </a:moveTo>
                <a:lnTo>
                  <a:pt x="1226724" y="38099"/>
                </a:lnTo>
                <a:lnTo>
                  <a:pt x="1232133" y="41909"/>
                </a:lnTo>
                <a:lnTo>
                  <a:pt x="1238916" y="41909"/>
                </a:lnTo>
                <a:close/>
              </a:path>
              <a:path w="1602740" h="283845">
                <a:moveTo>
                  <a:pt x="1232133" y="41909"/>
                </a:moveTo>
                <a:lnTo>
                  <a:pt x="1226724" y="38099"/>
                </a:lnTo>
                <a:lnTo>
                  <a:pt x="1226724" y="41909"/>
                </a:lnTo>
                <a:lnTo>
                  <a:pt x="1232133" y="41909"/>
                </a:lnTo>
                <a:close/>
              </a:path>
              <a:path w="1602740" h="283845">
                <a:moveTo>
                  <a:pt x="1238916" y="46688"/>
                </a:moveTo>
                <a:lnTo>
                  <a:pt x="1238916" y="41909"/>
                </a:lnTo>
                <a:lnTo>
                  <a:pt x="1232133" y="41909"/>
                </a:lnTo>
                <a:lnTo>
                  <a:pt x="1238916" y="46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05479" y="5449061"/>
            <a:ext cx="163068" cy="1394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65655" y="6360704"/>
            <a:ext cx="2020062" cy="9542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358" y="1965452"/>
            <a:ext cx="841438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70550" algn="l"/>
              </a:tabLst>
            </a:pPr>
            <a:r>
              <a:rPr sz="2650" spc="-5" dirty="0">
                <a:solidFill>
                  <a:srgbClr val="000000"/>
                </a:solidFill>
                <a:latin typeface="Verdana"/>
                <a:cs typeface="Verdana"/>
              </a:rPr>
              <a:t>Empat waktu</a:t>
            </a:r>
            <a:r>
              <a:rPr sz="265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650" spc="-5" dirty="0">
                <a:solidFill>
                  <a:srgbClr val="000000"/>
                </a:solidFill>
                <a:latin typeface="Verdana"/>
                <a:cs typeface="Verdana"/>
              </a:rPr>
              <a:t>kejadian</a:t>
            </a:r>
            <a:r>
              <a:rPr sz="26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650" spc="-5" dirty="0">
                <a:solidFill>
                  <a:srgbClr val="000000"/>
                </a:solidFill>
                <a:latin typeface="Verdana"/>
                <a:cs typeface="Verdana"/>
              </a:rPr>
              <a:t>untuk	tiap kegiatan</a:t>
            </a:r>
            <a:r>
              <a:rPr sz="2650" spc="-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650" spc="-5" dirty="0">
                <a:solidFill>
                  <a:srgbClr val="000000"/>
                </a:solidFill>
                <a:latin typeface="Verdana"/>
                <a:cs typeface="Verdana"/>
              </a:rPr>
              <a:t>: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4361" y="3480159"/>
            <a:ext cx="5199380" cy="284607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441959" indent="-429895">
              <a:lnSpc>
                <a:spcPct val="100000"/>
              </a:lnSpc>
              <a:spcBef>
                <a:spcPts val="1980"/>
              </a:spcBef>
              <a:buClr>
                <a:srgbClr val="CC0000"/>
              </a:buClr>
              <a:buFont typeface="Wingdings"/>
              <a:buChar char=""/>
              <a:tabLst>
                <a:tab pos="442595" algn="l"/>
              </a:tabLst>
            </a:pPr>
            <a:r>
              <a:rPr sz="3050" spc="10" dirty="0">
                <a:latin typeface="Arial"/>
                <a:cs typeface="Arial"/>
              </a:rPr>
              <a:t>Earliest Start Date ( </a:t>
            </a:r>
            <a:r>
              <a:rPr sz="3050" spc="20" dirty="0">
                <a:latin typeface="Arial"/>
                <a:cs typeface="Arial"/>
              </a:rPr>
              <a:t>ESD</a:t>
            </a:r>
            <a:r>
              <a:rPr sz="3050" spc="-1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)</a:t>
            </a:r>
            <a:endParaRPr sz="3050">
              <a:latin typeface="Arial"/>
              <a:cs typeface="Arial"/>
            </a:endParaRPr>
          </a:p>
          <a:p>
            <a:pPr marL="412750" indent="-400050">
              <a:lnSpc>
                <a:spcPct val="100000"/>
              </a:lnSpc>
              <a:spcBef>
                <a:spcPts val="1889"/>
              </a:spcBef>
              <a:buClr>
                <a:srgbClr val="CC0000"/>
              </a:buClr>
              <a:buFont typeface="Wingdings"/>
              <a:buChar char=""/>
              <a:tabLst>
                <a:tab pos="412750" algn="l"/>
              </a:tabLst>
            </a:pPr>
            <a:r>
              <a:rPr sz="3050" spc="10" dirty="0">
                <a:latin typeface="Arial"/>
                <a:cs typeface="Arial"/>
              </a:rPr>
              <a:t>Earliest </a:t>
            </a:r>
            <a:r>
              <a:rPr sz="3050" spc="15" dirty="0">
                <a:latin typeface="Arial"/>
                <a:cs typeface="Arial"/>
              </a:rPr>
              <a:t>Finish Date </a:t>
            </a:r>
            <a:r>
              <a:rPr sz="3050" spc="10" dirty="0">
                <a:latin typeface="Arial"/>
                <a:cs typeface="Arial"/>
              </a:rPr>
              <a:t>( </a:t>
            </a:r>
            <a:r>
              <a:rPr sz="3050" spc="20" dirty="0">
                <a:latin typeface="Arial"/>
                <a:cs typeface="Arial"/>
              </a:rPr>
              <a:t>EFD</a:t>
            </a:r>
            <a:r>
              <a:rPr sz="3050" spc="-2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)</a:t>
            </a:r>
            <a:endParaRPr sz="3050">
              <a:latin typeface="Arial"/>
              <a:cs typeface="Arial"/>
            </a:endParaRPr>
          </a:p>
          <a:p>
            <a:pPr marL="412750" indent="-400050">
              <a:lnSpc>
                <a:spcPct val="100000"/>
              </a:lnSpc>
              <a:spcBef>
                <a:spcPts val="1889"/>
              </a:spcBef>
              <a:buClr>
                <a:srgbClr val="CC0000"/>
              </a:buClr>
              <a:buFont typeface="Wingdings"/>
              <a:buChar char=""/>
              <a:tabLst>
                <a:tab pos="412750" algn="l"/>
              </a:tabLst>
            </a:pPr>
            <a:r>
              <a:rPr sz="3050" spc="15" dirty="0">
                <a:latin typeface="Arial"/>
                <a:cs typeface="Arial"/>
              </a:rPr>
              <a:t>Latest </a:t>
            </a:r>
            <a:r>
              <a:rPr sz="3050" spc="10" dirty="0">
                <a:latin typeface="Arial"/>
                <a:cs typeface="Arial"/>
              </a:rPr>
              <a:t>Start Date ( </a:t>
            </a:r>
            <a:r>
              <a:rPr sz="3050" spc="20" dirty="0">
                <a:latin typeface="Arial"/>
                <a:cs typeface="Arial"/>
              </a:rPr>
              <a:t>LSD</a:t>
            </a:r>
            <a:r>
              <a:rPr sz="3050" spc="-2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)</a:t>
            </a:r>
            <a:endParaRPr sz="3050">
              <a:latin typeface="Arial"/>
              <a:cs typeface="Arial"/>
            </a:endParaRPr>
          </a:p>
          <a:p>
            <a:pPr marL="412750" indent="-400050">
              <a:lnSpc>
                <a:spcPct val="100000"/>
              </a:lnSpc>
              <a:spcBef>
                <a:spcPts val="1900"/>
              </a:spcBef>
              <a:buClr>
                <a:srgbClr val="CC0000"/>
              </a:buClr>
              <a:buFont typeface="Wingdings"/>
              <a:buChar char=""/>
              <a:tabLst>
                <a:tab pos="412750" algn="l"/>
              </a:tabLst>
            </a:pPr>
            <a:r>
              <a:rPr sz="3050" spc="15" dirty="0">
                <a:latin typeface="Arial"/>
                <a:cs typeface="Arial"/>
              </a:rPr>
              <a:t>Latest Finish Date </a:t>
            </a:r>
            <a:r>
              <a:rPr sz="3050" spc="10" dirty="0">
                <a:latin typeface="Arial"/>
                <a:cs typeface="Arial"/>
              </a:rPr>
              <a:t>( </a:t>
            </a:r>
            <a:r>
              <a:rPr sz="3050" spc="20" dirty="0">
                <a:latin typeface="Arial"/>
                <a:cs typeface="Arial"/>
              </a:rPr>
              <a:t>LFD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)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897" y="6016752"/>
            <a:ext cx="5102352" cy="149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0809" y="440787"/>
            <a:ext cx="8486140" cy="54171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168910">
              <a:lnSpc>
                <a:spcPts val="2650"/>
              </a:lnSpc>
              <a:spcBef>
                <a:spcPts val="305"/>
              </a:spcBef>
            </a:pPr>
            <a:r>
              <a:rPr sz="2200" spc="-5" dirty="0">
                <a:solidFill>
                  <a:srgbClr val="FF3300"/>
                </a:solidFill>
                <a:latin typeface="Tahoma"/>
                <a:cs typeface="Tahoma"/>
              </a:rPr>
              <a:t>ESDi </a:t>
            </a:r>
            <a:r>
              <a:rPr sz="2200" dirty="0">
                <a:latin typeface="Tahoma"/>
                <a:cs typeface="Tahoma"/>
              </a:rPr>
              <a:t>adalah </a:t>
            </a:r>
            <a:r>
              <a:rPr sz="2300" i="1" spc="-45" dirty="0">
                <a:latin typeface="Tahoma"/>
                <a:cs typeface="Tahoma"/>
              </a:rPr>
              <a:t>earliest start </a:t>
            </a:r>
            <a:r>
              <a:rPr sz="2300" i="1" spc="-50" dirty="0">
                <a:latin typeface="Tahoma"/>
                <a:cs typeface="Tahoma"/>
              </a:rPr>
              <a:t>date </a:t>
            </a:r>
            <a:r>
              <a:rPr sz="2200" dirty="0">
                <a:latin typeface="Tahoma"/>
                <a:cs typeface="Tahoma"/>
              </a:rPr>
              <a:t>atau </a:t>
            </a:r>
            <a:r>
              <a:rPr sz="2200" spc="-5" dirty="0">
                <a:latin typeface="Tahoma"/>
                <a:cs typeface="Tahoma"/>
              </a:rPr>
              <a:t>waktu </a:t>
            </a:r>
            <a:r>
              <a:rPr sz="2200" dirty="0">
                <a:latin typeface="Tahoma"/>
                <a:cs typeface="Tahoma"/>
              </a:rPr>
              <a:t>mulai paling </a:t>
            </a:r>
            <a:r>
              <a:rPr sz="2200" spc="-5" dirty="0">
                <a:latin typeface="Tahoma"/>
                <a:cs typeface="Tahoma"/>
              </a:rPr>
              <a:t>cepat </a:t>
            </a:r>
            <a:r>
              <a:rPr sz="2200" dirty="0">
                <a:latin typeface="Tahoma"/>
                <a:cs typeface="Tahoma"/>
              </a:rPr>
              <a:t>dari  </a:t>
            </a:r>
            <a:r>
              <a:rPr sz="2300" i="1" spc="-55" dirty="0">
                <a:latin typeface="Tahoma"/>
                <a:cs typeface="Tahoma"/>
              </a:rPr>
              <a:t>event </a:t>
            </a:r>
            <a:r>
              <a:rPr sz="2200" dirty="0">
                <a:latin typeface="Tahoma"/>
                <a:cs typeface="Tahoma"/>
              </a:rPr>
              <a:t>i. </a:t>
            </a:r>
            <a:r>
              <a:rPr sz="2200" spc="-5" dirty="0">
                <a:latin typeface="Tahoma"/>
                <a:cs typeface="Tahoma"/>
              </a:rPr>
              <a:t>Beberapa </a:t>
            </a:r>
            <a:r>
              <a:rPr sz="2200" spc="-10" dirty="0">
                <a:latin typeface="Tahoma"/>
                <a:cs typeface="Tahoma"/>
              </a:rPr>
              <a:t>referensi </a:t>
            </a:r>
            <a:r>
              <a:rPr sz="2200" dirty="0">
                <a:latin typeface="Tahoma"/>
                <a:cs typeface="Tahoma"/>
              </a:rPr>
              <a:t>buku </a:t>
            </a:r>
            <a:r>
              <a:rPr sz="2200" spc="-5" dirty="0">
                <a:latin typeface="Tahoma"/>
                <a:cs typeface="Tahoma"/>
              </a:rPr>
              <a:t>menggunakan istilah </a:t>
            </a:r>
            <a:r>
              <a:rPr sz="2300" i="1" spc="-45" dirty="0">
                <a:latin typeface="Tahoma"/>
                <a:cs typeface="Tahoma"/>
              </a:rPr>
              <a:t>easliest </a:t>
            </a:r>
            <a:r>
              <a:rPr sz="2300" i="1" spc="-40" dirty="0">
                <a:latin typeface="Tahoma"/>
                <a:cs typeface="Tahoma"/>
              </a:rPr>
              <a:t>start  </a:t>
            </a:r>
            <a:r>
              <a:rPr sz="2200" dirty="0">
                <a:latin typeface="Tahoma"/>
                <a:cs typeface="Tahoma"/>
              </a:rPr>
              <a:t>(ES) atau </a:t>
            </a:r>
            <a:r>
              <a:rPr sz="2300" i="1" spc="-45" dirty="0">
                <a:latin typeface="Tahoma"/>
                <a:cs typeface="Tahoma"/>
              </a:rPr>
              <a:t>earliest start </a:t>
            </a:r>
            <a:r>
              <a:rPr sz="2300" i="1" spc="-50" dirty="0">
                <a:latin typeface="Tahoma"/>
                <a:cs typeface="Tahoma"/>
              </a:rPr>
              <a:t>time</a:t>
            </a:r>
            <a:r>
              <a:rPr sz="2300" i="1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(EST).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4295">
              <a:lnSpc>
                <a:spcPts val="2650"/>
              </a:lnSpc>
              <a:tabLst>
                <a:tab pos="2362200" algn="l"/>
              </a:tabLst>
            </a:pPr>
            <a:r>
              <a:rPr sz="2200" dirty="0">
                <a:solidFill>
                  <a:srgbClr val="FF3300"/>
                </a:solidFill>
                <a:latin typeface="Tahoma"/>
                <a:cs typeface="Tahoma"/>
              </a:rPr>
              <a:t>LSDi </a:t>
            </a:r>
            <a:r>
              <a:rPr sz="2200" dirty="0">
                <a:latin typeface="Tahoma"/>
                <a:cs typeface="Tahoma"/>
              </a:rPr>
              <a:t>adalah </a:t>
            </a:r>
            <a:r>
              <a:rPr sz="2300" i="1" spc="-40" dirty="0">
                <a:latin typeface="Tahoma"/>
                <a:cs typeface="Tahoma"/>
              </a:rPr>
              <a:t>latest start </a:t>
            </a:r>
            <a:r>
              <a:rPr sz="2300" i="1" spc="-50" dirty="0">
                <a:latin typeface="Tahoma"/>
                <a:cs typeface="Tahoma"/>
              </a:rPr>
              <a:t>date </a:t>
            </a:r>
            <a:r>
              <a:rPr sz="2200" spc="-5" dirty="0">
                <a:latin typeface="Tahoma"/>
                <a:cs typeface="Tahoma"/>
              </a:rPr>
              <a:t>waktu </a:t>
            </a:r>
            <a:r>
              <a:rPr sz="2200" dirty="0">
                <a:latin typeface="Tahoma"/>
                <a:cs typeface="Tahoma"/>
              </a:rPr>
              <a:t>mulai paling lambat dari </a:t>
            </a:r>
            <a:r>
              <a:rPr sz="2300" i="1" spc="-55" dirty="0">
                <a:latin typeface="Tahoma"/>
                <a:cs typeface="Tahoma"/>
              </a:rPr>
              <a:t>event </a:t>
            </a:r>
            <a:r>
              <a:rPr sz="2200" dirty="0">
                <a:latin typeface="Tahoma"/>
                <a:cs typeface="Tahoma"/>
              </a:rPr>
              <a:t>i.  </a:t>
            </a:r>
            <a:r>
              <a:rPr sz="2200" spc="-10" dirty="0">
                <a:latin typeface="Tahoma"/>
                <a:cs typeface="Tahoma"/>
              </a:rPr>
              <a:t>Istilah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lain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adalah	</a:t>
            </a:r>
            <a:r>
              <a:rPr sz="2300" i="1" spc="-40" dirty="0">
                <a:latin typeface="Tahoma"/>
                <a:cs typeface="Tahoma"/>
              </a:rPr>
              <a:t>latest start </a:t>
            </a:r>
            <a:r>
              <a:rPr sz="2200" dirty="0">
                <a:latin typeface="Tahoma"/>
                <a:cs typeface="Tahoma"/>
              </a:rPr>
              <a:t>(LS) atau </a:t>
            </a:r>
            <a:r>
              <a:rPr sz="2300" i="1" spc="-45" dirty="0">
                <a:latin typeface="Tahoma"/>
                <a:cs typeface="Tahoma"/>
              </a:rPr>
              <a:t>lates </a:t>
            </a:r>
            <a:r>
              <a:rPr sz="2300" i="1" spc="-40" dirty="0">
                <a:latin typeface="Tahoma"/>
                <a:cs typeface="Tahoma"/>
              </a:rPr>
              <a:t>start </a:t>
            </a:r>
            <a:r>
              <a:rPr sz="2300" i="1" spc="-50" dirty="0">
                <a:latin typeface="Tahoma"/>
                <a:cs typeface="Tahoma"/>
              </a:rPr>
              <a:t>time</a:t>
            </a:r>
            <a:r>
              <a:rPr sz="2300" i="1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(LST).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Tahoma"/>
                <a:cs typeface="Tahoma"/>
              </a:rPr>
              <a:t>dij adalah </a:t>
            </a:r>
            <a:r>
              <a:rPr sz="2200" spc="-10" dirty="0">
                <a:latin typeface="Tahoma"/>
                <a:cs typeface="Tahoma"/>
              </a:rPr>
              <a:t>durasi </a:t>
            </a:r>
            <a:r>
              <a:rPr sz="2200" dirty="0">
                <a:latin typeface="Tahoma"/>
                <a:cs typeface="Tahoma"/>
              </a:rPr>
              <a:t>untuk melaksanakan </a:t>
            </a:r>
            <a:r>
              <a:rPr sz="2200" spc="-5" dirty="0">
                <a:latin typeface="Tahoma"/>
                <a:cs typeface="Tahoma"/>
              </a:rPr>
              <a:t>kegiatan </a:t>
            </a:r>
            <a:r>
              <a:rPr sz="2200" spc="-10" dirty="0">
                <a:latin typeface="Tahoma"/>
                <a:cs typeface="Tahoma"/>
              </a:rPr>
              <a:t>antara </a:t>
            </a:r>
            <a:r>
              <a:rPr sz="2300" i="1" spc="-55" dirty="0">
                <a:latin typeface="Tahoma"/>
                <a:cs typeface="Tahoma"/>
              </a:rPr>
              <a:t>event </a:t>
            </a:r>
            <a:r>
              <a:rPr sz="2200" dirty="0">
                <a:latin typeface="Tahoma"/>
                <a:cs typeface="Tahoma"/>
              </a:rPr>
              <a:t>i,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dan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705"/>
              </a:lnSpc>
            </a:pPr>
            <a:r>
              <a:rPr sz="2300" i="1" spc="-55" dirty="0">
                <a:latin typeface="Tahoma"/>
                <a:cs typeface="Tahoma"/>
              </a:rPr>
              <a:t>event</a:t>
            </a:r>
            <a:r>
              <a:rPr sz="2300" i="1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j.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5080">
              <a:lnSpc>
                <a:spcPts val="2650"/>
              </a:lnSpc>
            </a:pPr>
            <a:r>
              <a:rPr sz="2200" spc="-5" dirty="0">
                <a:solidFill>
                  <a:srgbClr val="FF3300"/>
                </a:solidFill>
                <a:latin typeface="Tahoma"/>
                <a:cs typeface="Tahoma"/>
              </a:rPr>
              <a:t>EFDj </a:t>
            </a:r>
            <a:r>
              <a:rPr sz="2200" dirty="0">
                <a:latin typeface="Tahoma"/>
                <a:cs typeface="Tahoma"/>
              </a:rPr>
              <a:t>adalah </a:t>
            </a:r>
            <a:r>
              <a:rPr sz="2300" i="1" spc="-45" dirty="0">
                <a:latin typeface="Tahoma"/>
                <a:cs typeface="Tahoma"/>
              </a:rPr>
              <a:t>earliest finish </a:t>
            </a:r>
            <a:r>
              <a:rPr sz="2300" i="1" spc="-50" dirty="0">
                <a:latin typeface="Tahoma"/>
                <a:cs typeface="Tahoma"/>
              </a:rPr>
              <a:t>date </a:t>
            </a:r>
            <a:r>
              <a:rPr sz="2200" dirty="0">
                <a:latin typeface="Tahoma"/>
                <a:cs typeface="Tahoma"/>
              </a:rPr>
              <a:t>atau </a:t>
            </a:r>
            <a:r>
              <a:rPr sz="2200" spc="-5" dirty="0">
                <a:latin typeface="Tahoma"/>
                <a:cs typeface="Tahoma"/>
              </a:rPr>
              <a:t>waktu selesai </a:t>
            </a:r>
            <a:r>
              <a:rPr sz="2200" dirty="0">
                <a:latin typeface="Tahoma"/>
                <a:cs typeface="Tahoma"/>
              </a:rPr>
              <a:t>paling </a:t>
            </a:r>
            <a:r>
              <a:rPr sz="2200" spc="-5" dirty="0">
                <a:latin typeface="Tahoma"/>
                <a:cs typeface="Tahoma"/>
              </a:rPr>
              <a:t>cepat </a:t>
            </a:r>
            <a:r>
              <a:rPr sz="2200" dirty="0">
                <a:latin typeface="Tahoma"/>
                <a:cs typeface="Tahoma"/>
              </a:rPr>
              <a:t>dari  </a:t>
            </a:r>
            <a:r>
              <a:rPr sz="2300" i="1" spc="-55" dirty="0">
                <a:latin typeface="Tahoma"/>
                <a:cs typeface="Tahoma"/>
              </a:rPr>
              <a:t>event </a:t>
            </a:r>
            <a:r>
              <a:rPr sz="2200" dirty="0">
                <a:latin typeface="Tahoma"/>
                <a:cs typeface="Tahoma"/>
              </a:rPr>
              <a:t>j. </a:t>
            </a:r>
            <a:r>
              <a:rPr sz="2200" spc="-5" dirty="0">
                <a:latin typeface="Tahoma"/>
                <a:cs typeface="Tahoma"/>
              </a:rPr>
              <a:t>Beberapa </a:t>
            </a:r>
            <a:r>
              <a:rPr sz="2200" dirty="0">
                <a:latin typeface="Tahoma"/>
                <a:cs typeface="Tahoma"/>
              </a:rPr>
              <a:t>buku </a:t>
            </a:r>
            <a:r>
              <a:rPr sz="2200" spc="-5" dirty="0">
                <a:latin typeface="Tahoma"/>
                <a:cs typeface="Tahoma"/>
              </a:rPr>
              <a:t>menggunakan istilah </a:t>
            </a:r>
            <a:r>
              <a:rPr sz="2300" i="1" spc="-45" dirty="0">
                <a:latin typeface="Tahoma"/>
                <a:cs typeface="Tahoma"/>
              </a:rPr>
              <a:t>earliest </a:t>
            </a:r>
            <a:r>
              <a:rPr sz="2300" i="1" spc="-40" dirty="0">
                <a:latin typeface="Tahoma"/>
                <a:cs typeface="Tahoma"/>
              </a:rPr>
              <a:t>finish </a:t>
            </a:r>
            <a:r>
              <a:rPr sz="2200" dirty="0">
                <a:latin typeface="Tahoma"/>
                <a:cs typeface="Tahoma"/>
              </a:rPr>
              <a:t>(EF) atau  </a:t>
            </a:r>
            <a:r>
              <a:rPr sz="2300" i="1" spc="-45" dirty="0">
                <a:latin typeface="Tahoma"/>
                <a:cs typeface="Tahoma"/>
              </a:rPr>
              <a:t>earliest finish </a:t>
            </a:r>
            <a:r>
              <a:rPr sz="2300" i="1" spc="-55" dirty="0">
                <a:latin typeface="Tahoma"/>
                <a:cs typeface="Tahoma"/>
              </a:rPr>
              <a:t>time</a:t>
            </a:r>
            <a:r>
              <a:rPr sz="2300" i="1" spc="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(EFT).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98755" indent="-635" algn="just">
              <a:lnSpc>
                <a:spcPct val="95800"/>
              </a:lnSpc>
            </a:pPr>
            <a:r>
              <a:rPr sz="2200" dirty="0">
                <a:solidFill>
                  <a:srgbClr val="FF3300"/>
                </a:solidFill>
                <a:latin typeface="Tahoma"/>
                <a:cs typeface="Tahoma"/>
              </a:rPr>
              <a:t>LFDj </a:t>
            </a:r>
            <a:r>
              <a:rPr sz="2200" dirty="0">
                <a:latin typeface="Tahoma"/>
                <a:cs typeface="Tahoma"/>
              </a:rPr>
              <a:t>adalah </a:t>
            </a:r>
            <a:r>
              <a:rPr sz="2300" i="1" spc="-40" dirty="0">
                <a:latin typeface="Tahoma"/>
                <a:cs typeface="Tahoma"/>
              </a:rPr>
              <a:t>latest </a:t>
            </a:r>
            <a:r>
              <a:rPr sz="2300" i="1" spc="-45" dirty="0">
                <a:latin typeface="Tahoma"/>
                <a:cs typeface="Tahoma"/>
              </a:rPr>
              <a:t>finish </a:t>
            </a:r>
            <a:r>
              <a:rPr sz="2300" i="1" spc="-50" dirty="0">
                <a:latin typeface="Tahoma"/>
                <a:cs typeface="Tahoma"/>
              </a:rPr>
              <a:t>date </a:t>
            </a:r>
            <a:r>
              <a:rPr sz="2200" dirty="0">
                <a:latin typeface="Tahoma"/>
                <a:cs typeface="Tahoma"/>
              </a:rPr>
              <a:t>atau </a:t>
            </a:r>
            <a:r>
              <a:rPr sz="2200" spc="-5" dirty="0">
                <a:latin typeface="Tahoma"/>
                <a:cs typeface="Tahoma"/>
              </a:rPr>
              <a:t>waktu selesai </a:t>
            </a:r>
            <a:r>
              <a:rPr sz="2200" dirty="0">
                <a:latin typeface="Tahoma"/>
                <a:cs typeface="Tahoma"/>
              </a:rPr>
              <a:t>paling lambat dari  </a:t>
            </a:r>
            <a:r>
              <a:rPr sz="2300" i="1" spc="-55" dirty="0">
                <a:latin typeface="Tahoma"/>
                <a:cs typeface="Tahoma"/>
              </a:rPr>
              <a:t>event </a:t>
            </a:r>
            <a:r>
              <a:rPr sz="2200" dirty="0">
                <a:latin typeface="Tahoma"/>
                <a:cs typeface="Tahoma"/>
              </a:rPr>
              <a:t>j. </a:t>
            </a:r>
            <a:r>
              <a:rPr sz="2200" spc="-5" dirty="0">
                <a:latin typeface="Tahoma"/>
                <a:cs typeface="Tahoma"/>
              </a:rPr>
              <a:t>Beberapa </a:t>
            </a:r>
            <a:r>
              <a:rPr sz="2200" dirty="0">
                <a:latin typeface="Tahoma"/>
                <a:cs typeface="Tahoma"/>
              </a:rPr>
              <a:t>buku </a:t>
            </a:r>
            <a:r>
              <a:rPr sz="2200" spc="-5" dirty="0">
                <a:latin typeface="Tahoma"/>
                <a:cs typeface="Tahoma"/>
              </a:rPr>
              <a:t>menggunakan istilah </a:t>
            </a:r>
            <a:r>
              <a:rPr sz="2300" i="1" spc="-40" dirty="0">
                <a:latin typeface="Tahoma"/>
                <a:cs typeface="Tahoma"/>
              </a:rPr>
              <a:t>latest finish </a:t>
            </a:r>
            <a:r>
              <a:rPr sz="2200" dirty="0">
                <a:latin typeface="Tahoma"/>
                <a:cs typeface="Tahoma"/>
              </a:rPr>
              <a:t>(LF) atau  </a:t>
            </a:r>
            <a:r>
              <a:rPr sz="2300" i="1" spc="-40" dirty="0">
                <a:latin typeface="Tahoma"/>
                <a:cs typeface="Tahoma"/>
              </a:rPr>
              <a:t>latest </a:t>
            </a:r>
            <a:r>
              <a:rPr sz="2300" i="1" spc="-45" dirty="0">
                <a:latin typeface="Tahoma"/>
                <a:cs typeface="Tahoma"/>
              </a:rPr>
              <a:t>finish </a:t>
            </a:r>
            <a:r>
              <a:rPr sz="2300" i="1" spc="-50" dirty="0">
                <a:latin typeface="Tahoma"/>
                <a:cs typeface="Tahoma"/>
              </a:rPr>
              <a:t>time</a:t>
            </a:r>
            <a:r>
              <a:rPr sz="2300" i="1" spc="-1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(LFT).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7273" y="727202"/>
            <a:ext cx="344932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u="heavy" spc="10" dirty="0">
                <a:solidFill>
                  <a:srgbClr val="CC9A00"/>
                </a:solidFill>
                <a:uFill>
                  <a:solidFill>
                    <a:srgbClr val="CC9900"/>
                  </a:solidFill>
                </a:uFill>
                <a:latin typeface="Tahoma"/>
                <a:cs typeface="Tahoma"/>
              </a:rPr>
              <a:t>PERENCANAAN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3040" y="2377694"/>
            <a:ext cx="7944484" cy="3824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8625" marR="222250" indent="-416559" algn="just">
              <a:lnSpc>
                <a:spcPct val="101099"/>
              </a:lnSpc>
              <a:spcBef>
                <a:spcPts val="90"/>
              </a:spcBef>
              <a:buChar char="•"/>
              <a:tabLst>
                <a:tab pos="428625" algn="l"/>
                <a:tab pos="429259" algn="l"/>
              </a:tabLst>
            </a:pPr>
            <a:r>
              <a:rPr sz="3050" spc="15" dirty="0">
                <a:solidFill>
                  <a:srgbClr val="3B0000"/>
                </a:solidFill>
                <a:latin typeface="Arial"/>
                <a:cs typeface="Arial"/>
              </a:rPr>
              <a:t>Proses yang </a:t>
            </a:r>
            <a:r>
              <a:rPr sz="3050" spc="20" dirty="0">
                <a:solidFill>
                  <a:srgbClr val="3B0000"/>
                </a:solidFill>
                <a:latin typeface="Arial"/>
                <a:cs typeface="Arial"/>
              </a:rPr>
              <a:t>mencoba </a:t>
            </a:r>
            <a:r>
              <a:rPr sz="3050" spc="15" dirty="0">
                <a:solidFill>
                  <a:srgbClr val="3B0000"/>
                </a:solidFill>
                <a:latin typeface="Arial"/>
                <a:cs typeface="Arial"/>
              </a:rPr>
              <a:t>meletakkan dasar  tujuan dan sasaran termasuk menyiapkan  segala sumber daya untuk</a:t>
            </a:r>
            <a:r>
              <a:rPr sz="3050" spc="40" dirty="0">
                <a:solidFill>
                  <a:srgbClr val="3B0000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3B0000"/>
                </a:solidFill>
                <a:latin typeface="Arial"/>
                <a:cs typeface="Arial"/>
              </a:rPr>
              <a:t>mencapainya.</a:t>
            </a:r>
            <a:endParaRPr sz="305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Char char="•"/>
            </a:pPr>
            <a:endParaRPr sz="3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428625" marR="5080" indent="-416559" algn="just">
              <a:lnSpc>
                <a:spcPct val="101099"/>
              </a:lnSpc>
              <a:buChar char="•"/>
              <a:tabLst>
                <a:tab pos="428625" algn="l"/>
                <a:tab pos="429259" algn="l"/>
              </a:tabLst>
            </a:pPr>
            <a:r>
              <a:rPr sz="3050" spc="15" dirty="0">
                <a:latin typeface="Arial"/>
                <a:cs typeface="Arial"/>
              </a:rPr>
              <a:t>Secara </a:t>
            </a:r>
            <a:r>
              <a:rPr sz="3050" spc="10" dirty="0">
                <a:latin typeface="Arial"/>
                <a:cs typeface="Arial"/>
              </a:rPr>
              <a:t>garis </a:t>
            </a:r>
            <a:r>
              <a:rPr sz="3050" spc="-15" dirty="0">
                <a:latin typeface="Arial"/>
                <a:cs typeface="Arial"/>
              </a:rPr>
              <a:t>besar, </a:t>
            </a:r>
            <a:r>
              <a:rPr sz="3050" spc="15" dirty="0">
                <a:latin typeface="Arial"/>
                <a:cs typeface="Arial"/>
              </a:rPr>
              <a:t>perencanaan berfungsi  untuk meletakkan dasar sasaran proyek,  </a:t>
            </a:r>
            <a:r>
              <a:rPr sz="3050" spc="10" dirty="0">
                <a:latin typeface="Arial"/>
                <a:cs typeface="Arial"/>
              </a:rPr>
              <a:t>yaitu </a:t>
            </a:r>
            <a:r>
              <a:rPr sz="3050" spc="15" dirty="0">
                <a:latin typeface="Arial"/>
                <a:cs typeface="Arial"/>
              </a:rPr>
              <a:t>penjadwalan, anggaran dan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mutu.</a:t>
            </a:r>
            <a:endParaRPr sz="3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009" y="2125605"/>
            <a:ext cx="9037955" cy="12490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just">
              <a:lnSpc>
                <a:spcPct val="101000"/>
              </a:lnSpc>
              <a:spcBef>
                <a:spcPts val="70"/>
              </a:spcBef>
            </a:pPr>
            <a:r>
              <a:rPr sz="2100" i="1" spc="-70" dirty="0">
                <a:latin typeface="Tahoma"/>
                <a:cs typeface="Tahoma"/>
              </a:rPr>
              <a:t>FREE </a:t>
            </a:r>
            <a:r>
              <a:rPr sz="2100" i="1" spc="-50" dirty="0">
                <a:latin typeface="Tahoma"/>
                <a:cs typeface="Tahoma"/>
              </a:rPr>
              <a:t>Float </a:t>
            </a:r>
            <a:r>
              <a:rPr sz="1950" spc="10" dirty="0">
                <a:latin typeface="Tahoma"/>
                <a:cs typeface="Tahoma"/>
              </a:rPr>
              <a:t>suatu kegiatan </a:t>
            </a:r>
            <a:r>
              <a:rPr sz="1950" spc="15" dirty="0">
                <a:latin typeface="Tahoma"/>
                <a:cs typeface="Tahoma"/>
              </a:rPr>
              <a:t>adalah jumlah waktu </a:t>
            </a:r>
            <a:r>
              <a:rPr sz="1950" spc="5" dirty="0">
                <a:latin typeface="Tahoma"/>
                <a:cs typeface="Tahoma"/>
              </a:rPr>
              <a:t>yang </a:t>
            </a:r>
            <a:r>
              <a:rPr sz="1950" spc="10" dirty="0">
                <a:latin typeface="Tahoma"/>
                <a:cs typeface="Tahoma"/>
              </a:rPr>
              <a:t>diperkenankan </a:t>
            </a:r>
            <a:r>
              <a:rPr sz="1950" spc="15" dirty="0">
                <a:latin typeface="Tahoma"/>
                <a:cs typeface="Tahoma"/>
              </a:rPr>
              <a:t>untuk </a:t>
            </a:r>
            <a:r>
              <a:rPr sz="1950" spc="5" dirty="0">
                <a:latin typeface="Tahoma"/>
                <a:cs typeface="Tahoma"/>
              </a:rPr>
              <a:t>suatu  </a:t>
            </a:r>
            <a:r>
              <a:rPr sz="1950" spc="10" dirty="0">
                <a:latin typeface="Tahoma"/>
                <a:cs typeface="Tahoma"/>
              </a:rPr>
              <a:t>kegiatan </a:t>
            </a:r>
            <a:r>
              <a:rPr sz="1950" spc="15" dirty="0">
                <a:latin typeface="Tahoma"/>
                <a:cs typeface="Tahoma"/>
              </a:rPr>
              <a:t>boleh ditunda atau </a:t>
            </a:r>
            <a:r>
              <a:rPr sz="1950" spc="10" dirty="0">
                <a:latin typeface="Tahoma"/>
                <a:cs typeface="Tahoma"/>
              </a:rPr>
              <a:t>terlambat, tanpa </a:t>
            </a:r>
            <a:r>
              <a:rPr sz="1950" spc="15" dirty="0">
                <a:latin typeface="Tahoma"/>
                <a:cs typeface="Tahoma"/>
              </a:rPr>
              <a:t>menyebabkan </a:t>
            </a:r>
            <a:r>
              <a:rPr sz="1950" spc="10" dirty="0">
                <a:latin typeface="Tahoma"/>
                <a:cs typeface="Tahoma"/>
              </a:rPr>
              <a:t>keterlambatan </a:t>
            </a:r>
            <a:r>
              <a:rPr sz="1950" spc="15" dirty="0">
                <a:latin typeface="Tahoma"/>
                <a:cs typeface="Tahoma"/>
              </a:rPr>
              <a:t>pada  </a:t>
            </a:r>
            <a:r>
              <a:rPr sz="1950" spc="10" dirty="0">
                <a:latin typeface="Tahoma"/>
                <a:cs typeface="Tahoma"/>
              </a:rPr>
              <a:t>kegiatan</a:t>
            </a:r>
            <a:r>
              <a:rPr sz="1950" spc="5" dirty="0">
                <a:latin typeface="Tahoma"/>
                <a:cs typeface="Tahoma"/>
              </a:rPr>
              <a:t> </a:t>
            </a:r>
            <a:r>
              <a:rPr sz="1950" spc="10" dirty="0">
                <a:latin typeface="Tahoma"/>
                <a:cs typeface="Tahoma"/>
              </a:rPr>
              <a:t>berikutnya.</a:t>
            </a:r>
            <a:endParaRPr sz="1950">
              <a:latin typeface="Tahoma"/>
              <a:cs typeface="Tahoma"/>
            </a:endParaRPr>
          </a:p>
          <a:p>
            <a:pPr marL="66675" algn="ctr">
              <a:lnSpc>
                <a:spcPct val="100000"/>
              </a:lnSpc>
              <a:spcBef>
                <a:spcPts val="40"/>
              </a:spcBef>
            </a:pPr>
            <a:r>
              <a:rPr sz="1950" spc="15" dirty="0">
                <a:latin typeface="Tahoma"/>
                <a:cs typeface="Tahoma"/>
              </a:rPr>
              <a:t>FF </a:t>
            </a:r>
            <a:r>
              <a:rPr sz="1950" spc="25" dirty="0">
                <a:latin typeface="Tahoma"/>
                <a:cs typeface="Tahoma"/>
              </a:rPr>
              <a:t>= </a:t>
            </a:r>
            <a:r>
              <a:rPr sz="1950" spc="15" dirty="0">
                <a:latin typeface="Tahoma"/>
                <a:cs typeface="Tahoma"/>
              </a:rPr>
              <a:t>EETj – </a:t>
            </a:r>
            <a:r>
              <a:rPr sz="1950" spc="10" dirty="0">
                <a:latin typeface="Tahoma"/>
                <a:cs typeface="Tahoma"/>
              </a:rPr>
              <a:t>dij </a:t>
            </a:r>
            <a:r>
              <a:rPr sz="1950" spc="15" dirty="0">
                <a:latin typeface="Tahoma"/>
                <a:cs typeface="Tahoma"/>
              </a:rPr>
              <a:t>–</a:t>
            </a:r>
            <a:r>
              <a:rPr sz="1950" spc="-20" dirty="0">
                <a:latin typeface="Tahoma"/>
                <a:cs typeface="Tahoma"/>
              </a:rPr>
              <a:t> </a:t>
            </a:r>
            <a:r>
              <a:rPr sz="1950" spc="15" dirty="0">
                <a:latin typeface="Tahoma"/>
                <a:cs typeface="Tahoma"/>
              </a:rPr>
              <a:t>EETi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7761" y="4002785"/>
            <a:ext cx="5065776" cy="3227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893" y="287274"/>
            <a:ext cx="9067800" cy="125984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159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700"/>
              </a:spcBef>
            </a:pPr>
            <a:r>
              <a:rPr sz="4850" b="0" spc="580" dirty="0">
                <a:solidFill>
                  <a:srgbClr val="9A9A00"/>
                </a:solidFill>
                <a:latin typeface="Arial"/>
                <a:cs typeface="Arial"/>
              </a:rPr>
              <a:t>Free</a:t>
            </a:r>
            <a:r>
              <a:rPr sz="4850" b="0" spc="525" dirty="0">
                <a:solidFill>
                  <a:srgbClr val="9A9A00"/>
                </a:solidFill>
                <a:latin typeface="Arial"/>
                <a:cs typeface="Arial"/>
              </a:rPr>
              <a:t> </a:t>
            </a:r>
            <a:r>
              <a:rPr sz="4850" b="0" spc="919" dirty="0">
                <a:solidFill>
                  <a:srgbClr val="9A9A00"/>
                </a:solidFill>
                <a:latin typeface="Arial"/>
                <a:cs typeface="Arial"/>
              </a:rPr>
              <a:t>Float</a:t>
            </a:r>
            <a:endParaRPr sz="4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743" y="1930534"/>
            <a:ext cx="8682355" cy="9467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2100" i="1" spc="-114" dirty="0">
                <a:latin typeface="Tahoma"/>
                <a:cs typeface="Tahoma"/>
              </a:rPr>
              <a:t>TOTAL </a:t>
            </a:r>
            <a:r>
              <a:rPr sz="2100" i="1" spc="-100" dirty="0">
                <a:latin typeface="Tahoma"/>
                <a:cs typeface="Tahoma"/>
              </a:rPr>
              <a:t>FLOAT </a:t>
            </a:r>
            <a:r>
              <a:rPr sz="1950" spc="15" dirty="0">
                <a:latin typeface="Tahoma"/>
                <a:cs typeface="Tahoma"/>
              </a:rPr>
              <a:t>adalah jumlah waktu </a:t>
            </a:r>
            <a:r>
              <a:rPr sz="1950" spc="5" dirty="0">
                <a:latin typeface="Tahoma"/>
                <a:cs typeface="Tahoma"/>
              </a:rPr>
              <a:t>yang </a:t>
            </a:r>
            <a:r>
              <a:rPr sz="1950" spc="15" dirty="0">
                <a:latin typeface="Tahoma"/>
                <a:cs typeface="Tahoma"/>
              </a:rPr>
              <a:t>diperkenankan untuk suatu </a:t>
            </a:r>
            <a:r>
              <a:rPr sz="1950" spc="10" dirty="0">
                <a:latin typeface="Tahoma"/>
                <a:cs typeface="Tahoma"/>
              </a:rPr>
              <a:t>kegiatan  </a:t>
            </a:r>
            <a:r>
              <a:rPr sz="1950" spc="15" dirty="0">
                <a:latin typeface="Tahoma"/>
                <a:cs typeface="Tahoma"/>
              </a:rPr>
              <a:t>boleh ditunda atau </a:t>
            </a:r>
            <a:r>
              <a:rPr sz="1950" spc="10" dirty="0">
                <a:latin typeface="Tahoma"/>
                <a:cs typeface="Tahoma"/>
              </a:rPr>
              <a:t>terlambat, tanpa </a:t>
            </a:r>
            <a:r>
              <a:rPr sz="1950" spc="15" dirty="0">
                <a:latin typeface="Tahoma"/>
                <a:cs typeface="Tahoma"/>
              </a:rPr>
              <a:t>mempengaruhi jadual </a:t>
            </a:r>
            <a:r>
              <a:rPr sz="1950" spc="10" dirty="0">
                <a:latin typeface="Tahoma"/>
                <a:cs typeface="Tahoma"/>
              </a:rPr>
              <a:t>penyelesaian  </a:t>
            </a:r>
            <a:r>
              <a:rPr sz="1950" spc="5" dirty="0">
                <a:latin typeface="Tahoma"/>
                <a:cs typeface="Tahoma"/>
              </a:rPr>
              <a:t>proyek </a:t>
            </a:r>
            <a:r>
              <a:rPr sz="1950" spc="10" dirty="0">
                <a:latin typeface="Tahoma"/>
                <a:cs typeface="Tahoma"/>
              </a:rPr>
              <a:t>secara keseluruhan.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6761" y="3268217"/>
            <a:ext cx="6205728" cy="3844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5893" y="287274"/>
            <a:ext cx="9067800" cy="125984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2608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354"/>
              </a:spcBef>
            </a:pPr>
            <a:r>
              <a:rPr sz="4850" spc="875" dirty="0">
                <a:solidFill>
                  <a:srgbClr val="9A9A00"/>
                </a:solidFill>
                <a:latin typeface="Arial"/>
                <a:cs typeface="Arial"/>
              </a:rPr>
              <a:t>Total</a:t>
            </a:r>
            <a:r>
              <a:rPr sz="4850" spc="509" dirty="0">
                <a:solidFill>
                  <a:srgbClr val="9A9A00"/>
                </a:solidFill>
                <a:latin typeface="Arial"/>
                <a:cs typeface="Arial"/>
              </a:rPr>
              <a:t> </a:t>
            </a:r>
            <a:r>
              <a:rPr sz="4850" spc="919" dirty="0">
                <a:solidFill>
                  <a:srgbClr val="9A9A00"/>
                </a:solidFill>
                <a:latin typeface="Arial"/>
                <a:cs typeface="Arial"/>
              </a:rPr>
              <a:t>Float</a:t>
            </a:r>
            <a:endParaRPr sz="4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399" y="202946"/>
            <a:ext cx="135445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0" spc="5" dirty="0">
                <a:solidFill>
                  <a:srgbClr val="9A9A00"/>
                </a:solidFill>
                <a:latin typeface="Garamond"/>
                <a:cs typeface="Garamond"/>
              </a:rPr>
              <a:t>Contoh</a:t>
            </a:r>
            <a:endParaRPr sz="3500">
              <a:latin typeface="Garamond"/>
              <a:cs typeface="Garamond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9420" y="1496066"/>
          <a:ext cx="8732520" cy="4567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4730"/>
                <a:gridCol w="2780030"/>
                <a:gridCol w="3667760"/>
              </a:tblGrid>
              <a:tr h="503681">
                <a:tc>
                  <a:txBody>
                    <a:bodyPr/>
                    <a:lstStyle/>
                    <a:p>
                      <a:pPr algn="ctr">
                        <a:lnSpc>
                          <a:spcPts val="2230"/>
                        </a:lnSpc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AKTIVITAS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0"/>
                        </a:lnSpc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DURASI</a:t>
                      </a:r>
                      <a:r>
                        <a:rPr sz="1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10" dirty="0">
                          <a:latin typeface="Arial"/>
                          <a:cs typeface="Arial"/>
                        </a:rPr>
                        <a:t>(HARI)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0"/>
                        </a:lnSpc>
                      </a:pPr>
                      <a:r>
                        <a:rPr sz="1950" spc="20" dirty="0">
                          <a:latin typeface="Arial"/>
                          <a:cs typeface="Arial"/>
                        </a:rPr>
                        <a:t>TERGANTUNG</a:t>
                      </a:r>
                      <a:r>
                        <a:rPr sz="1950" spc="-15" dirty="0">
                          <a:latin typeface="Arial"/>
                          <a:cs typeface="Arial"/>
                        </a:rPr>
                        <a:t> PADA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Start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Start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C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A,B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C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F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15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F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69"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J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9569"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H,I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112899" y="6544056"/>
            <a:ext cx="1169035" cy="684530"/>
          </a:xfrm>
          <a:custGeom>
            <a:avLst/>
            <a:gdLst/>
            <a:ahLst/>
            <a:cxnLst/>
            <a:rect l="l" t="t" r="r" b="b"/>
            <a:pathLst>
              <a:path w="1169034" h="684529">
                <a:moveTo>
                  <a:pt x="416814" y="0"/>
                </a:moveTo>
                <a:lnTo>
                  <a:pt x="405384" y="0"/>
                </a:lnTo>
                <a:lnTo>
                  <a:pt x="394716" y="762"/>
                </a:lnTo>
                <a:lnTo>
                  <a:pt x="352806" y="7620"/>
                </a:lnTo>
                <a:lnTo>
                  <a:pt x="289727" y="32004"/>
                </a:lnTo>
                <a:lnTo>
                  <a:pt x="250351" y="55935"/>
                </a:lnTo>
                <a:lnTo>
                  <a:pt x="214057" y="84909"/>
                </a:lnTo>
                <a:lnTo>
                  <a:pt x="180800" y="118329"/>
                </a:lnTo>
                <a:lnTo>
                  <a:pt x="150534" y="155594"/>
                </a:lnTo>
                <a:lnTo>
                  <a:pt x="123213" y="196107"/>
                </a:lnTo>
                <a:lnTo>
                  <a:pt x="98791" y="239269"/>
                </a:lnTo>
                <a:lnTo>
                  <a:pt x="77223" y="284481"/>
                </a:lnTo>
                <a:lnTo>
                  <a:pt x="58462" y="331144"/>
                </a:lnTo>
                <a:lnTo>
                  <a:pt x="42463" y="378660"/>
                </a:lnTo>
                <a:lnTo>
                  <a:pt x="29179" y="426430"/>
                </a:lnTo>
                <a:lnTo>
                  <a:pt x="18565" y="473855"/>
                </a:lnTo>
                <a:lnTo>
                  <a:pt x="10576" y="520337"/>
                </a:lnTo>
                <a:lnTo>
                  <a:pt x="5165" y="565277"/>
                </a:lnTo>
                <a:lnTo>
                  <a:pt x="0" y="642366"/>
                </a:lnTo>
                <a:lnTo>
                  <a:pt x="0" y="681990"/>
                </a:lnTo>
                <a:lnTo>
                  <a:pt x="5334" y="681990"/>
                </a:lnTo>
                <a:lnTo>
                  <a:pt x="5334" y="672084"/>
                </a:lnTo>
                <a:lnTo>
                  <a:pt x="10668" y="672084"/>
                </a:lnTo>
                <a:lnTo>
                  <a:pt x="10668" y="642366"/>
                </a:lnTo>
                <a:lnTo>
                  <a:pt x="12192" y="608838"/>
                </a:lnTo>
                <a:lnTo>
                  <a:pt x="15240" y="575310"/>
                </a:lnTo>
                <a:lnTo>
                  <a:pt x="19050" y="542544"/>
                </a:lnTo>
                <a:lnTo>
                  <a:pt x="22860" y="515238"/>
                </a:lnTo>
                <a:lnTo>
                  <a:pt x="22860" y="509778"/>
                </a:lnTo>
                <a:lnTo>
                  <a:pt x="28956" y="477773"/>
                </a:lnTo>
                <a:lnTo>
                  <a:pt x="28956" y="478536"/>
                </a:lnTo>
                <a:lnTo>
                  <a:pt x="35052" y="447294"/>
                </a:lnTo>
                <a:lnTo>
                  <a:pt x="42672" y="416814"/>
                </a:lnTo>
                <a:lnTo>
                  <a:pt x="59436" y="358140"/>
                </a:lnTo>
                <a:lnTo>
                  <a:pt x="59436" y="358902"/>
                </a:lnTo>
                <a:lnTo>
                  <a:pt x="69342" y="330708"/>
                </a:lnTo>
                <a:lnTo>
                  <a:pt x="87167" y="286837"/>
                </a:lnTo>
                <a:lnTo>
                  <a:pt x="108399" y="243027"/>
                </a:lnTo>
                <a:lnTo>
                  <a:pt x="132834" y="200426"/>
                </a:lnTo>
                <a:lnTo>
                  <a:pt x="160268" y="160182"/>
                </a:lnTo>
                <a:lnTo>
                  <a:pt x="190500" y="123444"/>
                </a:lnTo>
                <a:lnTo>
                  <a:pt x="198882" y="114300"/>
                </a:lnTo>
                <a:lnTo>
                  <a:pt x="198882" y="115062"/>
                </a:lnTo>
                <a:lnTo>
                  <a:pt x="206502" y="106749"/>
                </a:lnTo>
                <a:lnTo>
                  <a:pt x="207264" y="105918"/>
                </a:lnTo>
                <a:lnTo>
                  <a:pt x="215646" y="98298"/>
                </a:lnTo>
                <a:lnTo>
                  <a:pt x="224028" y="89916"/>
                </a:lnTo>
                <a:lnTo>
                  <a:pt x="224028" y="90678"/>
                </a:lnTo>
                <a:lnTo>
                  <a:pt x="232410" y="83058"/>
                </a:lnTo>
                <a:lnTo>
                  <a:pt x="241554" y="75438"/>
                </a:lnTo>
                <a:lnTo>
                  <a:pt x="249936" y="69151"/>
                </a:lnTo>
                <a:lnTo>
                  <a:pt x="249936" y="68580"/>
                </a:lnTo>
                <a:lnTo>
                  <a:pt x="268224" y="56388"/>
                </a:lnTo>
                <a:lnTo>
                  <a:pt x="277368" y="50760"/>
                </a:lnTo>
                <a:lnTo>
                  <a:pt x="277368" y="50292"/>
                </a:lnTo>
                <a:lnTo>
                  <a:pt x="324978" y="27493"/>
                </a:lnTo>
                <a:lnTo>
                  <a:pt x="364998" y="16002"/>
                </a:lnTo>
                <a:lnTo>
                  <a:pt x="374904" y="13879"/>
                </a:lnTo>
                <a:lnTo>
                  <a:pt x="374904" y="13716"/>
                </a:lnTo>
                <a:lnTo>
                  <a:pt x="385572" y="12192"/>
                </a:lnTo>
                <a:lnTo>
                  <a:pt x="394716" y="11538"/>
                </a:lnTo>
                <a:lnTo>
                  <a:pt x="395478" y="11430"/>
                </a:lnTo>
                <a:lnTo>
                  <a:pt x="405384" y="10722"/>
                </a:lnTo>
                <a:lnTo>
                  <a:pt x="416052" y="10668"/>
                </a:lnTo>
                <a:lnTo>
                  <a:pt x="416814" y="0"/>
                </a:lnTo>
                <a:close/>
              </a:path>
              <a:path w="1169034" h="684529">
                <a:moveTo>
                  <a:pt x="234823" y="672084"/>
                </a:moveTo>
                <a:lnTo>
                  <a:pt x="5334" y="672084"/>
                </a:lnTo>
                <a:lnTo>
                  <a:pt x="10668" y="677418"/>
                </a:lnTo>
                <a:lnTo>
                  <a:pt x="10668" y="681990"/>
                </a:lnTo>
                <a:lnTo>
                  <a:pt x="234696" y="681990"/>
                </a:lnTo>
                <a:lnTo>
                  <a:pt x="234696" y="676656"/>
                </a:lnTo>
                <a:lnTo>
                  <a:pt x="234823" y="672084"/>
                </a:lnTo>
                <a:close/>
              </a:path>
              <a:path w="1169034" h="684529">
                <a:moveTo>
                  <a:pt x="10668" y="681990"/>
                </a:moveTo>
                <a:lnTo>
                  <a:pt x="10668" y="677418"/>
                </a:lnTo>
                <a:lnTo>
                  <a:pt x="5334" y="672084"/>
                </a:lnTo>
                <a:lnTo>
                  <a:pt x="5334" y="681990"/>
                </a:lnTo>
                <a:lnTo>
                  <a:pt x="10668" y="681990"/>
                </a:lnTo>
                <a:close/>
              </a:path>
              <a:path w="1169034" h="684529">
                <a:moveTo>
                  <a:pt x="23622" y="509778"/>
                </a:moveTo>
                <a:lnTo>
                  <a:pt x="22860" y="509778"/>
                </a:lnTo>
                <a:lnTo>
                  <a:pt x="22860" y="515238"/>
                </a:lnTo>
                <a:lnTo>
                  <a:pt x="23622" y="509778"/>
                </a:lnTo>
                <a:close/>
              </a:path>
              <a:path w="1169034" h="684529">
                <a:moveTo>
                  <a:pt x="207264" y="105918"/>
                </a:moveTo>
                <a:lnTo>
                  <a:pt x="206502" y="106680"/>
                </a:lnTo>
                <a:lnTo>
                  <a:pt x="206899" y="106315"/>
                </a:lnTo>
                <a:lnTo>
                  <a:pt x="207264" y="105918"/>
                </a:lnTo>
                <a:close/>
              </a:path>
              <a:path w="1169034" h="684529">
                <a:moveTo>
                  <a:pt x="206899" y="106315"/>
                </a:moveTo>
                <a:lnTo>
                  <a:pt x="206502" y="106680"/>
                </a:lnTo>
                <a:lnTo>
                  <a:pt x="206899" y="106315"/>
                </a:lnTo>
                <a:close/>
              </a:path>
              <a:path w="1169034" h="684529">
                <a:moveTo>
                  <a:pt x="207264" y="105981"/>
                </a:moveTo>
                <a:lnTo>
                  <a:pt x="206899" y="106315"/>
                </a:lnTo>
                <a:lnTo>
                  <a:pt x="207264" y="105981"/>
                </a:lnTo>
                <a:close/>
              </a:path>
              <a:path w="1169034" h="684529">
                <a:moveTo>
                  <a:pt x="240030" y="672084"/>
                </a:moveTo>
                <a:lnTo>
                  <a:pt x="234823" y="672084"/>
                </a:lnTo>
                <a:lnTo>
                  <a:pt x="234696" y="676656"/>
                </a:lnTo>
                <a:lnTo>
                  <a:pt x="240030" y="672084"/>
                </a:lnTo>
                <a:close/>
              </a:path>
              <a:path w="1169034" h="684529">
                <a:moveTo>
                  <a:pt x="240030" y="681990"/>
                </a:moveTo>
                <a:lnTo>
                  <a:pt x="240030" y="672084"/>
                </a:lnTo>
                <a:lnTo>
                  <a:pt x="234696" y="676656"/>
                </a:lnTo>
                <a:lnTo>
                  <a:pt x="234696" y="681990"/>
                </a:lnTo>
                <a:lnTo>
                  <a:pt x="240030" y="681990"/>
                </a:lnTo>
                <a:close/>
              </a:path>
              <a:path w="1169034" h="684529">
                <a:moveTo>
                  <a:pt x="534296" y="39227"/>
                </a:moveTo>
                <a:lnTo>
                  <a:pt x="522204" y="33791"/>
                </a:lnTo>
                <a:lnTo>
                  <a:pt x="515112" y="37338"/>
                </a:lnTo>
                <a:lnTo>
                  <a:pt x="477402" y="62074"/>
                </a:lnTo>
                <a:lnTo>
                  <a:pt x="442718" y="91051"/>
                </a:lnTo>
                <a:lnTo>
                  <a:pt x="410989" y="123820"/>
                </a:lnTo>
                <a:lnTo>
                  <a:pt x="382147" y="159931"/>
                </a:lnTo>
                <a:lnTo>
                  <a:pt x="356122" y="198935"/>
                </a:lnTo>
                <a:lnTo>
                  <a:pt x="332843" y="240382"/>
                </a:lnTo>
                <a:lnTo>
                  <a:pt x="312242" y="283824"/>
                </a:lnTo>
                <a:lnTo>
                  <a:pt x="294248" y="328810"/>
                </a:lnTo>
                <a:lnTo>
                  <a:pt x="278792" y="374892"/>
                </a:lnTo>
                <a:lnTo>
                  <a:pt x="265805" y="421620"/>
                </a:lnTo>
                <a:lnTo>
                  <a:pt x="255216" y="468544"/>
                </a:lnTo>
                <a:lnTo>
                  <a:pt x="246957" y="515216"/>
                </a:lnTo>
                <a:lnTo>
                  <a:pt x="240957" y="561186"/>
                </a:lnTo>
                <a:lnTo>
                  <a:pt x="237147" y="606005"/>
                </a:lnTo>
                <a:lnTo>
                  <a:pt x="235458" y="649224"/>
                </a:lnTo>
                <a:lnTo>
                  <a:pt x="234823" y="672084"/>
                </a:lnTo>
                <a:lnTo>
                  <a:pt x="240030" y="672084"/>
                </a:lnTo>
                <a:lnTo>
                  <a:pt x="240030" y="681990"/>
                </a:lnTo>
                <a:lnTo>
                  <a:pt x="245364" y="681990"/>
                </a:lnTo>
                <a:lnTo>
                  <a:pt x="246126" y="649224"/>
                </a:lnTo>
                <a:lnTo>
                  <a:pt x="248275" y="597390"/>
                </a:lnTo>
                <a:lnTo>
                  <a:pt x="253388" y="544772"/>
                </a:lnTo>
                <a:lnTo>
                  <a:pt x="261312" y="492162"/>
                </a:lnTo>
                <a:lnTo>
                  <a:pt x="271896" y="440355"/>
                </a:lnTo>
                <a:lnTo>
                  <a:pt x="284988" y="390144"/>
                </a:lnTo>
                <a:lnTo>
                  <a:pt x="291846" y="368884"/>
                </a:lnTo>
                <a:lnTo>
                  <a:pt x="291846" y="366522"/>
                </a:lnTo>
                <a:lnTo>
                  <a:pt x="308610" y="320802"/>
                </a:lnTo>
                <a:lnTo>
                  <a:pt x="316992" y="298704"/>
                </a:lnTo>
                <a:lnTo>
                  <a:pt x="316992" y="299466"/>
                </a:lnTo>
                <a:lnTo>
                  <a:pt x="326136" y="279067"/>
                </a:lnTo>
                <a:lnTo>
                  <a:pt x="326136" y="278130"/>
                </a:lnTo>
                <a:lnTo>
                  <a:pt x="336042" y="258317"/>
                </a:lnTo>
                <a:lnTo>
                  <a:pt x="336042" y="256794"/>
                </a:lnTo>
                <a:lnTo>
                  <a:pt x="357378" y="217170"/>
                </a:lnTo>
                <a:lnTo>
                  <a:pt x="368808" y="198882"/>
                </a:lnTo>
                <a:lnTo>
                  <a:pt x="381000" y="180594"/>
                </a:lnTo>
                <a:lnTo>
                  <a:pt x="393192" y="163068"/>
                </a:lnTo>
                <a:lnTo>
                  <a:pt x="393192" y="163830"/>
                </a:lnTo>
                <a:lnTo>
                  <a:pt x="405384" y="147066"/>
                </a:lnTo>
                <a:lnTo>
                  <a:pt x="418338" y="131064"/>
                </a:lnTo>
                <a:lnTo>
                  <a:pt x="445770" y="102107"/>
                </a:lnTo>
                <a:lnTo>
                  <a:pt x="445770" y="102870"/>
                </a:lnTo>
                <a:lnTo>
                  <a:pt x="460248" y="89154"/>
                </a:lnTo>
                <a:lnTo>
                  <a:pt x="474726" y="76962"/>
                </a:lnTo>
                <a:lnTo>
                  <a:pt x="489966" y="65532"/>
                </a:lnTo>
                <a:lnTo>
                  <a:pt x="489966" y="65786"/>
                </a:lnTo>
                <a:lnTo>
                  <a:pt x="504444" y="56134"/>
                </a:lnTo>
                <a:lnTo>
                  <a:pt x="504444" y="55626"/>
                </a:lnTo>
                <a:lnTo>
                  <a:pt x="520446" y="46482"/>
                </a:lnTo>
                <a:lnTo>
                  <a:pt x="534296" y="39227"/>
                </a:lnTo>
                <a:close/>
              </a:path>
              <a:path w="1169034" h="684529">
                <a:moveTo>
                  <a:pt x="250698" y="68580"/>
                </a:moveTo>
                <a:lnTo>
                  <a:pt x="249936" y="68580"/>
                </a:lnTo>
                <a:lnTo>
                  <a:pt x="249936" y="69151"/>
                </a:lnTo>
                <a:lnTo>
                  <a:pt x="250698" y="68580"/>
                </a:lnTo>
                <a:close/>
              </a:path>
              <a:path w="1169034" h="684529">
                <a:moveTo>
                  <a:pt x="278130" y="50292"/>
                </a:moveTo>
                <a:lnTo>
                  <a:pt x="277368" y="50292"/>
                </a:lnTo>
                <a:lnTo>
                  <a:pt x="277368" y="50760"/>
                </a:lnTo>
                <a:lnTo>
                  <a:pt x="278130" y="50292"/>
                </a:lnTo>
                <a:close/>
              </a:path>
              <a:path w="1169034" h="684529">
                <a:moveTo>
                  <a:pt x="292608" y="366522"/>
                </a:moveTo>
                <a:lnTo>
                  <a:pt x="291846" y="366522"/>
                </a:lnTo>
                <a:lnTo>
                  <a:pt x="291846" y="368884"/>
                </a:lnTo>
                <a:lnTo>
                  <a:pt x="292608" y="366522"/>
                </a:lnTo>
                <a:close/>
              </a:path>
              <a:path w="1169034" h="684529">
                <a:moveTo>
                  <a:pt x="326898" y="277368"/>
                </a:moveTo>
                <a:lnTo>
                  <a:pt x="326136" y="278130"/>
                </a:lnTo>
                <a:lnTo>
                  <a:pt x="326136" y="279067"/>
                </a:lnTo>
                <a:lnTo>
                  <a:pt x="326898" y="277368"/>
                </a:lnTo>
                <a:close/>
              </a:path>
              <a:path w="1169034" h="684529">
                <a:moveTo>
                  <a:pt x="336804" y="256794"/>
                </a:moveTo>
                <a:lnTo>
                  <a:pt x="336042" y="256794"/>
                </a:lnTo>
                <a:lnTo>
                  <a:pt x="336042" y="258317"/>
                </a:lnTo>
                <a:lnTo>
                  <a:pt x="336804" y="256794"/>
                </a:lnTo>
                <a:close/>
              </a:path>
              <a:path w="1169034" h="684529">
                <a:moveTo>
                  <a:pt x="375666" y="13716"/>
                </a:moveTo>
                <a:lnTo>
                  <a:pt x="374904" y="13716"/>
                </a:lnTo>
                <a:lnTo>
                  <a:pt x="374904" y="13879"/>
                </a:lnTo>
                <a:lnTo>
                  <a:pt x="375666" y="13716"/>
                </a:lnTo>
                <a:close/>
              </a:path>
              <a:path w="1169034" h="684529">
                <a:moveTo>
                  <a:pt x="396240" y="11430"/>
                </a:moveTo>
                <a:lnTo>
                  <a:pt x="395478" y="11430"/>
                </a:lnTo>
                <a:lnTo>
                  <a:pt x="396240" y="11430"/>
                </a:lnTo>
                <a:close/>
              </a:path>
              <a:path w="1169034" h="684529">
                <a:moveTo>
                  <a:pt x="487357" y="10668"/>
                </a:moveTo>
                <a:lnTo>
                  <a:pt x="479004" y="7929"/>
                </a:lnTo>
                <a:lnTo>
                  <a:pt x="432816" y="762"/>
                </a:lnTo>
                <a:lnTo>
                  <a:pt x="416814" y="0"/>
                </a:lnTo>
                <a:lnTo>
                  <a:pt x="416052" y="10668"/>
                </a:lnTo>
                <a:lnTo>
                  <a:pt x="487357" y="10668"/>
                </a:lnTo>
                <a:close/>
              </a:path>
              <a:path w="1169034" h="684529">
                <a:moveTo>
                  <a:pt x="1043778" y="448056"/>
                </a:moveTo>
                <a:lnTo>
                  <a:pt x="1032510" y="402335"/>
                </a:lnTo>
                <a:lnTo>
                  <a:pt x="1009590" y="330466"/>
                </a:lnTo>
                <a:lnTo>
                  <a:pt x="990133" y="282131"/>
                </a:lnTo>
                <a:lnTo>
                  <a:pt x="967195" y="234657"/>
                </a:lnTo>
                <a:lnTo>
                  <a:pt x="940693" y="188995"/>
                </a:lnTo>
                <a:lnTo>
                  <a:pt x="910543" y="146097"/>
                </a:lnTo>
                <a:lnTo>
                  <a:pt x="876660" y="106911"/>
                </a:lnTo>
                <a:lnTo>
                  <a:pt x="838962" y="72389"/>
                </a:lnTo>
                <a:lnTo>
                  <a:pt x="795528" y="41147"/>
                </a:lnTo>
                <a:lnTo>
                  <a:pt x="749727" y="19116"/>
                </a:lnTo>
                <a:lnTo>
                  <a:pt x="701040" y="4571"/>
                </a:lnTo>
                <a:lnTo>
                  <a:pt x="651510" y="0"/>
                </a:lnTo>
                <a:lnTo>
                  <a:pt x="416814" y="0"/>
                </a:lnTo>
                <a:lnTo>
                  <a:pt x="432816" y="762"/>
                </a:lnTo>
                <a:lnTo>
                  <a:pt x="479004" y="7929"/>
                </a:lnTo>
                <a:lnTo>
                  <a:pt x="487357" y="10668"/>
                </a:lnTo>
                <a:lnTo>
                  <a:pt x="668274" y="10776"/>
                </a:lnTo>
                <a:lnTo>
                  <a:pt x="683514" y="12953"/>
                </a:lnTo>
                <a:lnTo>
                  <a:pt x="683514" y="12191"/>
                </a:lnTo>
                <a:lnTo>
                  <a:pt x="699516" y="15239"/>
                </a:lnTo>
                <a:lnTo>
                  <a:pt x="699516" y="15385"/>
                </a:lnTo>
                <a:lnTo>
                  <a:pt x="714756" y="18287"/>
                </a:lnTo>
                <a:lnTo>
                  <a:pt x="760476" y="35051"/>
                </a:lnTo>
                <a:lnTo>
                  <a:pt x="790194" y="50291"/>
                </a:lnTo>
                <a:lnTo>
                  <a:pt x="790194" y="50749"/>
                </a:lnTo>
                <a:lnTo>
                  <a:pt x="804672" y="59435"/>
                </a:lnTo>
                <a:lnTo>
                  <a:pt x="804672" y="59957"/>
                </a:lnTo>
                <a:lnTo>
                  <a:pt x="818388" y="69341"/>
                </a:lnTo>
                <a:lnTo>
                  <a:pt x="847475" y="93420"/>
                </a:lnTo>
                <a:lnTo>
                  <a:pt x="874428" y="119881"/>
                </a:lnTo>
                <a:lnTo>
                  <a:pt x="899078" y="148505"/>
                </a:lnTo>
                <a:lnTo>
                  <a:pt x="921258" y="179069"/>
                </a:lnTo>
                <a:lnTo>
                  <a:pt x="932688" y="196595"/>
                </a:lnTo>
                <a:lnTo>
                  <a:pt x="932688" y="195833"/>
                </a:lnTo>
                <a:lnTo>
                  <a:pt x="944118" y="214122"/>
                </a:lnTo>
                <a:lnTo>
                  <a:pt x="944118" y="215482"/>
                </a:lnTo>
                <a:lnTo>
                  <a:pt x="954024" y="233172"/>
                </a:lnTo>
                <a:lnTo>
                  <a:pt x="954024" y="232409"/>
                </a:lnTo>
                <a:lnTo>
                  <a:pt x="964692" y="252221"/>
                </a:lnTo>
                <a:lnTo>
                  <a:pt x="982120" y="289644"/>
                </a:lnTo>
                <a:lnTo>
                  <a:pt x="997343" y="327393"/>
                </a:lnTo>
                <a:lnTo>
                  <a:pt x="1010719" y="365846"/>
                </a:lnTo>
                <a:lnTo>
                  <a:pt x="1022604" y="405384"/>
                </a:lnTo>
                <a:lnTo>
                  <a:pt x="1028700" y="429767"/>
                </a:lnTo>
                <a:lnTo>
                  <a:pt x="1028700" y="429006"/>
                </a:lnTo>
                <a:lnTo>
                  <a:pt x="1035558" y="457962"/>
                </a:lnTo>
                <a:lnTo>
                  <a:pt x="1039368" y="457962"/>
                </a:lnTo>
                <a:lnTo>
                  <a:pt x="1039368" y="448056"/>
                </a:lnTo>
                <a:lnTo>
                  <a:pt x="1043778" y="448056"/>
                </a:lnTo>
                <a:close/>
              </a:path>
              <a:path w="1169034" h="684529">
                <a:moveTo>
                  <a:pt x="810768" y="457962"/>
                </a:moveTo>
                <a:lnTo>
                  <a:pt x="792720" y="384718"/>
                </a:lnTo>
                <a:lnTo>
                  <a:pt x="778686" y="341529"/>
                </a:lnTo>
                <a:lnTo>
                  <a:pt x="761793" y="297895"/>
                </a:lnTo>
                <a:lnTo>
                  <a:pt x="742030" y="254561"/>
                </a:lnTo>
                <a:lnTo>
                  <a:pt x="719328" y="212184"/>
                </a:lnTo>
                <a:lnTo>
                  <a:pt x="693838" y="171768"/>
                </a:lnTo>
                <a:lnTo>
                  <a:pt x="665383" y="133795"/>
                </a:lnTo>
                <a:lnTo>
                  <a:pt x="634005" y="99098"/>
                </a:lnTo>
                <a:lnTo>
                  <a:pt x="599692" y="68418"/>
                </a:lnTo>
                <a:lnTo>
                  <a:pt x="562429" y="42502"/>
                </a:lnTo>
                <a:lnTo>
                  <a:pt x="522204" y="22091"/>
                </a:lnTo>
                <a:lnTo>
                  <a:pt x="487357" y="10668"/>
                </a:lnTo>
                <a:lnTo>
                  <a:pt x="432054" y="10668"/>
                </a:lnTo>
                <a:lnTo>
                  <a:pt x="448818" y="12192"/>
                </a:lnTo>
                <a:lnTo>
                  <a:pt x="448818" y="12337"/>
                </a:lnTo>
                <a:lnTo>
                  <a:pt x="480060" y="18288"/>
                </a:lnTo>
                <a:lnTo>
                  <a:pt x="480060" y="18505"/>
                </a:lnTo>
                <a:lnTo>
                  <a:pt x="495300" y="22860"/>
                </a:lnTo>
                <a:lnTo>
                  <a:pt x="495300" y="23114"/>
                </a:lnTo>
                <a:lnTo>
                  <a:pt x="510540" y="28194"/>
                </a:lnTo>
                <a:lnTo>
                  <a:pt x="510540" y="28536"/>
                </a:lnTo>
                <a:lnTo>
                  <a:pt x="522210" y="33788"/>
                </a:lnTo>
                <a:lnTo>
                  <a:pt x="531876" y="28956"/>
                </a:lnTo>
                <a:lnTo>
                  <a:pt x="536448" y="38100"/>
                </a:lnTo>
                <a:lnTo>
                  <a:pt x="536448" y="40195"/>
                </a:lnTo>
                <a:lnTo>
                  <a:pt x="540258" y="41910"/>
                </a:lnTo>
                <a:lnTo>
                  <a:pt x="554736" y="50292"/>
                </a:lnTo>
                <a:lnTo>
                  <a:pt x="569214" y="59436"/>
                </a:lnTo>
                <a:lnTo>
                  <a:pt x="583692" y="69341"/>
                </a:lnTo>
                <a:lnTo>
                  <a:pt x="583692" y="69903"/>
                </a:lnTo>
                <a:lnTo>
                  <a:pt x="597408" y="80009"/>
                </a:lnTo>
                <a:lnTo>
                  <a:pt x="611124" y="92202"/>
                </a:lnTo>
                <a:lnTo>
                  <a:pt x="624078" y="104393"/>
                </a:lnTo>
                <a:lnTo>
                  <a:pt x="649986" y="131826"/>
                </a:lnTo>
                <a:lnTo>
                  <a:pt x="662940" y="147066"/>
                </a:lnTo>
                <a:lnTo>
                  <a:pt x="662940" y="148018"/>
                </a:lnTo>
                <a:lnTo>
                  <a:pt x="674370" y="162306"/>
                </a:lnTo>
                <a:lnTo>
                  <a:pt x="686562" y="179070"/>
                </a:lnTo>
                <a:lnTo>
                  <a:pt x="697992" y="196596"/>
                </a:lnTo>
                <a:lnTo>
                  <a:pt x="697992" y="195834"/>
                </a:lnTo>
                <a:lnTo>
                  <a:pt x="708660" y="214122"/>
                </a:lnTo>
                <a:lnTo>
                  <a:pt x="719328" y="233172"/>
                </a:lnTo>
                <a:lnTo>
                  <a:pt x="719328" y="232410"/>
                </a:lnTo>
                <a:lnTo>
                  <a:pt x="739140" y="272034"/>
                </a:lnTo>
                <a:lnTo>
                  <a:pt x="748284" y="292608"/>
                </a:lnTo>
                <a:lnTo>
                  <a:pt x="757428" y="313944"/>
                </a:lnTo>
                <a:lnTo>
                  <a:pt x="765810" y="336042"/>
                </a:lnTo>
                <a:lnTo>
                  <a:pt x="765810" y="338050"/>
                </a:lnTo>
                <a:lnTo>
                  <a:pt x="773430" y="358140"/>
                </a:lnTo>
                <a:lnTo>
                  <a:pt x="787146" y="405384"/>
                </a:lnTo>
                <a:lnTo>
                  <a:pt x="793242" y="429768"/>
                </a:lnTo>
                <a:lnTo>
                  <a:pt x="793242" y="429006"/>
                </a:lnTo>
                <a:lnTo>
                  <a:pt x="797860" y="448056"/>
                </a:lnTo>
                <a:lnTo>
                  <a:pt x="804672" y="448056"/>
                </a:lnTo>
                <a:lnTo>
                  <a:pt x="804672" y="457962"/>
                </a:lnTo>
                <a:lnTo>
                  <a:pt x="810768" y="457962"/>
                </a:lnTo>
                <a:close/>
              </a:path>
              <a:path w="1169034" h="684529">
                <a:moveTo>
                  <a:pt x="448818" y="12337"/>
                </a:moveTo>
                <a:lnTo>
                  <a:pt x="448818" y="12192"/>
                </a:lnTo>
                <a:lnTo>
                  <a:pt x="448056" y="12192"/>
                </a:lnTo>
                <a:lnTo>
                  <a:pt x="448818" y="12337"/>
                </a:lnTo>
                <a:close/>
              </a:path>
              <a:path w="1169034" h="684529">
                <a:moveTo>
                  <a:pt x="480060" y="18505"/>
                </a:moveTo>
                <a:lnTo>
                  <a:pt x="480060" y="18288"/>
                </a:lnTo>
                <a:lnTo>
                  <a:pt x="479298" y="18288"/>
                </a:lnTo>
                <a:lnTo>
                  <a:pt x="480060" y="18505"/>
                </a:lnTo>
                <a:close/>
              </a:path>
              <a:path w="1169034" h="684529">
                <a:moveTo>
                  <a:pt x="489966" y="65786"/>
                </a:moveTo>
                <a:lnTo>
                  <a:pt x="489966" y="65532"/>
                </a:lnTo>
                <a:lnTo>
                  <a:pt x="489204" y="66294"/>
                </a:lnTo>
                <a:lnTo>
                  <a:pt x="489966" y="65786"/>
                </a:lnTo>
                <a:close/>
              </a:path>
              <a:path w="1169034" h="684529">
                <a:moveTo>
                  <a:pt x="495300" y="23114"/>
                </a:moveTo>
                <a:lnTo>
                  <a:pt x="495300" y="22860"/>
                </a:lnTo>
                <a:lnTo>
                  <a:pt x="494538" y="22860"/>
                </a:lnTo>
                <a:lnTo>
                  <a:pt x="495300" y="23114"/>
                </a:lnTo>
                <a:close/>
              </a:path>
              <a:path w="1169034" h="684529">
                <a:moveTo>
                  <a:pt x="505206" y="55626"/>
                </a:moveTo>
                <a:lnTo>
                  <a:pt x="504444" y="55626"/>
                </a:lnTo>
                <a:lnTo>
                  <a:pt x="504444" y="56134"/>
                </a:lnTo>
                <a:lnTo>
                  <a:pt x="505206" y="55626"/>
                </a:lnTo>
                <a:close/>
              </a:path>
              <a:path w="1169034" h="684529">
                <a:moveTo>
                  <a:pt x="510540" y="28536"/>
                </a:moveTo>
                <a:lnTo>
                  <a:pt x="510540" y="28194"/>
                </a:lnTo>
                <a:lnTo>
                  <a:pt x="509778" y="28194"/>
                </a:lnTo>
                <a:lnTo>
                  <a:pt x="510540" y="28536"/>
                </a:lnTo>
                <a:close/>
              </a:path>
              <a:path w="1169034" h="684529">
                <a:moveTo>
                  <a:pt x="536448" y="38100"/>
                </a:moveTo>
                <a:lnTo>
                  <a:pt x="531876" y="28956"/>
                </a:lnTo>
                <a:lnTo>
                  <a:pt x="522210" y="33788"/>
                </a:lnTo>
                <a:lnTo>
                  <a:pt x="534296" y="39227"/>
                </a:lnTo>
                <a:lnTo>
                  <a:pt x="536448" y="38100"/>
                </a:lnTo>
                <a:close/>
              </a:path>
              <a:path w="1169034" h="684529">
                <a:moveTo>
                  <a:pt x="536448" y="40195"/>
                </a:moveTo>
                <a:lnTo>
                  <a:pt x="536448" y="38100"/>
                </a:lnTo>
                <a:lnTo>
                  <a:pt x="534296" y="39227"/>
                </a:lnTo>
                <a:lnTo>
                  <a:pt x="536448" y="40195"/>
                </a:lnTo>
                <a:close/>
              </a:path>
              <a:path w="1169034" h="684529">
                <a:moveTo>
                  <a:pt x="583692" y="69903"/>
                </a:moveTo>
                <a:lnTo>
                  <a:pt x="583692" y="69341"/>
                </a:lnTo>
                <a:lnTo>
                  <a:pt x="582930" y="69341"/>
                </a:lnTo>
                <a:lnTo>
                  <a:pt x="583692" y="69903"/>
                </a:lnTo>
                <a:close/>
              </a:path>
              <a:path w="1169034" h="684529">
                <a:moveTo>
                  <a:pt x="662940" y="148018"/>
                </a:moveTo>
                <a:lnTo>
                  <a:pt x="662940" y="147066"/>
                </a:lnTo>
                <a:lnTo>
                  <a:pt x="662178" y="147066"/>
                </a:lnTo>
                <a:lnTo>
                  <a:pt x="662940" y="148018"/>
                </a:lnTo>
                <a:close/>
              </a:path>
              <a:path w="1169034" h="684529">
                <a:moveTo>
                  <a:pt x="804672" y="457962"/>
                </a:moveTo>
                <a:lnTo>
                  <a:pt x="804672" y="448056"/>
                </a:lnTo>
                <a:lnTo>
                  <a:pt x="799338" y="454152"/>
                </a:lnTo>
                <a:lnTo>
                  <a:pt x="797860" y="448056"/>
                </a:lnTo>
                <a:lnTo>
                  <a:pt x="672846" y="448056"/>
                </a:lnTo>
                <a:lnTo>
                  <a:pt x="686562" y="459932"/>
                </a:lnTo>
                <a:lnTo>
                  <a:pt x="686562" y="457962"/>
                </a:lnTo>
                <a:lnTo>
                  <a:pt x="690372" y="448818"/>
                </a:lnTo>
                <a:lnTo>
                  <a:pt x="700915" y="457962"/>
                </a:lnTo>
                <a:lnTo>
                  <a:pt x="804672" y="457962"/>
                </a:lnTo>
                <a:close/>
              </a:path>
              <a:path w="1169034" h="684529">
                <a:moveTo>
                  <a:pt x="700915" y="457962"/>
                </a:moveTo>
                <a:lnTo>
                  <a:pt x="690372" y="448818"/>
                </a:lnTo>
                <a:lnTo>
                  <a:pt x="686562" y="457962"/>
                </a:lnTo>
                <a:lnTo>
                  <a:pt x="700915" y="457962"/>
                </a:lnTo>
                <a:close/>
              </a:path>
              <a:path w="1169034" h="684529">
                <a:moveTo>
                  <a:pt x="945310" y="669915"/>
                </a:moveTo>
                <a:lnTo>
                  <a:pt x="701040" y="458069"/>
                </a:lnTo>
                <a:lnTo>
                  <a:pt x="686562" y="457962"/>
                </a:lnTo>
                <a:lnTo>
                  <a:pt x="686562" y="459932"/>
                </a:lnTo>
                <a:lnTo>
                  <a:pt x="941832" y="680976"/>
                </a:lnTo>
                <a:lnTo>
                  <a:pt x="941832" y="673608"/>
                </a:lnTo>
                <a:lnTo>
                  <a:pt x="945310" y="669915"/>
                </a:lnTo>
                <a:close/>
              </a:path>
              <a:path w="1169034" h="684529">
                <a:moveTo>
                  <a:pt x="699516" y="15385"/>
                </a:moveTo>
                <a:lnTo>
                  <a:pt x="699516" y="15239"/>
                </a:lnTo>
                <a:lnTo>
                  <a:pt x="698754" y="15239"/>
                </a:lnTo>
                <a:lnTo>
                  <a:pt x="699516" y="15385"/>
                </a:lnTo>
                <a:close/>
              </a:path>
              <a:path w="1169034" h="684529">
                <a:moveTo>
                  <a:pt x="765810" y="338050"/>
                </a:moveTo>
                <a:lnTo>
                  <a:pt x="765810" y="336042"/>
                </a:lnTo>
                <a:lnTo>
                  <a:pt x="765048" y="336042"/>
                </a:lnTo>
                <a:lnTo>
                  <a:pt x="765810" y="338050"/>
                </a:lnTo>
                <a:close/>
              </a:path>
              <a:path w="1169034" h="684529">
                <a:moveTo>
                  <a:pt x="790194" y="50749"/>
                </a:moveTo>
                <a:lnTo>
                  <a:pt x="790194" y="50291"/>
                </a:lnTo>
                <a:lnTo>
                  <a:pt x="789432" y="50291"/>
                </a:lnTo>
                <a:lnTo>
                  <a:pt x="790194" y="50749"/>
                </a:lnTo>
                <a:close/>
              </a:path>
              <a:path w="1169034" h="684529">
                <a:moveTo>
                  <a:pt x="804672" y="448056"/>
                </a:moveTo>
                <a:lnTo>
                  <a:pt x="797860" y="448056"/>
                </a:lnTo>
                <a:lnTo>
                  <a:pt x="799338" y="454152"/>
                </a:lnTo>
                <a:lnTo>
                  <a:pt x="804672" y="448056"/>
                </a:lnTo>
                <a:close/>
              </a:path>
              <a:path w="1169034" h="684529">
                <a:moveTo>
                  <a:pt x="804672" y="59957"/>
                </a:moveTo>
                <a:lnTo>
                  <a:pt x="804672" y="59435"/>
                </a:lnTo>
                <a:lnTo>
                  <a:pt x="803910" y="59435"/>
                </a:lnTo>
                <a:lnTo>
                  <a:pt x="804672" y="59957"/>
                </a:lnTo>
                <a:close/>
              </a:path>
              <a:path w="1169034" h="684529">
                <a:moveTo>
                  <a:pt x="948690" y="672846"/>
                </a:moveTo>
                <a:lnTo>
                  <a:pt x="945310" y="669915"/>
                </a:lnTo>
                <a:lnTo>
                  <a:pt x="941832" y="673608"/>
                </a:lnTo>
                <a:lnTo>
                  <a:pt x="948690" y="672846"/>
                </a:lnTo>
                <a:close/>
              </a:path>
              <a:path w="1169034" h="684529">
                <a:moveTo>
                  <a:pt x="948690" y="681051"/>
                </a:moveTo>
                <a:lnTo>
                  <a:pt x="948690" y="672846"/>
                </a:lnTo>
                <a:lnTo>
                  <a:pt x="941832" y="673608"/>
                </a:lnTo>
                <a:lnTo>
                  <a:pt x="941832" y="680976"/>
                </a:lnTo>
                <a:lnTo>
                  <a:pt x="945642" y="684276"/>
                </a:lnTo>
                <a:lnTo>
                  <a:pt x="948690" y="681051"/>
                </a:lnTo>
                <a:close/>
              </a:path>
              <a:path w="1169034" h="684529">
                <a:moveTo>
                  <a:pt x="944118" y="215482"/>
                </a:moveTo>
                <a:lnTo>
                  <a:pt x="944118" y="214122"/>
                </a:lnTo>
                <a:lnTo>
                  <a:pt x="943356" y="214122"/>
                </a:lnTo>
                <a:lnTo>
                  <a:pt x="944118" y="215482"/>
                </a:lnTo>
                <a:close/>
              </a:path>
              <a:path w="1169034" h="684529">
                <a:moveTo>
                  <a:pt x="1156716" y="460955"/>
                </a:moveTo>
                <a:lnTo>
                  <a:pt x="1156716" y="457962"/>
                </a:lnTo>
                <a:lnTo>
                  <a:pt x="1145008" y="457962"/>
                </a:lnTo>
                <a:lnTo>
                  <a:pt x="945310" y="669915"/>
                </a:lnTo>
                <a:lnTo>
                  <a:pt x="948690" y="672846"/>
                </a:lnTo>
                <a:lnTo>
                  <a:pt x="948690" y="681051"/>
                </a:lnTo>
                <a:lnTo>
                  <a:pt x="1156716" y="460955"/>
                </a:lnTo>
                <a:close/>
              </a:path>
              <a:path w="1169034" h="684529">
                <a:moveTo>
                  <a:pt x="1044702" y="451866"/>
                </a:moveTo>
                <a:lnTo>
                  <a:pt x="1043778" y="448056"/>
                </a:lnTo>
                <a:lnTo>
                  <a:pt x="1039368" y="448056"/>
                </a:lnTo>
                <a:lnTo>
                  <a:pt x="1044702" y="451866"/>
                </a:lnTo>
                <a:close/>
              </a:path>
              <a:path w="1169034" h="684529">
                <a:moveTo>
                  <a:pt x="1044702" y="457962"/>
                </a:moveTo>
                <a:lnTo>
                  <a:pt x="1044702" y="451866"/>
                </a:lnTo>
                <a:lnTo>
                  <a:pt x="1039368" y="448056"/>
                </a:lnTo>
                <a:lnTo>
                  <a:pt x="1039368" y="457962"/>
                </a:lnTo>
                <a:lnTo>
                  <a:pt x="1044702" y="457962"/>
                </a:lnTo>
                <a:close/>
              </a:path>
              <a:path w="1169034" h="684529">
                <a:moveTo>
                  <a:pt x="1168908" y="448056"/>
                </a:moveTo>
                <a:lnTo>
                  <a:pt x="1043778" y="448056"/>
                </a:lnTo>
                <a:lnTo>
                  <a:pt x="1044702" y="451866"/>
                </a:lnTo>
                <a:lnTo>
                  <a:pt x="1044702" y="457962"/>
                </a:lnTo>
                <a:lnTo>
                  <a:pt x="1145008" y="457962"/>
                </a:lnTo>
                <a:lnTo>
                  <a:pt x="1152906" y="449580"/>
                </a:lnTo>
                <a:lnTo>
                  <a:pt x="1156716" y="457962"/>
                </a:lnTo>
                <a:lnTo>
                  <a:pt x="1156716" y="460955"/>
                </a:lnTo>
                <a:lnTo>
                  <a:pt x="1168908" y="448056"/>
                </a:lnTo>
                <a:close/>
              </a:path>
              <a:path w="1169034" h="684529">
                <a:moveTo>
                  <a:pt x="1156716" y="457962"/>
                </a:moveTo>
                <a:lnTo>
                  <a:pt x="1152906" y="449580"/>
                </a:lnTo>
                <a:lnTo>
                  <a:pt x="1145008" y="457962"/>
                </a:lnTo>
                <a:lnTo>
                  <a:pt x="1156716" y="457962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7383" y="306324"/>
            <a:ext cx="8564245" cy="1259840"/>
          </a:xfrm>
          <a:prstGeom prst="rect">
            <a:avLst/>
          </a:prstGeom>
          <a:solidFill>
            <a:srgbClr val="990033"/>
          </a:solidFill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3500" spc="10" dirty="0">
                <a:solidFill>
                  <a:srgbClr val="FFFFE1"/>
                </a:solidFill>
                <a:latin typeface="Tahoma"/>
                <a:cs typeface="Tahoma"/>
              </a:rPr>
              <a:t>PERT</a:t>
            </a:r>
            <a:endParaRPr sz="3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3050" spc="10" dirty="0">
                <a:solidFill>
                  <a:srgbClr val="FFFFE1"/>
                </a:solidFill>
                <a:latin typeface="Tahoma"/>
                <a:cs typeface="Tahoma"/>
              </a:rPr>
              <a:t>(Project </a:t>
            </a:r>
            <a:r>
              <a:rPr sz="3050" spc="15" dirty="0">
                <a:solidFill>
                  <a:srgbClr val="FFFFE1"/>
                </a:solidFill>
                <a:latin typeface="Tahoma"/>
                <a:cs typeface="Tahoma"/>
              </a:rPr>
              <a:t>Evaluation and Review</a:t>
            </a:r>
            <a:r>
              <a:rPr sz="3050" spc="30" dirty="0">
                <a:solidFill>
                  <a:srgbClr val="FFFFE1"/>
                </a:solidFill>
                <a:latin typeface="Tahoma"/>
                <a:cs typeface="Tahoma"/>
              </a:rPr>
              <a:t> </a:t>
            </a:r>
            <a:r>
              <a:rPr sz="3050" spc="15" dirty="0">
                <a:solidFill>
                  <a:srgbClr val="FFFFE1"/>
                </a:solidFill>
                <a:latin typeface="Tahoma"/>
                <a:cs typeface="Tahoma"/>
              </a:rPr>
              <a:t>Technique)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0679" y="2379217"/>
            <a:ext cx="8176895" cy="341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100965" indent="-378460">
              <a:lnSpc>
                <a:spcPct val="99700"/>
              </a:lnSpc>
              <a:spcBef>
                <a:spcPts val="105"/>
              </a:spcBef>
              <a:buClr>
                <a:srgbClr val="B2B2B2"/>
              </a:buClr>
              <a:buSzPct val="88679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2650" spc="-10" dirty="0">
                <a:latin typeface="Arial"/>
                <a:cs typeface="Arial"/>
              </a:rPr>
              <a:t>Pada prosedur penjadwalan terdahulu (CPM, PDM)  diasumsikan bahwa durasi kegiatan dianggap  diketahui dengan</a:t>
            </a:r>
            <a:r>
              <a:rPr sz="2650" spc="1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pasti.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2B2B2"/>
              </a:buClr>
              <a:buFont typeface="Wingdings"/>
              <a:buChar char=""/>
            </a:pPr>
            <a:endParaRPr sz="3850">
              <a:latin typeface="Times New Roman"/>
              <a:cs typeface="Times New Roman"/>
            </a:endParaRPr>
          </a:p>
          <a:p>
            <a:pPr marL="390525" marR="5080" indent="-378460">
              <a:lnSpc>
                <a:spcPct val="100000"/>
              </a:lnSpc>
              <a:buClr>
                <a:srgbClr val="B2B2B2"/>
              </a:buClr>
              <a:buSzPct val="88679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2650" spc="-10" dirty="0">
                <a:latin typeface="Arial"/>
                <a:cs typeface="Arial"/>
              </a:rPr>
              <a:t>Dalam kenyataannya prosedur penjadwalan melalui  proses yang dinamakan estimasi (estimasi durasi  maupun estimasi biaya), dimana </a:t>
            </a:r>
            <a:r>
              <a:rPr sz="2650" spc="-5" dirty="0">
                <a:latin typeface="Arial"/>
                <a:cs typeface="Arial"/>
              </a:rPr>
              <a:t>ciri </a:t>
            </a:r>
            <a:r>
              <a:rPr sz="2650" spc="-10" dirty="0">
                <a:latin typeface="Arial"/>
                <a:cs typeface="Arial"/>
              </a:rPr>
              <a:t>utama dari  estimasi adalah mengandung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unsur</a:t>
            </a:r>
            <a:r>
              <a:rPr sz="2650" u="heavy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ketidak-pastian</a:t>
            </a:r>
            <a:r>
              <a:rPr sz="2650" spc="-10" dirty="0">
                <a:latin typeface="Arial"/>
                <a:cs typeface="Arial"/>
              </a:rPr>
              <a:t>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223" y="755396"/>
            <a:ext cx="502348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0" spc="5" dirty="0">
                <a:solidFill>
                  <a:srgbClr val="FF0000"/>
                </a:solidFill>
                <a:latin typeface="Arial"/>
                <a:cs typeface="Arial"/>
              </a:rPr>
              <a:t>Estimasi </a:t>
            </a:r>
            <a:r>
              <a:rPr sz="3500" b="0" spc="10" dirty="0">
                <a:solidFill>
                  <a:srgbClr val="FF0000"/>
                </a:solidFill>
                <a:latin typeface="Arial"/>
                <a:cs typeface="Arial"/>
              </a:rPr>
              <a:t>Durasi</a:t>
            </a:r>
            <a:r>
              <a:rPr sz="3500" b="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b="0" spc="5" dirty="0">
                <a:solidFill>
                  <a:srgbClr val="FF0000"/>
                </a:solidFill>
                <a:latin typeface="Arial"/>
                <a:cs typeface="Arial"/>
              </a:rPr>
              <a:t>Kegiatan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97" y="2145596"/>
            <a:ext cx="8596630" cy="41890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370"/>
              </a:spcBef>
              <a:buClr>
                <a:srgbClr val="0078F0"/>
              </a:buClr>
              <a:buSzPct val="84090"/>
              <a:buFont typeface="Wingdings"/>
              <a:buChar char=""/>
              <a:tabLst>
                <a:tab pos="390525" algn="l"/>
                <a:tab pos="391160" algn="l"/>
              </a:tabLst>
            </a:pPr>
            <a:r>
              <a:rPr sz="2200" b="1" i="1" spc="-5" dirty="0">
                <a:solidFill>
                  <a:srgbClr val="002060"/>
                </a:solidFill>
                <a:latin typeface="Arial"/>
                <a:cs typeface="Arial"/>
              </a:rPr>
              <a:t>Optimistic estimate</a:t>
            </a:r>
            <a:r>
              <a:rPr sz="2200" b="1" i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(to)</a:t>
            </a:r>
            <a:endParaRPr sz="2200">
              <a:latin typeface="Arial"/>
              <a:cs typeface="Arial"/>
            </a:endParaRPr>
          </a:p>
          <a:p>
            <a:pPr marL="390525" marR="82550">
              <a:lnSpc>
                <a:spcPts val="2380"/>
              </a:lnSpc>
              <a:spcBef>
                <a:spcPts val="565"/>
              </a:spcBef>
            </a:pP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Durasi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dibutuhkan untuk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menyelesaikan suatu kegiatan, jika  segala sesuatunya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berjalan dengan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baik.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390525" indent="-378460">
              <a:lnSpc>
                <a:spcPct val="100000"/>
              </a:lnSpc>
              <a:buClr>
                <a:srgbClr val="0078F0"/>
              </a:buClr>
              <a:buSzPct val="84090"/>
              <a:buFont typeface="Wingdings"/>
              <a:buChar char=""/>
              <a:tabLst>
                <a:tab pos="390525" algn="l"/>
                <a:tab pos="391160" algn="l"/>
              </a:tabLst>
            </a:pPr>
            <a:r>
              <a:rPr sz="2200" b="1" i="1" spc="-5" dirty="0">
                <a:solidFill>
                  <a:srgbClr val="002060"/>
                </a:solidFill>
                <a:latin typeface="Arial"/>
                <a:cs typeface="Arial"/>
              </a:rPr>
              <a:t>Pessimistic estimate</a:t>
            </a:r>
            <a:r>
              <a:rPr sz="2200" b="1" i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(tp)</a:t>
            </a:r>
            <a:endParaRPr sz="2200">
              <a:latin typeface="Arial"/>
              <a:cs typeface="Arial"/>
            </a:endParaRPr>
          </a:p>
          <a:p>
            <a:pPr marL="390525" marR="5080">
              <a:lnSpc>
                <a:spcPts val="2380"/>
              </a:lnSpc>
              <a:spcBef>
                <a:spcPts val="560"/>
              </a:spcBef>
            </a:pP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Durasi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dibutuhkan untuk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menyelesaiakan suatu kegiatan jika  segala sesuatunya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kondisi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buruk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(tidak</a:t>
            </a:r>
            <a:r>
              <a:rPr sz="2200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mendukung).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390525" indent="-378460">
              <a:lnSpc>
                <a:spcPct val="100000"/>
              </a:lnSpc>
              <a:buClr>
                <a:srgbClr val="0078F0"/>
              </a:buClr>
              <a:buSzPct val="84090"/>
              <a:buFont typeface="Wingdings"/>
              <a:buChar char=""/>
              <a:tabLst>
                <a:tab pos="390525" algn="l"/>
                <a:tab pos="391160" algn="l"/>
              </a:tabLst>
            </a:pPr>
            <a:r>
              <a:rPr sz="2200" b="1" i="1" spc="-5" dirty="0">
                <a:solidFill>
                  <a:srgbClr val="002060"/>
                </a:solidFill>
                <a:latin typeface="Arial"/>
                <a:cs typeface="Arial"/>
              </a:rPr>
              <a:t>Most likely estimate</a:t>
            </a:r>
            <a:r>
              <a:rPr sz="2200" b="1" i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(tm)</a:t>
            </a:r>
            <a:endParaRPr sz="2200">
              <a:latin typeface="Arial"/>
              <a:cs typeface="Arial"/>
            </a:endParaRPr>
          </a:p>
          <a:p>
            <a:pPr marL="390525" marR="102870">
              <a:lnSpc>
                <a:spcPct val="90100"/>
              </a:lnSpc>
              <a:spcBef>
                <a:spcPts val="525"/>
              </a:spcBef>
            </a:pP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Durasi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dibutuhkan untuk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menyelesaikan suatu kegiatan 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diantara </a:t>
            </a:r>
            <a:r>
              <a:rPr sz="2200" i="1" dirty="0">
                <a:solidFill>
                  <a:srgbClr val="002060"/>
                </a:solidFill>
                <a:latin typeface="Arial"/>
                <a:cs typeface="Arial"/>
              </a:rPr>
              <a:t>optimistic estimate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200" i="1" dirty="0">
                <a:solidFill>
                  <a:srgbClr val="002060"/>
                </a:solidFill>
                <a:latin typeface="Arial"/>
                <a:cs typeface="Arial"/>
              </a:rPr>
              <a:t>pessimistic estimate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atau dikenal  dengan </a:t>
            </a:r>
            <a:r>
              <a:rPr sz="2200" i="1" spc="-5" dirty="0">
                <a:solidFill>
                  <a:srgbClr val="002060"/>
                </a:solidFill>
                <a:latin typeface="Arial"/>
                <a:cs typeface="Arial"/>
              </a:rPr>
              <a:t>medium</a:t>
            </a:r>
            <a:r>
              <a:rPr sz="22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002060"/>
                </a:solidFill>
                <a:latin typeface="Arial"/>
                <a:cs typeface="Arial"/>
              </a:rPr>
              <a:t>duration.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973" y="849122"/>
            <a:ext cx="63112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b="0" spc="15" dirty="0">
                <a:solidFill>
                  <a:srgbClr val="33659A"/>
                </a:solidFill>
                <a:latin typeface="Verdana"/>
                <a:cs typeface="Verdana"/>
              </a:rPr>
              <a:t>PERSAMAAN YANG</a:t>
            </a:r>
            <a:r>
              <a:rPr sz="3050" b="0" spc="30" dirty="0">
                <a:solidFill>
                  <a:srgbClr val="33659A"/>
                </a:solidFill>
                <a:latin typeface="Verdana"/>
                <a:cs typeface="Verdana"/>
              </a:rPr>
              <a:t> </a:t>
            </a:r>
            <a:r>
              <a:rPr sz="3050" b="0" spc="20" dirty="0">
                <a:solidFill>
                  <a:srgbClr val="33659A"/>
                </a:solidFill>
                <a:latin typeface="Verdana"/>
                <a:cs typeface="Verdana"/>
              </a:rPr>
              <a:t>DIGUNAKAN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1497" y="2849879"/>
            <a:ext cx="3200400" cy="1127760"/>
          </a:xfrm>
          <a:custGeom>
            <a:avLst/>
            <a:gdLst/>
            <a:ahLst/>
            <a:cxnLst/>
            <a:rect l="l" t="t" r="r" b="b"/>
            <a:pathLst>
              <a:path w="3200400" h="1127760">
                <a:moveTo>
                  <a:pt x="3200400" y="1127759"/>
                </a:moveTo>
                <a:lnTo>
                  <a:pt x="3200400" y="0"/>
                </a:lnTo>
                <a:lnTo>
                  <a:pt x="0" y="0"/>
                </a:lnTo>
                <a:lnTo>
                  <a:pt x="0" y="1127760"/>
                </a:lnTo>
                <a:lnTo>
                  <a:pt x="4572" y="1127760"/>
                </a:lnTo>
                <a:lnTo>
                  <a:pt x="4572" y="10668"/>
                </a:lnTo>
                <a:lnTo>
                  <a:pt x="9906" y="5333"/>
                </a:lnTo>
                <a:lnTo>
                  <a:pt x="9906" y="10668"/>
                </a:lnTo>
                <a:lnTo>
                  <a:pt x="3190494" y="10668"/>
                </a:lnTo>
                <a:lnTo>
                  <a:pt x="3190494" y="5333"/>
                </a:lnTo>
                <a:lnTo>
                  <a:pt x="3195066" y="10668"/>
                </a:lnTo>
                <a:lnTo>
                  <a:pt x="3195066" y="1127759"/>
                </a:lnTo>
                <a:lnTo>
                  <a:pt x="3200400" y="1127759"/>
                </a:lnTo>
                <a:close/>
              </a:path>
              <a:path w="3200400" h="1127760">
                <a:moveTo>
                  <a:pt x="9906" y="10668"/>
                </a:moveTo>
                <a:lnTo>
                  <a:pt x="9906" y="5333"/>
                </a:lnTo>
                <a:lnTo>
                  <a:pt x="4572" y="10668"/>
                </a:lnTo>
                <a:lnTo>
                  <a:pt x="9906" y="10668"/>
                </a:lnTo>
                <a:close/>
              </a:path>
              <a:path w="3200400" h="1127760">
                <a:moveTo>
                  <a:pt x="9906" y="1117854"/>
                </a:moveTo>
                <a:lnTo>
                  <a:pt x="9906" y="10668"/>
                </a:lnTo>
                <a:lnTo>
                  <a:pt x="4572" y="10668"/>
                </a:lnTo>
                <a:lnTo>
                  <a:pt x="4572" y="1117854"/>
                </a:lnTo>
                <a:lnTo>
                  <a:pt x="9906" y="1117854"/>
                </a:lnTo>
                <a:close/>
              </a:path>
              <a:path w="3200400" h="1127760">
                <a:moveTo>
                  <a:pt x="3195066" y="1117853"/>
                </a:moveTo>
                <a:lnTo>
                  <a:pt x="4572" y="1117854"/>
                </a:lnTo>
                <a:lnTo>
                  <a:pt x="9906" y="1123188"/>
                </a:lnTo>
                <a:lnTo>
                  <a:pt x="9906" y="1127760"/>
                </a:lnTo>
                <a:lnTo>
                  <a:pt x="3190494" y="1127759"/>
                </a:lnTo>
                <a:lnTo>
                  <a:pt x="3190494" y="1123187"/>
                </a:lnTo>
                <a:lnTo>
                  <a:pt x="3195066" y="1117853"/>
                </a:lnTo>
                <a:close/>
              </a:path>
              <a:path w="3200400" h="1127760">
                <a:moveTo>
                  <a:pt x="9906" y="1127760"/>
                </a:moveTo>
                <a:lnTo>
                  <a:pt x="9906" y="1123188"/>
                </a:lnTo>
                <a:lnTo>
                  <a:pt x="4572" y="1117854"/>
                </a:lnTo>
                <a:lnTo>
                  <a:pt x="4572" y="1127760"/>
                </a:lnTo>
                <a:lnTo>
                  <a:pt x="9906" y="1127760"/>
                </a:lnTo>
                <a:close/>
              </a:path>
              <a:path w="3200400" h="1127760">
                <a:moveTo>
                  <a:pt x="3195066" y="10668"/>
                </a:moveTo>
                <a:lnTo>
                  <a:pt x="3190494" y="5333"/>
                </a:lnTo>
                <a:lnTo>
                  <a:pt x="3190494" y="10668"/>
                </a:lnTo>
                <a:lnTo>
                  <a:pt x="3195066" y="10668"/>
                </a:lnTo>
                <a:close/>
              </a:path>
              <a:path w="3200400" h="1127760">
                <a:moveTo>
                  <a:pt x="3195066" y="1117853"/>
                </a:moveTo>
                <a:lnTo>
                  <a:pt x="3195066" y="10668"/>
                </a:lnTo>
                <a:lnTo>
                  <a:pt x="3190494" y="10668"/>
                </a:lnTo>
                <a:lnTo>
                  <a:pt x="3190494" y="1117853"/>
                </a:lnTo>
                <a:lnTo>
                  <a:pt x="3195066" y="1117853"/>
                </a:lnTo>
                <a:close/>
              </a:path>
              <a:path w="3200400" h="1127760">
                <a:moveTo>
                  <a:pt x="3195066" y="1127759"/>
                </a:moveTo>
                <a:lnTo>
                  <a:pt x="3195066" y="1117853"/>
                </a:lnTo>
                <a:lnTo>
                  <a:pt x="3190494" y="1123187"/>
                </a:lnTo>
                <a:lnTo>
                  <a:pt x="3190494" y="1127759"/>
                </a:lnTo>
                <a:lnTo>
                  <a:pt x="3195066" y="1127759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4195" y="3358896"/>
            <a:ext cx="1763395" cy="0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326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5317" y="5620511"/>
            <a:ext cx="2696845" cy="1129030"/>
          </a:xfrm>
          <a:custGeom>
            <a:avLst/>
            <a:gdLst/>
            <a:ahLst/>
            <a:cxnLst/>
            <a:rect l="l" t="t" r="r" b="b"/>
            <a:pathLst>
              <a:path w="2696845" h="1129029">
                <a:moveTo>
                  <a:pt x="2696718" y="1128522"/>
                </a:moveTo>
                <a:lnTo>
                  <a:pt x="2696717" y="0"/>
                </a:lnTo>
                <a:lnTo>
                  <a:pt x="0" y="0"/>
                </a:lnTo>
                <a:lnTo>
                  <a:pt x="0" y="1128522"/>
                </a:lnTo>
                <a:lnTo>
                  <a:pt x="5333" y="1128522"/>
                </a:lnTo>
                <a:lnTo>
                  <a:pt x="5333" y="10668"/>
                </a:lnTo>
                <a:lnTo>
                  <a:pt x="9905" y="5334"/>
                </a:lnTo>
                <a:lnTo>
                  <a:pt x="9905" y="10668"/>
                </a:lnTo>
                <a:lnTo>
                  <a:pt x="2686811" y="10668"/>
                </a:lnTo>
                <a:lnTo>
                  <a:pt x="2686811" y="5334"/>
                </a:lnTo>
                <a:lnTo>
                  <a:pt x="2692145" y="10668"/>
                </a:lnTo>
                <a:lnTo>
                  <a:pt x="2692146" y="1128522"/>
                </a:lnTo>
                <a:lnTo>
                  <a:pt x="2696718" y="1128522"/>
                </a:lnTo>
                <a:close/>
              </a:path>
              <a:path w="2696845" h="1129029">
                <a:moveTo>
                  <a:pt x="9905" y="10668"/>
                </a:moveTo>
                <a:lnTo>
                  <a:pt x="9905" y="5334"/>
                </a:lnTo>
                <a:lnTo>
                  <a:pt x="5333" y="10668"/>
                </a:lnTo>
                <a:lnTo>
                  <a:pt x="9905" y="10668"/>
                </a:lnTo>
                <a:close/>
              </a:path>
              <a:path w="2696845" h="1129029">
                <a:moveTo>
                  <a:pt x="9905" y="1117854"/>
                </a:moveTo>
                <a:lnTo>
                  <a:pt x="9905" y="10668"/>
                </a:lnTo>
                <a:lnTo>
                  <a:pt x="5333" y="10668"/>
                </a:lnTo>
                <a:lnTo>
                  <a:pt x="5333" y="1117854"/>
                </a:lnTo>
                <a:lnTo>
                  <a:pt x="9905" y="1117854"/>
                </a:lnTo>
                <a:close/>
              </a:path>
              <a:path w="2696845" h="1129029">
                <a:moveTo>
                  <a:pt x="2692146" y="1117854"/>
                </a:moveTo>
                <a:lnTo>
                  <a:pt x="5333" y="1117854"/>
                </a:lnTo>
                <a:lnTo>
                  <a:pt x="9905" y="1123188"/>
                </a:lnTo>
                <a:lnTo>
                  <a:pt x="9905" y="1128522"/>
                </a:lnTo>
                <a:lnTo>
                  <a:pt x="2686812" y="1128522"/>
                </a:lnTo>
                <a:lnTo>
                  <a:pt x="2686812" y="1123188"/>
                </a:lnTo>
                <a:lnTo>
                  <a:pt x="2692146" y="1117854"/>
                </a:lnTo>
                <a:close/>
              </a:path>
              <a:path w="2696845" h="1129029">
                <a:moveTo>
                  <a:pt x="9905" y="1128522"/>
                </a:moveTo>
                <a:lnTo>
                  <a:pt x="9905" y="1123188"/>
                </a:lnTo>
                <a:lnTo>
                  <a:pt x="5333" y="1117854"/>
                </a:lnTo>
                <a:lnTo>
                  <a:pt x="5333" y="1128522"/>
                </a:lnTo>
                <a:lnTo>
                  <a:pt x="9905" y="1128522"/>
                </a:lnTo>
                <a:close/>
              </a:path>
              <a:path w="2696845" h="1129029">
                <a:moveTo>
                  <a:pt x="2692145" y="10668"/>
                </a:moveTo>
                <a:lnTo>
                  <a:pt x="2686811" y="5334"/>
                </a:lnTo>
                <a:lnTo>
                  <a:pt x="2686811" y="10668"/>
                </a:lnTo>
                <a:lnTo>
                  <a:pt x="2692145" y="10668"/>
                </a:lnTo>
                <a:close/>
              </a:path>
              <a:path w="2696845" h="1129029">
                <a:moveTo>
                  <a:pt x="2692146" y="1117854"/>
                </a:moveTo>
                <a:lnTo>
                  <a:pt x="2692145" y="10668"/>
                </a:lnTo>
                <a:lnTo>
                  <a:pt x="2686811" y="10668"/>
                </a:lnTo>
                <a:lnTo>
                  <a:pt x="2686812" y="1117854"/>
                </a:lnTo>
                <a:lnTo>
                  <a:pt x="2692146" y="1117854"/>
                </a:lnTo>
                <a:close/>
              </a:path>
              <a:path w="2696845" h="1129029">
                <a:moveTo>
                  <a:pt x="2692146" y="1128522"/>
                </a:moveTo>
                <a:lnTo>
                  <a:pt x="2692146" y="1117854"/>
                </a:lnTo>
                <a:lnTo>
                  <a:pt x="2686812" y="1123188"/>
                </a:lnTo>
                <a:lnTo>
                  <a:pt x="2686812" y="1128522"/>
                </a:lnTo>
                <a:lnTo>
                  <a:pt x="2692146" y="1128522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6997" y="2050034"/>
            <a:ext cx="5714365" cy="4637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9590" indent="-51752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529590" algn="l"/>
                <a:tab pos="530225" algn="l"/>
              </a:tabLst>
            </a:pPr>
            <a:r>
              <a:rPr sz="2650" i="1" spc="-5" dirty="0">
                <a:latin typeface="Verdana"/>
                <a:cs typeface="Verdana"/>
              </a:rPr>
              <a:t>Durasi Efektif Kegiatan</a:t>
            </a:r>
            <a:r>
              <a:rPr sz="2650" i="1" spc="-30" dirty="0">
                <a:latin typeface="Verdana"/>
                <a:cs typeface="Verdana"/>
              </a:rPr>
              <a:t> </a:t>
            </a:r>
            <a:r>
              <a:rPr sz="2650" i="1" spc="-5" dirty="0">
                <a:latin typeface="Verdana"/>
                <a:cs typeface="Verdana"/>
              </a:rPr>
              <a:t>:</a:t>
            </a:r>
            <a:endParaRPr sz="2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C0000"/>
              </a:buClr>
              <a:buFont typeface="Wingdings"/>
              <a:buChar char=""/>
            </a:pPr>
            <a:endParaRPr sz="2900">
              <a:latin typeface="Times New Roman"/>
              <a:cs typeface="Times New Roman"/>
            </a:endParaRPr>
          </a:p>
          <a:p>
            <a:pPr marL="2362200">
              <a:lnSpc>
                <a:spcPct val="100000"/>
              </a:lnSpc>
              <a:spcBef>
                <a:spcPts val="5"/>
              </a:spcBef>
              <a:tabLst>
                <a:tab pos="3209925" algn="l"/>
              </a:tabLst>
            </a:pPr>
            <a:r>
              <a:rPr sz="2650" spc="-5" dirty="0">
                <a:latin typeface="Arial"/>
                <a:cs typeface="Arial"/>
              </a:rPr>
              <a:t>te =	to + 4 tm +</a:t>
            </a:r>
            <a:r>
              <a:rPr sz="2650" spc="-11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tp</a:t>
            </a:r>
            <a:endParaRPr sz="2650">
              <a:latin typeface="Arial"/>
              <a:cs typeface="Arial"/>
            </a:endParaRPr>
          </a:p>
          <a:p>
            <a:pPr marL="3911600">
              <a:lnSpc>
                <a:spcPct val="100000"/>
              </a:lnSpc>
              <a:spcBef>
                <a:spcPts val="1575"/>
              </a:spcBef>
            </a:pPr>
            <a:r>
              <a:rPr sz="2650" spc="-5" dirty="0">
                <a:latin typeface="Arial"/>
                <a:cs typeface="Arial"/>
              </a:rPr>
              <a:t>6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 marL="529590" indent="-517525">
              <a:lnSpc>
                <a:spcPct val="100000"/>
              </a:lnSpc>
              <a:buClr>
                <a:srgbClr val="CC0000"/>
              </a:buClr>
              <a:buFont typeface="Wingdings"/>
              <a:buChar char=""/>
              <a:tabLst>
                <a:tab pos="529590" algn="l"/>
                <a:tab pos="530225" algn="l"/>
              </a:tabLst>
            </a:pPr>
            <a:r>
              <a:rPr sz="2650" i="1" spc="-5" dirty="0">
                <a:latin typeface="Verdana"/>
                <a:cs typeface="Verdana"/>
              </a:rPr>
              <a:t>Standar Deviasi </a:t>
            </a:r>
            <a:r>
              <a:rPr sz="2650" i="1" spc="-10" dirty="0">
                <a:latin typeface="Verdana"/>
                <a:cs typeface="Verdana"/>
              </a:rPr>
              <a:t>Kegiatan [d] </a:t>
            </a:r>
            <a:r>
              <a:rPr sz="2650" i="1" spc="-5" dirty="0">
                <a:latin typeface="Verdana"/>
                <a:cs typeface="Verdana"/>
              </a:rPr>
              <a:t>:</a:t>
            </a:r>
            <a:endParaRPr sz="26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2762250">
              <a:lnSpc>
                <a:spcPct val="100000"/>
              </a:lnSpc>
              <a:spcBef>
                <a:spcPts val="2485"/>
              </a:spcBef>
              <a:tabLst>
                <a:tab pos="3516629" algn="l"/>
              </a:tabLst>
            </a:pPr>
            <a:r>
              <a:rPr sz="2650" spc="-5" dirty="0">
                <a:latin typeface="Arial"/>
                <a:cs typeface="Arial"/>
              </a:rPr>
              <a:t>d =	tp –</a:t>
            </a:r>
            <a:r>
              <a:rPr sz="2650" spc="-2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to</a:t>
            </a:r>
            <a:endParaRPr sz="2650">
              <a:latin typeface="Arial"/>
              <a:cs typeface="Arial"/>
            </a:endParaRPr>
          </a:p>
          <a:p>
            <a:pPr marL="3929379">
              <a:lnSpc>
                <a:spcPct val="100000"/>
              </a:lnSpc>
              <a:spcBef>
                <a:spcPts val="1575"/>
              </a:spcBef>
            </a:pPr>
            <a:r>
              <a:rPr sz="2650" spc="-5" dirty="0">
                <a:latin typeface="Arial"/>
                <a:cs typeface="Arial"/>
              </a:rPr>
              <a:t>6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39475" y="6129528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>
                <a:moveTo>
                  <a:pt x="0" y="0"/>
                </a:moveTo>
                <a:lnTo>
                  <a:pt x="92354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0735" y="620522"/>
            <a:ext cx="5638800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b="0" dirty="0">
                <a:solidFill>
                  <a:srgbClr val="008000"/>
                </a:solidFill>
                <a:latin typeface="Verdana"/>
                <a:cs typeface="Verdana"/>
              </a:rPr>
              <a:t>PERSAMAAN YANG</a:t>
            </a:r>
            <a:r>
              <a:rPr sz="2750" b="0" spc="-1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750" b="0" dirty="0">
                <a:solidFill>
                  <a:srgbClr val="008000"/>
                </a:solidFill>
                <a:latin typeface="Verdana"/>
                <a:cs typeface="Verdana"/>
              </a:rPr>
              <a:t>DIGUNAKAN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97" y="1883155"/>
            <a:ext cx="35159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590" algn="l"/>
              </a:tabLst>
            </a:pPr>
            <a:r>
              <a:rPr sz="22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2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200" i="1" dirty="0">
                <a:latin typeface="Verdana"/>
                <a:cs typeface="Verdana"/>
              </a:rPr>
              <a:t>Varian </a:t>
            </a:r>
            <a:r>
              <a:rPr sz="2200" i="1" spc="-5" dirty="0">
                <a:latin typeface="Verdana"/>
                <a:cs typeface="Verdana"/>
              </a:rPr>
              <a:t>Kegiatan [v]</a:t>
            </a:r>
            <a:r>
              <a:rPr sz="2200" i="1" spc="-8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997" y="5106392"/>
            <a:ext cx="41363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590" algn="l"/>
              </a:tabLst>
            </a:pPr>
            <a:r>
              <a:rPr sz="22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2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200" i="1" dirty="0">
                <a:latin typeface="Verdana"/>
                <a:cs typeface="Verdana"/>
              </a:rPr>
              <a:t>Varian Kejadian (Event)</a:t>
            </a:r>
            <a:r>
              <a:rPr sz="2200" i="1" spc="-85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4396" y="5903314"/>
            <a:ext cx="4465320" cy="69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284" marR="5080" indent="-490220">
              <a:lnSpc>
                <a:spcPct val="125099"/>
              </a:lnSpc>
              <a:spcBef>
                <a:spcPts val="95"/>
              </a:spcBef>
            </a:pPr>
            <a:r>
              <a:rPr sz="1750" i="1" spc="5" dirty="0">
                <a:latin typeface="Verdana"/>
                <a:cs typeface="Verdana"/>
              </a:rPr>
              <a:t>Vcp </a:t>
            </a:r>
            <a:r>
              <a:rPr sz="1750" i="1" spc="10" dirty="0">
                <a:latin typeface="Verdana"/>
                <a:cs typeface="Verdana"/>
              </a:rPr>
              <a:t>= </a:t>
            </a:r>
            <a:r>
              <a:rPr sz="1750" i="1" spc="5" dirty="0">
                <a:latin typeface="Verdana"/>
                <a:cs typeface="Verdana"/>
              </a:rPr>
              <a:t>task variance dari kegiatan</a:t>
            </a:r>
            <a:r>
              <a:rPr sz="1750" i="1" spc="-70" dirty="0">
                <a:latin typeface="Verdana"/>
                <a:cs typeface="Verdana"/>
              </a:rPr>
              <a:t> </a:t>
            </a:r>
            <a:r>
              <a:rPr sz="1750" i="1" spc="5" dirty="0">
                <a:latin typeface="Verdana"/>
                <a:cs typeface="Verdana"/>
              </a:rPr>
              <a:t>kritis  yang mendahului</a:t>
            </a:r>
            <a:r>
              <a:rPr sz="1750" i="1" spc="-5" dirty="0">
                <a:latin typeface="Verdana"/>
                <a:cs typeface="Verdana"/>
              </a:rPr>
              <a:t> </a:t>
            </a:r>
            <a:r>
              <a:rPr sz="1750" i="1" spc="5" dirty="0">
                <a:latin typeface="Verdana"/>
                <a:cs typeface="Verdana"/>
              </a:rPr>
              <a:t>kegiatan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42957" y="2597657"/>
            <a:ext cx="2361565" cy="525145"/>
          </a:xfrm>
          <a:custGeom>
            <a:avLst/>
            <a:gdLst/>
            <a:ahLst/>
            <a:cxnLst/>
            <a:rect l="l" t="t" r="r" b="b"/>
            <a:pathLst>
              <a:path w="2361565" h="525144">
                <a:moveTo>
                  <a:pt x="2361438" y="525018"/>
                </a:moveTo>
                <a:lnTo>
                  <a:pt x="2361438" y="0"/>
                </a:lnTo>
                <a:lnTo>
                  <a:pt x="0" y="0"/>
                </a:lnTo>
                <a:lnTo>
                  <a:pt x="0" y="525018"/>
                </a:lnTo>
                <a:lnTo>
                  <a:pt x="5334" y="525018"/>
                </a:lnTo>
                <a:lnTo>
                  <a:pt x="5333" y="10668"/>
                </a:lnTo>
                <a:lnTo>
                  <a:pt x="10667" y="5334"/>
                </a:lnTo>
                <a:lnTo>
                  <a:pt x="10667" y="10668"/>
                </a:lnTo>
                <a:lnTo>
                  <a:pt x="2350770" y="10668"/>
                </a:lnTo>
                <a:lnTo>
                  <a:pt x="2350770" y="5334"/>
                </a:lnTo>
                <a:lnTo>
                  <a:pt x="2356104" y="10668"/>
                </a:lnTo>
                <a:lnTo>
                  <a:pt x="2356104" y="525018"/>
                </a:lnTo>
                <a:lnTo>
                  <a:pt x="2361438" y="525018"/>
                </a:lnTo>
                <a:close/>
              </a:path>
              <a:path w="2361565" h="525144">
                <a:moveTo>
                  <a:pt x="10667" y="10668"/>
                </a:moveTo>
                <a:lnTo>
                  <a:pt x="10667" y="5334"/>
                </a:lnTo>
                <a:lnTo>
                  <a:pt x="5333" y="10668"/>
                </a:lnTo>
                <a:lnTo>
                  <a:pt x="10667" y="10668"/>
                </a:lnTo>
                <a:close/>
              </a:path>
              <a:path w="2361565" h="525144">
                <a:moveTo>
                  <a:pt x="10667" y="514350"/>
                </a:moveTo>
                <a:lnTo>
                  <a:pt x="10667" y="10668"/>
                </a:lnTo>
                <a:lnTo>
                  <a:pt x="5333" y="10668"/>
                </a:lnTo>
                <a:lnTo>
                  <a:pt x="5334" y="514350"/>
                </a:lnTo>
                <a:lnTo>
                  <a:pt x="10667" y="514350"/>
                </a:lnTo>
                <a:close/>
              </a:path>
              <a:path w="2361565" h="525144">
                <a:moveTo>
                  <a:pt x="2356104" y="514350"/>
                </a:moveTo>
                <a:lnTo>
                  <a:pt x="5334" y="514350"/>
                </a:lnTo>
                <a:lnTo>
                  <a:pt x="10667" y="519684"/>
                </a:lnTo>
                <a:lnTo>
                  <a:pt x="10667" y="525018"/>
                </a:lnTo>
                <a:lnTo>
                  <a:pt x="2350770" y="525018"/>
                </a:lnTo>
                <a:lnTo>
                  <a:pt x="2350770" y="519684"/>
                </a:lnTo>
                <a:lnTo>
                  <a:pt x="2356104" y="514350"/>
                </a:lnTo>
                <a:close/>
              </a:path>
              <a:path w="2361565" h="525144">
                <a:moveTo>
                  <a:pt x="10667" y="525018"/>
                </a:moveTo>
                <a:lnTo>
                  <a:pt x="10667" y="519684"/>
                </a:lnTo>
                <a:lnTo>
                  <a:pt x="5334" y="514350"/>
                </a:lnTo>
                <a:lnTo>
                  <a:pt x="5334" y="525018"/>
                </a:lnTo>
                <a:lnTo>
                  <a:pt x="10667" y="525018"/>
                </a:lnTo>
                <a:close/>
              </a:path>
              <a:path w="2361565" h="525144">
                <a:moveTo>
                  <a:pt x="2356104" y="10668"/>
                </a:moveTo>
                <a:lnTo>
                  <a:pt x="2350770" y="5334"/>
                </a:lnTo>
                <a:lnTo>
                  <a:pt x="2350770" y="10668"/>
                </a:lnTo>
                <a:lnTo>
                  <a:pt x="2356104" y="10668"/>
                </a:lnTo>
                <a:close/>
              </a:path>
              <a:path w="2361565" h="525144">
                <a:moveTo>
                  <a:pt x="2356104" y="514350"/>
                </a:moveTo>
                <a:lnTo>
                  <a:pt x="2356104" y="10668"/>
                </a:lnTo>
                <a:lnTo>
                  <a:pt x="2350770" y="10668"/>
                </a:lnTo>
                <a:lnTo>
                  <a:pt x="2350770" y="514350"/>
                </a:lnTo>
                <a:lnTo>
                  <a:pt x="2356104" y="514350"/>
                </a:lnTo>
                <a:close/>
              </a:path>
              <a:path w="2361565" h="525144">
                <a:moveTo>
                  <a:pt x="2356104" y="525018"/>
                </a:moveTo>
                <a:lnTo>
                  <a:pt x="2356104" y="514350"/>
                </a:lnTo>
                <a:lnTo>
                  <a:pt x="2350770" y="519684"/>
                </a:lnTo>
                <a:lnTo>
                  <a:pt x="2350770" y="525018"/>
                </a:lnTo>
                <a:lnTo>
                  <a:pt x="2356104" y="525018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40613" y="2631440"/>
            <a:ext cx="483234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latin typeface="Arial"/>
                <a:cs typeface="Arial"/>
              </a:rPr>
              <a:t>v</a:t>
            </a:r>
            <a:r>
              <a:rPr sz="2650" spc="-90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=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0411" y="2530855"/>
            <a:ext cx="480059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975" spc="-7" baseline="-16771" dirty="0">
                <a:latin typeface="Arial"/>
                <a:cs typeface="Arial"/>
              </a:rPr>
              <a:t>d</a:t>
            </a:r>
            <a:r>
              <a:rPr sz="3975" spc="-127" baseline="-16771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29769" y="5284470"/>
            <a:ext cx="2277745" cy="525145"/>
          </a:xfrm>
          <a:custGeom>
            <a:avLst/>
            <a:gdLst/>
            <a:ahLst/>
            <a:cxnLst/>
            <a:rect l="l" t="t" r="r" b="b"/>
            <a:pathLst>
              <a:path w="2277745" h="525145">
                <a:moveTo>
                  <a:pt x="2277617" y="525017"/>
                </a:moveTo>
                <a:lnTo>
                  <a:pt x="2277617" y="0"/>
                </a:lnTo>
                <a:lnTo>
                  <a:pt x="0" y="0"/>
                </a:lnTo>
                <a:lnTo>
                  <a:pt x="0" y="525017"/>
                </a:lnTo>
                <a:lnTo>
                  <a:pt x="5334" y="525017"/>
                </a:lnTo>
                <a:lnTo>
                  <a:pt x="5334" y="10667"/>
                </a:lnTo>
                <a:lnTo>
                  <a:pt x="10667" y="5333"/>
                </a:lnTo>
                <a:lnTo>
                  <a:pt x="10667" y="10667"/>
                </a:lnTo>
                <a:lnTo>
                  <a:pt x="2266949" y="10667"/>
                </a:lnTo>
                <a:lnTo>
                  <a:pt x="2266949" y="5333"/>
                </a:lnTo>
                <a:lnTo>
                  <a:pt x="2272284" y="10667"/>
                </a:lnTo>
                <a:lnTo>
                  <a:pt x="2272284" y="525017"/>
                </a:lnTo>
                <a:lnTo>
                  <a:pt x="2277617" y="525017"/>
                </a:lnTo>
                <a:close/>
              </a:path>
              <a:path w="2277745" h="525145">
                <a:moveTo>
                  <a:pt x="10667" y="10667"/>
                </a:moveTo>
                <a:lnTo>
                  <a:pt x="10667" y="5333"/>
                </a:lnTo>
                <a:lnTo>
                  <a:pt x="5334" y="10667"/>
                </a:lnTo>
                <a:lnTo>
                  <a:pt x="10667" y="10667"/>
                </a:lnTo>
                <a:close/>
              </a:path>
              <a:path w="2277745" h="525145">
                <a:moveTo>
                  <a:pt x="10667" y="514350"/>
                </a:moveTo>
                <a:lnTo>
                  <a:pt x="10667" y="10667"/>
                </a:lnTo>
                <a:lnTo>
                  <a:pt x="5334" y="10667"/>
                </a:lnTo>
                <a:lnTo>
                  <a:pt x="5334" y="514350"/>
                </a:lnTo>
                <a:lnTo>
                  <a:pt x="10667" y="514350"/>
                </a:lnTo>
                <a:close/>
              </a:path>
              <a:path w="2277745" h="525145">
                <a:moveTo>
                  <a:pt x="2272284" y="514350"/>
                </a:moveTo>
                <a:lnTo>
                  <a:pt x="5334" y="514350"/>
                </a:lnTo>
                <a:lnTo>
                  <a:pt x="10667" y="519683"/>
                </a:lnTo>
                <a:lnTo>
                  <a:pt x="10667" y="525017"/>
                </a:lnTo>
                <a:lnTo>
                  <a:pt x="2266949" y="525017"/>
                </a:lnTo>
                <a:lnTo>
                  <a:pt x="2266949" y="519683"/>
                </a:lnTo>
                <a:lnTo>
                  <a:pt x="2272284" y="514350"/>
                </a:lnTo>
                <a:close/>
              </a:path>
              <a:path w="2277745" h="525145">
                <a:moveTo>
                  <a:pt x="10667" y="525017"/>
                </a:moveTo>
                <a:lnTo>
                  <a:pt x="10667" y="519683"/>
                </a:lnTo>
                <a:lnTo>
                  <a:pt x="5334" y="514350"/>
                </a:lnTo>
                <a:lnTo>
                  <a:pt x="5334" y="525017"/>
                </a:lnTo>
                <a:lnTo>
                  <a:pt x="10667" y="525017"/>
                </a:lnTo>
                <a:close/>
              </a:path>
              <a:path w="2277745" h="525145">
                <a:moveTo>
                  <a:pt x="2272284" y="10667"/>
                </a:moveTo>
                <a:lnTo>
                  <a:pt x="2266949" y="5333"/>
                </a:lnTo>
                <a:lnTo>
                  <a:pt x="2266949" y="10667"/>
                </a:lnTo>
                <a:lnTo>
                  <a:pt x="2272284" y="10667"/>
                </a:lnTo>
                <a:close/>
              </a:path>
              <a:path w="2277745" h="525145">
                <a:moveTo>
                  <a:pt x="2272284" y="514350"/>
                </a:moveTo>
                <a:lnTo>
                  <a:pt x="2272284" y="10667"/>
                </a:lnTo>
                <a:lnTo>
                  <a:pt x="2266949" y="10667"/>
                </a:lnTo>
                <a:lnTo>
                  <a:pt x="2266949" y="514350"/>
                </a:lnTo>
                <a:lnTo>
                  <a:pt x="2272284" y="514350"/>
                </a:lnTo>
                <a:close/>
              </a:path>
              <a:path w="2277745" h="525145">
                <a:moveTo>
                  <a:pt x="2272284" y="525017"/>
                </a:moveTo>
                <a:lnTo>
                  <a:pt x="2272284" y="514350"/>
                </a:lnTo>
                <a:lnTo>
                  <a:pt x="2266949" y="519683"/>
                </a:lnTo>
                <a:lnTo>
                  <a:pt x="2266949" y="525017"/>
                </a:lnTo>
                <a:lnTo>
                  <a:pt x="2272284" y="52501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66059" y="5318252"/>
            <a:ext cx="160464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2470" algn="l"/>
              </a:tabLst>
            </a:pPr>
            <a:r>
              <a:rPr sz="2650" spc="-5" dirty="0">
                <a:latin typeface="Arial"/>
                <a:cs typeface="Arial"/>
              </a:rPr>
              <a:t>V =	Σ</a:t>
            </a:r>
            <a:r>
              <a:rPr sz="2650" spc="-9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Vcp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10597" y="4193285"/>
            <a:ext cx="1774189" cy="524510"/>
          </a:xfrm>
          <a:custGeom>
            <a:avLst/>
            <a:gdLst/>
            <a:ahLst/>
            <a:cxnLst/>
            <a:rect l="l" t="t" r="r" b="b"/>
            <a:pathLst>
              <a:path w="1774189" h="524510">
                <a:moveTo>
                  <a:pt x="1773936" y="524256"/>
                </a:moveTo>
                <a:lnTo>
                  <a:pt x="1773936" y="0"/>
                </a:lnTo>
                <a:lnTo>
                  <a:pt x="0" y="0"/>
                </a:lnTo>
                <a:lnTo>
                  <a:pt x="0" y="524256"/>
                </a:lnTo>
                <a:lnTo>
                  <a:pt x="5334" y="524256"/>
                </a:lnTo>
                <a:lnTo>
                  <a:pt x="5334" y="10668"/>
                </a:lnTo>
                <a:lnTo>
                  <a:pt x="10668" y="5334"/>
                </a:lnTo>
                <a:lnTo>
                  <a:pt x="10668" y="10668"/>
                </a:lnTo>
                <a:lnTo>
                  <a:pt x="1763268" y="10668"/>
                </a:lnTo>
                <a:lnTo>
                  <a:pt x="1763268" y="5334"/>
                </a:lnTo>
                <a:lnTo>
                  <a:pt x="1768602" y="10668"/>
                </a:lnTo>
                <a:lnTo>
                  <a:pt x="1768602" y="524256"/>
                </a:lnTo>
                <a:lnTo>
                  <a:pt x="1773936" y="524256"/>
                </a:lnTo>
                <a:close/>
              </a:path>
              <a:path w="1774189" h="524510">
                <a:moveTo>
                  <a:pt x="10668" y="10668"/>
                </a:moveTo>
                <a:lnTo>
                  <a:pt x="10668" y="5334"/>
                </a:lnTo>
                <a:lnTo>
                  <a:pt x="5334" y="10668"/>
                </a:lnTo>
                <a:lnTo>
                  <a:pt x="10668" y="10668"/>
                </a:lnTo>
                <a:close/>
              </a:path>
              <a:path w="1774189" h="524510">
                <a:moveTo>
                  <a:pt x="10668" y="514350"/>
                </a:moveTo>
                <a:lnTo>
                  <a:pt x="10668" y="10668"/>
                </a:lnTo>
                <a:lnTo>
                  <a:pt x="5334" y="10668"/>
                </a:lnTo>
                <a:lnTo>
                  <a:pt x="5334" y="514350"/>
                </a:lnTo>
                <a:lnTo>
                  <a:pt x="10668" y="514350"/>
                </a:lnTo>
                <a:close/>
              </a:path>
              <a:path w="1774189" h="524510">
                <a:moveTo>
                  <a:pt x="1768602" y="514350"/>
                </a:moveTo>
                <a:lnTo>
                  <a:pt x="5334" y="514350"/>
                </a:lnTo>
                <a:lnTo>
                  <a:pt x="10668" y="519684"/>
                </a:lnTo>
                <a:lnTo>
                  <a:pt x="10668" y="524256"/>
                </a:lnTo>
                <a:lnTo>
                  <a:pt x="1763268" y="524256"/>
                </a:lnTo>
                <a:lnTo>
                  <a:pt x="1763268" y="519684"/>
                </a:lnTo>
                <a:lnTo>
                  <a:pt x="1768602" y="514350"/>
                </a:lnTo>
                <a:close/>
              </a:path>
              <a:path w="1774189" h="524510">
                <a:moveTo>
                  <a:pt x="10668" y="524256"/>
                </a:moveTo>
                <a:lnTo>
                  <a:pt x="10668" y="519684"/>
                </a:lnTo>
                <a:lnTo>
                  <a:pt x="5334" y="514350"/>
                </a:lnTo>
                <a:lnTo>
                  <a:pt x="5334" y="524256"/>
                </a:lnTo>
                <a:lnTo>
                  <a:pt x="10668" y="524256"/>
                </a:lnTo>
                <a:close/>
              </a:path>
              <a:path w="1774189" h="524510">
                <a:moveTo>
                  <a:pt x="1768602" y="10668"/>
                </a:moveTo>
                <a:lnTo>
                  <a:pt x="1763268" y="5334"/>
                </a:lnTo>
                <a:lnTo>
                  <a:pt x="1763268" y="10668"/>
                </a:lnTo>
                <a:lnTo>
                  <a:pt x="1768602" y="10668"/>
                </a:lnTo>
                <a:close/>
              </a:path>
              <a:path w="1774189" h="524510">
                <a:moveTo>
                  <a:pt x="1768602" y="514350"/>
                </a:moveTo>
                <a:lnTo>
                  <a:pt x="1768602" y="10668"/>
                </a:lnTo>
                <a:lnTo>
                  <a:pt x="1763268" y="10668"/>
                </a:lnTo>
                <a:lnTo>
                  <a:pt x="1763268" y="514350"/>
                </a:lnTo>
                <a:lnTo>
                  <a:pt x="1768602" y="514350"/>
                </a:lnTo>
                <a:close/>
              </a:path>
              <a:path w="1774189" h="524510">
                <a:moveTo>
                  <a:pt x="1768602" y="524256"/>
                </a:moveTo>
                <a:lnTo>
                  <a:pt x="1768602" y="514350"/>
                </a:lnTo>
                <a:lnTo>
                  <a:pt x="1763268" y="519684"/>
                </a:lnTo>
                <a:lnTo>
                  <a:pt x="1763268" y="524256"/>
                </a:lnTo>
                <a:lnTo>
                  <a:pt x="1768602" y="52425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6997" y="3494774"/>
            <a:ext cx="4072890" cy="116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590" algn="l"/>
              </a:tabLst>
            </a:pPr>
            <a:r>
              <a:rPr sz="22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2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200" i="1" dirty="0">
                <a:latin typeface="Verdana"/>
                <a:cs typeface="Verdana"/>
              </a:rPr>
              <a:t>Deviasi Kejadian [D]</a:t>
            </a:r>
            <a:r>
              <a:rPr sz="2200" i="1" spc="-2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: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715645" algn="l"/>
              </a:tabLst>
            </a:pPr>
            <a:r>
              <a:rPr sz="2650" spc="-5" dirty="0">
                <a:latin typeface="Arial"/>
                <a:cs typeface="Arial"/>
              </a:rPr>
              <a:t>D</a:t>
            </a:r>
            <a:r>
              <a:rPr sz="2650" spc="-1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=	√</a:t>
            </a:r>
            <a:r>
              <a:rPr sz="2650" spc="-10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v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817" y="315722"/>
            <a:ext cx="1297940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5" dirty="0">
                <a:latin typeface="Garamond"/>
                <a:cs typeface="Garamond"/>
              </a:rPr>
              <a:t>Contoh</a:t>
            </a:r>
            <a:r>
              <a:rPr sz="2750" spc="-80" dirty="0">
                <a:latin typeface="Garamond"/>
                <a:cs typeface="Garamond"/>
              </a:rPr>
              <a:t> </a:t>
            </a:r>
            <a:r>
              <a:rPr sz="2750" dirty="0">
                <a:latin typeface="Garamond"/>
                <a:cs typeface="Garamond"/>
              </a:rPr>
              <a:t>:</a:t>
            </a:r>
            <a:endParaRPr sz="275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817" y="1037336"/>
            <a:ext cx="8746490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Dalam kasus ini difokuskan pada komputasi waktu kejadian (</a:t>
            </a:r>
            <a:r>
              <a:rPr sz="2200" i="1" dirty="0">
                <a:latin typeface="Arial"/>
                <a:cs typeface="Arial"/>
              </a:rPr>
              <a:t>event  times</a:t>
            </a:r>
            <a:r>
              <a:rPr sz="2200" dirty="0">
                <a:latin typeface="Arial"/>
                <a:cs typeface="Arial"/>
              </a:rPr>
              <a:t>) </a:t>
            </a:r>
            <a:r>
              <a:rPr sz="2200" spc="-5" dirty="0">
                <a:latin typeface="Arial"/>
                <a:cs typeface="Arial"/>
              </a:rPr>
              <a:t>dan probabilitas untuk pencapaian waktu </a:t>
            </a:r>
            <a:r>
              <a:rPr sz="2200" dirty="0">
                <a:latin typeface="Arial"/>
                <a:cs typeface="Arial"/>
              </a:rPr>
              <a:t>yang telah </a:t>
            </a:r>
            <a:r>
              <a:rPr sz="2200" spc="-5" dirty="0">
                <a:latin typeface="Arial"/>
                <a:cs typeface="Arial"/>
              </a:rPr>
              <a:t>ditetapkan.  Diketahui </a:t>
            </a:r>
            <a:r>
              <a:rPr sz="2200" dirty="0">
                <a:latin typeface="Arial"/>
                <a:cs typeface="Arial"/>
              </a:rPr>
              <a:t>serangkaian kegiatan </a:t>
            </a:r>
            <a:r>
              <a:rPr sz="2200" spc="-5" dirty="0">
                <a:latin typeface="Arial"/>
                <a:cs typeface="Arial"/>
              </a:rPr>
              <a:t>dengan data </a:t>
            </a:r>
            <a:r>
              <a:rPr sz="2200" dirty="0">
                <a:latin typeface="Arial"/>
                <a:cs typeface="Arial"/>
              </a:rPr>
              <a:t>seperti </a:t>
            </a:r>
            <a:r>
              <a:rPr sz="2200" spc="-5" dirty="0">
                <a:latin typeface="Arial"/>
                <a:cs typeface="Arial"/>
              </a:rPr>
              <a:t>dalam </a:t>
            </a:r>
            <a:r>
              <a:rPr sz="2200" dirty="0">
                <a:latin typeface="Arial"/>
                <a:cs typeface="Arial"/>
              </a:rPr>
              <a:t>tabel  </a:t>
            </a:r>
            <a:r>
              <a:rPr sz="2200" spc="-5" dirty="0">
                <a:latin typeface="Arial"/>
                <a:cs typeface="Arial"/>
              </a:rPr>
              <a:t>berikut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17822" y="2839472"/>
          <a:ext cx="8142603" cy="3337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995"/>
                <a:gridCol w="1356995"/>
                <a:gridCol w="1356994"/>
                <a:gridCol w="1357629"/>
                <a:gridCol w="1356995"/>
                <a:gridCol w="1356995"/>
              </a:tblGrid>
              <a:tr h="626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Kegiatan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I -</a:t>
                      </a:r>
                      <a:r>
                        <a:rPr sz="2200" spc="-6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node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J -</a:t>
                      </a:r>
                      <a:r>
                        <a:rPr sz="2200" spc="-6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node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tm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tp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2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355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8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2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D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355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2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endParaRPr sz="2200">
                        <a:latin typeface="Comic Sans MS"/>
                        <a:cs typeface="Comic Sans MS"/>
                      </a:endParaRPr>
                    </a:p>
                  </a:txBody>
                  <a:tcPr marL="0" marR="0" marT="355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solidFill>
                            <a:srgbClr val="006533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647" y="2412492"/>
            <a:ext cx="786130" cy="859155"/>
          </a:xfrm>
          <a:custGeom>
            <a:avLst/>
            <a:gdLst/>
            <a:ahLst/>
            <a:cxnLst/>
            <a:rect l="l" t="t" r="r" b="b"/>
            <a:pathLst>
              <a:path w="786130" h="859154">
                <a:moveTo>
                  <a:pt x="785622" y="429767"/>
                </a:moveTo>
                <a:lnTo>
                  <a:pt x="783336" y="385571"/>
                </a:lnTo>
                <a:lnTo>
                  <a:pt x="772067" y="317679"/>
                </a:lnTo>
                <a:lnTo>
                  <a:pt x="758331" y="272615"/>
                </a:lnTo>
                <a:lnTo>
                  <a:pt x="740085" y="229481"/>
                </a:lnTo>
                <a:lnTo>
                  <a:pt x="717572" y="188719"/>
                </a:lnTo>
                <a:lnTo>
                  <a:pt x="691034" y="150767"/>
                </a:lnTo>
                <a:lnTo>
                  <a:pt x="660715" y="116066"/>
                </a:lnTo>
                <a:lnTo>
                  <a:pt x="626858" y="85056"/>
                </a:lnTo>
                <a:lnTo>
                  <a:pt x="589706" y="58177"/>
                </a:lnTo>
                <a:lnTo>
                  <a:pt x="549501" y="35868"/>
                </a:lnTo>
                <a:lnTo>
                  <a:pt x="506487" y="18569"/>
                </a:lnTo>
                <a:lnTo>
                  <a:pt x="460907" y="6720"/>
                </a:lnTo>
                <a:lnTo>
                  <a:pt x="413004" y="761"/>
                </a:lnTo>
                <a:lnTo>
                  <a:pt x="392429" y="0"/>
                </a:lnTo>
                <a:lnTo>
                  <a:pt x="372617" y="761"/>
                </a:lnTo>
                <a:lnTo>
                  <a:pt x="324547" y="6869"/>
                </a:lnTo>
                <a:lnTo>
                  <a:pt x="278896" y="18781"/>
                </a:lnTo>
                <a:lnTo>
                  <a:pt x="235888" y="36075"/>
                </a:lnTo>
                <a:lnTo>
                  <a:pt x="195746" y="58329"/>
                </a:lnTo>
                <a:lnTo>
                  <a:pt x="158693" y="85121"/>
                </a:lnTo>
                <a:lnTo>
                  <a:pt x="124953" y="116028"/>
                </a:lnTo>
                <a:lnTo>
                  <a:pt x="94749" y="150628"/>
                </a:lnTo>
                <a:lnTo>
                  <a:pt x="68303" y="188499"/>
                </a:lnTo>
                <a:lnTo>
                  <a:pt x="45839" y="229217"/>
                </a:lnTo>
                <a:lnTo>
                  <a:pt x="27581" y="272361"/>
                </a:lnTo>
                <a:lnTo>
                  <a:pt x="13750" y="317508"/>
                </a:lnTo>
                <a:lnTo>
                  <a:pt x="4571" y="364235"/>
                </a:lnTo>
                <a:lnTo>
                  <a:pt x="761" y="407669"/>
                </a:lnTo>
                <a:lnTo>
                  <a:pt x="0" y="429767"/>
                </a:lnTo>
                <a:lnTo>
                  <a:pt x="762" y="451865"/>
                </a:lnTo>
                <a:lnTo>
                  <a:pt x="2286" y="473963"/>
                </a:lnTo>
                <a:lnTo>
                  <a:pt x="4572" y="495299"/>
                </a:lnTo>
                <a:lnTo>
                  <a:pt x="8382" y="516635"/>
                </a:lnTo>
                <a:lnTo>
                  <a:pt x="10668" y="526078"/>
                </a:lnTo>
                <a:lnTo>
                  <a:pt x="10668" y="429767"/>
                </a:lnTo>
                <a:lnTo>
                  <a:pt x="11429" y="408431"/>
                </a:lnTo>
                <a:lnTo>
                  <a:pt x="15239" y="365759"/>
                </a:lnTo>
                <a:lnTo>
                  <a:pt x="24418" y="318539"/>
                </a:lnTo>
                <a:lnTo>
                  <a:pt x="38533" y="272988"/>
                </a:lnTo>
                <a:lnTo>
                  <a:pt x="57319" y="229566"/>
                </a:lnTo>
                <a:lnTo>
                  <a:pt x="80515" y="188736"/>
                </a:lnTo>
                <a:lnTo>
                  <a:pt x="107856" y="150957"/>
                </a:lnTo>
                <a:lnTo>
                  <a:pt x="139079" y="116690"/>
                </a:lnTo>
                <a:lnTo>
                  <a:pt x="173921" y="86397"/>
                </a:lnTo>
                <a:lnTo>
                  <a:pt x="212118" y="60539"/>
                </a:lnTo>
                <a:lnTo>
                  <a:pt x="253407" y="39576"/>
                </a:lnTo>
                <a:lnTo>
                  <a:pt x="297524" y="23969"/>
                </a:lnTo>
                <a:lnTo>
                  <a:pt x="344207" y="14179"/>
                </a:lnTo>
                <a:lnTo>
                  <a:pt x="393191" y="10667"/>
                </a:lnTo>
                <a:lnTo>
                  <a:pt x="412242" y="11429"/>
                </a:lnTo>
                <a:lnTo>
                  <a:pt x="478511" y="21492"/>
                </a:lnTo>
                <a:lnTo>
                  <a:pt x="522364" y="35582"/>
                </a:lnTo>
                <a:lnTo>
                  <a:pt x="563407" y="54793"/>
                </a:lnTo>
                <a:lnTo>
                  <a:pt x="601438" y="78694"/>
                </a:lnTo>
                <a:lnTo>
                  <a:pt x="636250" y="106855"/>
                </a:lnTo>
                <a:lnTo>
                  <a:pt x="667640" y="138845"/>
                </a:lnTo>
                <a:lnTo>
                  <a:pt x="695404" y="174234"/>
                </a:lnTo>
                <a:lnTo>
                  <a:pt x="719336" y="212592"/>
                </a:lnTo>
                <a:lnTo>
                  <a:pt x="739233" y="253487"/>
                </a:lnTo>
                <a:lnTo>
                  <a:pt x="754890" y="296490"/>
                </a:lnTo>
                <a:lnTo>
                  <a:pt x="766103" y="341169"/>
                </a:lnTo>
                <a:lnTo>
                  <a:pt x="772668" y="387095"/>
                </a:lnTo>
                <a:lnTo>
                  <a:pt x="774954" y="429767"/>
                </a:lnTo>
                <a:lnTo>
                  <a:pt x="774954" y="526140"/>
                </a:lnTo>
                <a:lnTo>
                  <a:pt x="780383" y="499299"/>
                </a:lnTo>
                <a:lnTo>
                  <a:pt x="784860" y="451865"/>
                </a:lnTo>
                <a:lnTo>
                  <a:pt x="785622" y="429767"/>
                </a:lnTo>
                <a:close/>
              </a:path>
              <a:path w="786130" h="859154">
                <a:moveTo>
                  <a:pt x="774954" y="526140"/>
                </a:moveTo>
                <a:lnTo>
                  <a:pt x="774954" y="429767"/>
                </a:lnTo>
                <a:lnTo>
                  <a:pt x="774192" y="451103"/>
                </a:lnTo>
                <a:lnTo>
                  <a:pt x="772668" y="472439"/>
                </a:lnTo>
                <a:lnTo>
                  <a:pt x="766298" y="518168"/>
                </a:lnTo>
                <a:lnTo>
                  <a:pt x="755170" y="562745"/>
                </a:lnTo>
                <a:lnTo>
                  <a:pt x="739510" y="605723"/>
                </a:lnTo>
                <a:lnTo>
                  <a:pt x="719545" y="646652"/>
                </a:lnTo>
                <a:lnTo>
                  <a:pt x="695502" y="685086"/>
                </a:lnTo>
                <a:lnTo>
                  <a:pt x="667607" y="720575"/>
                </a:lnTo>
                <a:lnTo>
                  <a:pt x="636087" y="752672"/>
                </a:lnTo>
                <a:lnTo>
                  <a:pt x="601170" y="780928"/>
                </a:lnTo>
                <a:lnTo>
                  <a:pt x="563081" y="804895"/>
                </a:lnTo>
                <a:lnTo>
                  <a:pt x="522047" y="824125"/>
                </a:lnTo>
                <a:lnTo>
                  <a:pt x="478296" y="838170"/>
                </a:lnTo>
                <a:lnTo>
                  <a:pt x="432054" y="846581"/>
                </a:lnTo>
                <a:lnTo>
                  <a:pt x="392430" y="848867"/>
                </a:lnTo>
                <a:lnTo>
                  <a:pt x="345409" y="845580"/>
                </a:lnTo>
                <a:lnTo>
                  <a:pt x="300483" y="836445"/>
                </a:lnTo>
                <a:lnTo>
                  <a:pt x="257889" y="821875"/>
                </a:lnTo>
                <a:lnTo>
                  <a:pt x="217861" y="802284"/>
                </a:lnTo>
                <a:lnTo>
                  <a:pt x="180635" y="778084"/>
                </a:lnTo>
                <a:lnTo>
                  <a:pt x="146446" y="749688"/>
                </a:lnTo>
                <a:lnTo>
                  <a:pt x="115531" y="717511"/>
                </a:lnTo>
                <a:lnTo>
                  <a:pt x="88123" y="681964"/>
                </a:lnTo>
                <a:lnTo>
                  <a:pt x="64460" y="643461"/>
                </a:lnTo>
                <a:lnTo>
                  <a:pt x="44776" y="602416"/>
                </a:lnTo>
                <a:lnTo>
                  <a:pt x="29307" y="559241"/>
                </a:lnTo>
                <a:lnTo>
                  <a:pt x="18288" y="514349"/>
                </a:lnTo>
                <a:lnTo>
                  <a:pt x="12954" y="472439"/>
                </a:lnTo>
                <a:lnTo>
                  <a:pt x="10668" y="429767"/>
                </a:lnTo>
                <a:lnTo>
                  <a:pt x="10668" y="526078"/>
                </a:lnTo>
                <a:lnTo>
                  <a:pt x="19975" y="564522"/>
                </a:lnTo>
                <a:lnTo>
                  <a:pt x="36613" y="610410"/>
                </a:lnTo>
                <a:lnTo>
                  <a:pt x="57989" y="653843"/>
                </a:lnTo>
                <a:lnTo>
                  <a:pt x="83797" y="694362"/>
                </a:lnTo>
                <a:lnTo>
                  <a:pt x="113729" y="731511"/>
                </a:lnTo>
                <a:lnTo>
                  <a:pt x="147480" y="764833"/>
                </a:lnTo>
                <a:lnTo>
                  <a:pt x="184742" y="793870"/>
                </a:lnTo>
                <a:lnTo>
                  <a:pt x="225210" y="818165"/>
                </a:lnTo>
                <a:lnTo>
                  <a:pt x="268577" y="837260"/>
                </a:lnTo>
                <a:lnTo>
                  <a:pt x="314535" y="850698"/>
                </a:lnTo>
                <a:lnTo>
                  <a:pt x="362780" y="858021"/>
                </a:lnTo>
                <a:lnTo>
                  <a:pt x="413004" y="858773"/>
                </a:lnTo>
                <a:lnTo>
                  <a:pt x="432816" y="857249"/>
                </a:lnTo>
                <a:lnTo>
                  <a:pt x="499701" y="842951"/>
                </a:lnTo>
                <a:lnTo>
                  <a:pt x="543944" y="826127"/>
                </a:lnTo>
                <a:lnTo>
                  <a:pt x="585149" y="804188"/>
                </a:lnTo>
                <a:lnTo>
                  <a:pt x="623107" y="777589"/>
                </a:lnTo>
                <a:lnTo>
                  <a:pt x="657609" y="746788"/>
                </a:lnTo>
                <a:lnTo>
                  <a:pt x="688447" y="712241"/>
                </a:lnTo>
                <a:lnTo>
                  <a:pt x="715413" y="674404"/>
                </a:lnTo>
                <a:lnTo>
                  <a:pt x="738298" y="633735"/>
                </a:lnTo>
                <a:lnTo>
                  <a:pt x="756894" y="590690"/>
                </a:lnTo>
                <a:lnTo>
                  <a:pt x="770992" y="545726"/>
                </a:lnTo>
                <a:lnTo>
                  <a:pt x="774954" y="526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1869" y="2412492"/>
            <a:ext cx="784860" cy="859155"/>
          </a:xfrm>
          <a:custGeom>
            <a:avLst/>
            <a:gdLst/>
            <a:ahLst/>
            <a:cxnLst/>
            <a:rect l="l" t="t" r="r" b="b"/>
            <a:pathLst>
              <a:path w="784860" h="859154">
                <a:moveTo>
                  <a:pt x="784860" y="429768"/>
                </a:moveTo>
                <a:lnTo>
                  <a:pt x="782574" y="385572"/>
                </a:lnTo>
                <a:lnTo>
                  <a:pt x="771340" y="317537"/>
                </a:lnTo>
                <a:lnTo>
                  <a:pt x="757643" y="272400"/>
                </a:lnTo>
                <a:lnTo>
                  <a:pt x="739436" y="229249"/>
                </a:lnTo>
                <a:lnTo>
                  <a:pt x="716960" y="188513"/>
                </a:lnTo>
                <a:lnTo>
                  <a:pt x="690454" y="150617"/>
                </a:lnTo>
                <a:lnTo>
                  <a:pt x="660158" y="115990"/>
                </a:lnTo>
                <a:lnTo>
                  <a:pt x="626313" y="85058"/>
                </a:lnTo>
                <a:lnTo>
                  <a:pt x="589158" y="58247"/>
                </a:lnTo>
                <a:lnTo>
                  <a:pt x="548934" y="35986"/>
                </a:lnTo>
                <a:lnTo>
                  <a:pt x="505879" y="18699"/>
                </a:lnTo>
                <a:lnTo>
                  <a:pt x="460235" y="6816"/>
                </a:lnTo>
                <a:lnTo>
                  <a:pt x="412242" y="762"/>
                </a:lnTo>
                <a:lnTo>
                  <a:pt x="392429" y="0"/>
                </a:lnTo>
                <a:lnTo>
                  <a:pt x="371855" y="762"/>
                </a:lnTo>
                <a:lnTo>
                  <a:pt x="324120" y="6691"/>
                </a:lnTo>
                <a:lnTo>
                  <a:pt x="278620" y="18530"/>
                </a:lnTo>
                <a:lnTo>
                  <a:pt x="235618" y="35836"/>
                </a:lnTo>
                <a:lnTo>
                  <a:pt x="195379" y="58163"/>
                </a:lnTo>
                <a:lnTo>
                  <a:pt x="158166" y="85067"/>
                </a:lnTo>
                <a:lnTo>
                  <a:pt x="124244" y="116104"/>
                </a:lnTo>
                <a:lnTo>
                  <a:pt x="93875" y="150830"/>
                </a:lnTo>
                <a:lnTo>
                  <a:pt x="67324" y="188801"/>
                </a:lnTo>
                <a:lnTo>
                  <a:pt x="44854" y="229570"/>
                </a:lnTo>
                <a:lnTo>
                  <a:pt x="26729" y="272696"/>
                </a:lnTo>
                <a:lnTo>
                  <a:pt x="13214" y="317732"/>
                </a:lnTo>
                <a:lnTo>
                  <a:pt x="4571" y="364236"/>
                </a:lnTo>
                <a:lnTo>
                  <a:pt x="0" y="407670"/>
                </a:lnTo>
                <a:lnTo>
                  <a:pt x="0" y="451866"/>
                </a:lnTo>
                <a:lnTo>
                  <a:pt x="1524" y="473964"/>
                </a:lnTo>
                <a:lnTo>
                  <a:pt x="7620" y="516636"/>
                </a:lnTo>
                <a:lnTo>
                  <a:pt x="9906" y="526038"/>
                </a:lnTo>
                <a:lnTo>
                  <a:pt x="9906" y="429768"/>
                </a:lnTo>
                <a:lnTo>
                  <a:pt x="10667" y="408432"/>
                </a:lnTo>
                <a:lnTo>
                  <a:pt x="14477" y="365760"/>
                </a:lnTo>
                <a:lnTo>
                  <a:pt x="23736" y="318475"/>
                </a:lnTo>
                <a:lnTo>
                  <a:pt x="37893" y="272891"/>
                </a:lnTo>
                <a:lnTo>
                  <a:pt x="56691" y="229463"/>
                </a:lnTo>
                <a:lnTo>
                  <a:pt x="79874" y="188645"/>
                </a:lnTo>
                <a:lnTo>
                  <a:pt x="107186" y="150893"/>
                </a:lnTo>
                <a:lnTo>
                  <a:pt x="138369" y="116662"/>
                </a:lnTo>
                <a:lnTo>
                  <a:pt x="173169" y="86405"/>
                </a:lnTo>
                <a:lnTo>
                  <a:pt x="211327" y="60579"/>
                </a:lnTo>
                <a:lnTo>
                  <a:pt x="252589" y="39637"/>
                </a:lnTo>
                <a:lnTo>
                  <a:pt x="296698" y="24034"/>
                </a:lnTo>
                <a:lnTo>
                  <a:pt x="343397" y="14226"/>
                </a:lnTo>
                <a:lnTo>
                  <a:pt x="392429" y="10668"/>
                </a:lnTo>
                <a:lnTo>
                  <a:pt x="412242" y="11430"/>
                </a:lnTo>
                <a:lnTo>
                  <a:pt x="477902" y="21546"/>
                </a:lnTo>
                <a:lnTo>
                  <a:pt x="521828" y="35634"/>
                </a:lnTo>
                <a:lnTo>
                  <a:pt x="562914" y="54813"/>
                </a:lnTo>
                <a:lnTo>
                  <a:pt x="600958" y="78658"/>
                </a:lnTo>
                <a:lnTo>
                  <a:pt x="635765" y="106750"/>
                </a:lnTo>
                <a:lnTo>
                  <a:pt x="667145" y="138669"/>
                </a:lnTo>
                <a:lnTo>
                  <a:pt x="694904" y="173998"/>
                </a:lnTo>
                <a:lnTo>
                  <a:pt x="718851" y="212315"/>
                </a:lnTo>
                <a:lnTo>
                  <a:pt x="738792" y="253203"/>
                </a:lnTo>
                <a:lnTo>
                  <a:pt x="754537" y="296242"/>
                </a:lnTo>
                <a:lnTo>
                  <a:pt x="765893" y="341013"/>
                </a:lnTo>
                <a:lnTo>
                  <a:pt x="772668" y="387096"/>
                </a:lnTo>
                <a:lnTo>
                  <a:pt x="774192" y="429768"/>
                </a:lnTo>
                <a:lnTo>
                  <a:pt x="774192" y="527627"/>
                </a:lnTo>
                <a:lnTo>
                  <a:pt x="779881" y="499112"/>
                </a:lnTo>
                <a:lnTo>
                  <a:pt x="784098" y="451866"/>
                </a:lnTo>
                <a:lnTo>
                  <a:pt x="784860" y="429768"/>
                </a:lnTo>
                <a:close/>
              </a:path>
              <a:path w="784860" h="859154">
                <a:moveTo>
                  <a:pt x="774192" y="527627"/>
                </a:moveTo>
                <a:lnTo>
                  <a:pt x="774192" y="429768"/>
                </a:lnTo>
                <a:lnTo>
                  <a:pt x="773430" y="451104"/>
                </a:lnTo>
                <a:lnTo>
                  <a:pt x="768230" y="496612"/>
                </a:lnTo>
                <a:lnTo>
                  <a:pt x="759747" y="539423"/>
                </a:lnTo>
                <a:lnTo>
                  <a:pt x="748191" y="579521"/>
                </a:lnTo>
                <a:lnTo>
                  <a:pt x="733769" y="616890"/>
                </a:lnTo>
                <a:lnTo>
                  <a:pt x="716691" y="651517"/>
                </a:lnTo>
                <a:lnTo>
                  <a:pt x="675400" y="712478"/>
                </a:lnTo>
                <a:lnTo>
                  <a:pt x="625990" y="762283"/>
                </a:lnTo>
                <a:lnTo>
                  <a:pt x="570130" y="800810"/>
                </a:lnTo>
                <a:lnTo>
                  <a:pt x="509491" y="827937"/>
                </a:lnTo>
                <a:lnTo>
                  <a:pt x="445744" y="843542"/>
                </a:lnTo>
                <a:lnTo>
                  <a:pt x="380560" y="847504"/>
                </a:lnTo>
                <a:lnTo>
                  <a:pt x="347951" y="845080"/>
                </a:lnTo>
                <a:lnTo>
                  <a:pt x="283742" y="831348"/>
                </a:lnTo>
                <a:lnTo>
                  <a:pt x="222273" y="805667"/>
                </a:lnTo>
                <a:lnTo>
                  <a:pt x="165212" y="767916"/>
                </a:lnTo>
                <a:lnTo>
                  <a:pt x="114232" y="717974"/>
                </a:lnTo>
                <a:lnTo>
                  <a:pt x="71003" y="655717"/>
                </a:lnTo>
                <a:lnTo>
                  <a:pt x="52816" y="619933"/>
                </a:lnTo>
                <a:lnTo>
                  <a:pt x="37194" y="581025"/>
                </a:lnTo>
                <a:lnTo>
                  <a:pt x="24345" y="538978"/>
                </a:lnTo>
                <a:lnTo>
                  <a:pt x="14478" y="493776"/>
                </a:lnTo>
                <a:lnTo>
                  <a:pt x="10668" y="451104"/>
                </a:lnTo>
                <a:lnTo>
                  <a:pt x="9906" y="429768"/>
                </a:lnTo>
                <a:lnTo>
                  <a:pt x="9906" y="526038"/>
                </a:lnTo>
                <a:lnTo>
                  <a:pt x="19284" y="564609"/>
                </a:lnTo>
                <a:lnTo>
                  <a:pt x="35987" y="610553"/>
                </a:lnTo>
                <a:lnTo>
                  <a:pt x="57425" y="654014"/>
                </a:lnTo>
                <a:lnTo>
                  <a:pt x="83292" y="694540"/>
                </a:lnTo>
                <a:lnTo>
                  <a:pt x="113282" y="731678"/>
                </a:lnTo>
                <a:lnTo>
                  <a:pt x="147089" y="764976"/>
                </a:lnTo>
                <a:lnTo>
                  <a:pt x="184409" y="793981"/>
                </a:lnTo>
                <a:lnTo>
                  <a:pt x="224936" y="818241"/>
                </a:lnTo>
                <a:lnTo>
                  <a:pt x="268365" y="837302"/>
                </a:lnTo>
                <a:lnTo>
                  <a:pt x="314389" y="850713"/>
                </a:lnTo>
                <a:lnTo>
                  <a:pt x="362704" y="858021"/>
                </a:lnTo>
                <a:lnTo>
                  <a:pt x="412242" y="858762"/>
                </a:lnTo>
                <a:lnTo>
                  <a:pt x="413227" y="858756"/>
                </a:lnTo>
                <a:lnTo>
                  <a:pt x="452628" y="854202"/>
                </a:lnTo>
                <a:lnTo>
                  <a:pt x="499435" y="842968"/>
                </a:lnTo>
                <a:lnTo>
                  <a:pt x="543522" y="826122"/>
                </a:lnTo>
                <a:lnTo>
                  <a:pt x="584658" y="804131"/>
                </a:lnTo>
                <a:lnTo>
                  <a:pt x="622613" y="777462"/>
                </a:lnTo>
                <a:lnTo>
                  <a:pt x="657156" y="746584"/>
                </a:lnTo>
                <a:lnTo>
                  <a:pt x="688057" y="711965"/>
                </a:lnTo>
                <a:lnTo>
                  <a:pt x="715086" y="674071"/>
                </a:lnTo>
                <a:lnTo>
                  <a:pt x="738013" y="633371"/>
                </a:lnTo>
                <a:lnTo>
                  <a:pt x="756608" y="590333"/>
                </a:lnTo>
                <a:lnTo>
                  <a:pt x="770641" y="545424"/>
                </a:lnTo>
                <a:lnTo>
                  <a:pt x="774192" y="527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6675" y="2412492"/>
            <a:ext cx="786130" cy="859155"/>
          </a:xfrm>
          <a:custGeom>
            <a:avLst/>
            <a:gdLst/>
            <a:ahLst/>
            <a:cxnLst/>
            <a:rect l="l" t="t" r="r" b="b"/>
            <a:pathLst>
              <a:path w="786129" h="859154">
                <a:moveTo>
                  <a:pt x="785622" y="429768"/>
                </a:moveTo>
                <a:lnTo>
                  <a:pt x="783336" y="385572"/>
                </a:lnTo>
                <a:lnTo>
                  <a:pt x="772023" y="317579"/>
                </a:lnTo>
                <a:lnTo>
                  <a:pt x="758277" y="272467"/>
                </a:lnTo>
                <a:lnTo>
                  <a:pt x="740046" y="229329"/>
                </a:lnTo>
                <a:lnTo>
                  <a:pt x="717566" y="188595"/>
                </a:lnTo>
                <a:lnTo>
                  <a:pt x="691073" y="150692"/>
                </a:lnTo>
                <a:lnTo>
                  <a:pt x="660801" y="116052"/>
                </a:lnTo>
                <a:lnTo>
                  <a:pt x="626986" y="85103"/>
                </a:lnTo>
                <a:lnTo>
                  <a:pt x="589864" y="58276"/>
                </a:lnTo>
                <a:lnTo>
                  <a:pt x="549669" y="35998"/>
                </a:lnTo>
                <a:lnTo>
                  <a:pt x="506637" y="18700"/>
                </a:lnTo>
                <a:lnTo>
                  <a:pt x="461003" y="6812"/>
                </a:lnTo>
                <a:lnTo>
                  <a:pt x="413004" y="762"/>
                </a:lnTo>
                <a:lnTo>
                  <a:pt x="392429" y="0"/>
                </a:lnTo>
                <a:lnTo>
                  <a:pt x="372617" y="762"/>
                </a:lnTo>
                <a:lnTo>
                  <a:pt x="324507" y="6874"/>
                </a:lnTo>
                <a:lnTo>
                  <a:pt x="278840" y="18789"/>
                </a:lnTo>
                <a:lnTo>
                  <a:pt x="235836" y="36086"/>
                </a:lnTo>
                <a:lnTo>
                  <a:pt x="195712" y="58340"/>
                </a:lnTo>
                <a:lnTo>
                  <a:pt x="158686" y="85132"/>
                </a:lnTo>
                <a:lnTo>
                  <a:pt x="124977" y="116038"/>
                </a:lnTo>
                <a:lnTo>
                  <a:pt x="94802" y="150636"/>
                </a:lnTo>
                <a:lnTo>
                  <a:pt x="68379" y="188504"/>
                </a:lnTo>
                <a:lnTo>
                  <a:pt x="45927" y="229220"/>
                </a:lnTo>
                <a:lnTo>
                  <a:pt x="27663" y="272362"/>
                </a:lnTo>
                <a:lnTo>
                  <a:pt x="13805" y="317508"/>
                </a:lnTo>
                <a:lnTo>
                  <a:pt x="4571" y="364236"/>
                </a:lnTo>
                <a:lnTo>
                  <a:pt x="761" y="407670"/>
                </a:lnTo>
                <a:lnTo>
                  <a:pt x="0" y="429768"/>
                </a:lnTo>
                <a:lnTo>
                  <a:pt x="762" y="451866"/>
                </a:lnTo>
                <a:lnTo>
                  <a:pt x="2286" y="473964"/>
                </a:lnTo>
                <a:lnTo>
                  <a:pt x="4572" y="495300"/>
                </a:lnTo>
                <a:lnTo>
                  <a:pt x="8382" y="516636"/>
                </a:lnTo>
                <a:lnTo>
                  <a:pt x="10668" y="526075"/>
                </a:lnTo>
                <a:lnTo>
                  <a:pt x="10668" y="429768"/>
                </a:lnTo>
                <a:lnTo>
                  <a:pt x="11429" y="408432"/>
                </a:lnTo>
                <a:lnTo>
                  <a:pt x="15239" y="365760"/>
                </a:lnTo>
                <a:lnTo>
                  <a:pt x="24418" y="318539"/>
                </a:lnTo>
                <a:lnTo>
                  <a:pt x="38533" y="272988"/>
                </a:lnTo>
                <a:lnTo>
                  <a:pt x="57319" y="229566"/>
                </a:lnTo>
                <a:lnTo>
                  <a:pt x="80515" y="188736"/>
                </a:lnTo>
                <a:lnTo>
                  <a:pt x="107856" y="150957"/>
                </a:lnTo>
                <a:lnTo>
                  <a:pt x="139079" y="116690"/>
                </a:lnTo>
                <a:lnTo>
                  <a:pt x="173921" y="86397"/>
                </a:lnTo>
                <a:lnTo>
                  <a:pt x="212118" y="60539"/>
                </a:lnTo>
                <a:lnTo>
                  <a:pt x="253407" y="39576"/>
                </a:lnTo>
                <a:lnTo>
                  <a:pt x="297524" y="23969"/>
                </a:lnTo>
                <a:lnTo>
                  <a:pt x="344207" y="14179"/>
                </a:lnTo>
                <a:lnTo>
                  <a:pt x="393191" y="10668"/>
                </a:lnTo>
                <a:lnTo>
                  <a:pt x="413004" y="11430"/>
                </a:lnTo>
                <a:lnTo>
                  <a:pt x="478400" y="21424"/>
                </a:lnTo>
                <a:lnTo>
                  <a:pt x="522203" y="35488"/>
                </a:lnTo>
                <a:lnTo>
                  <a:pt x="563247" y="54706"/>
                </a:lnTo>
                <a:lnTo>
                  <a:pt x="601313" y="78638"/>
                </a:lnTo>
                <a:lnTo>
                  <a:pt x="636187" y="106845"/>
                </a:lnTo>
                <a:lnTo>
                  <a:pt x="667650" y="138888"/>
                </a:lnTo>
                <a:lnTo>
                  <a:pt x="695503" y="174356"/>
                </a:lnTo>
                <a:lnTo>
                  <a:pt x="719522" y="212817"/>
                </a:lnTo>
                <a:lnTo>
                  <a:pt x="739408" y="253639"/>
                </a:lnTo>
                <a:lnTo>
                  <a:pt x="755061" y="296632"/>
                </a:lnTo>
                <a:lnTo>
                  <a:pt x="766220" y="341264"/>
                </a:lnTo>
                <a:lnTo>
                  <a:pt x="772668" y="387096"/>
                </a:lnTo>
                <a:lnTo>
                  <a:pt x="774954" y="429768"/>
                </a:lnTo>
                <a:lnTo>
                  <a:pt x="774954" y="526471"/>
                </a:lnTo>
                <a:lnTo>
                  <a:pt x="780436" y="499295"/>
                </a:lnTo>
                <a:lnTo>
                  <a:pt x="784860" y="451866"/>
                </a:lnTo>
                <a:lnTo>
                  <a:pt x="785622" y="429768"/>
                </a:lnTo>
                <a:close/>
              </a:path>
              <a:path w="786129" h="859154">
                <a:moveTo>
                  <a:pt x="774954" y="526471"/>
                </a:moveTo>
                <a:lnTo>
                  <a:pt x="774954" y="429768"/>
                </a:lnTo>
                <a:lnTo>
                  <a:pt x="774192" y="451104"/>
                </a:lnTo>
                <a:lnTo>
                  <a:pt x="772668" y="472440"/>
                </a:lnTo>
                <a:lnTo>
                  <a:pt x="766265" y="518199"/>
                </a:lnTo>
                <a:lnTo>
                  <a:pt x="755126" y="562794"/>
                </a:lnTo>
                <a:lnTo>
                  <a:pt x="739470" y="605778"/>
                </a:lnTo>
                <a:lnTo>
                  <a:pt x="719477" y="646778"/>
                </a:lnTo>
                <a:lnTo>
                  <a:pt x="695485" y="685154"/>
                </a:lnTo>
                <a:lnTo>
                  <a:pt x="667635" y="720609"/>
                </a:lnTo>
                <a:lnTo>
                  <a:pt x="636141" y="752691"/>
                </a:lnTo>
                <a:lnTo>
                  <a:pt x="601243" y="780934"/>
                </a:lnTo>
                <a:lnTo>
                  <a:pt x="563163" y="804890"/>
                </a:lnTo>
                <a:lnTo>
                  <a:pt x="522123" y="824114"/>
                </a:lnTo>
                <a:lnTo>
                  <a:pt x="478346" y="838160"/>
                </a:lnTo>
                <a:lnTo>
                  <a:pt x="432054" y="846582"/>
                </a:lnTo>
                <a:lnTo>
                  <a:pt x="392430" y="848868"/>
                </a:lnTo>
                <a:lnTo>
                  <a:pt x="345327" y="845486"/>
                </a:lnTo>
                <a:lnTo>
                  <a:pt x="300362" y="836307"/>
                </a:lnTo>
                <a:lnTo>
                  <a:pt x="257760" y="821734"/>
                </a:lnTo>
                <a:lnTo>
                  <a:pt x="217751" y="802171"/>
                </a:lnTo>
                <a:lnTo>
                  <a:pt x="180561" y="778020"/>
                </a:lnTo>
                <a:lnTo>
                  <a:pt x="146418" y="749684"/>
                </a:lnTo>
                <a:lnTo>
                  <a:pt x="115549" y="717566"/>
                </a:lnTo>
                <a:lnTo>
                  <a:pt x="88183" y="682069"/>
                </a:lnTo>
                <a:lnTo>
                  <a:pt x="64546" y="643595"/>
                </a:lnTo>
                <a:lnTo>
                  <a:pt x="44866" y="602549"/>
                </a:lnTo>
                <a:lnTo>
                  <a:pt x="29371" y="559333"/>
                </a:lnTo>
                <a:lnTo>
                  <a:pt x="18288" y="514350"/>
                </a:lnTo>
                <a:lnTo>
                  <a:pt x="12954" y="472440"/>
                </a:lnTo>
                <a:lnTo>
                  <a:pt x="10668" y="429768"/>
                </a:lnTo>
                <a:lnTo>
                  <a:pt x="10668" y="526075"/>
                </a:lnTo>
                <a:lnTo>
                  <a:pt x="19978" y="564522"/>
                </a:lnTo>
                <a:lnTo>
                  <a:pt x="36618" y="610410"/>
                </a:lnTo>
                <a:lnTo>
                  <a:pt x="57995" y="653843"/>
                </a:lnTo>
                <a:lnTo>
                  <a:pt x="83803" y="694362"/>
                </a:lnTo>
                <a:lnTo>
                  <a:pt x="113735" y="731511"/>
                </a:lnTo>
                <a:lnTo>
                  <a:pt x="147485" y="764833"/>
                </a:lnTo>
                <a:lnTo>
                  <a:pt x="184746" y="793870"/>
                </a:lnTo>
                <a:lnTo>
                  <a:pt x="225213" y="818165"/>
                </a:lnTo>
                <a:lnTo>
                  <a:pt x="268578" y="837260"/>
                </a:lnTo>
                <a:lnTo>
                  <a:pt x="314536" y="850698"/>
                </a:lnTo>
                <a:lnTo>
                  <a:pt x="362780" y="858021"/>
                </a:lnTo>
                <a:lnTo>
                  <a:pt x="413004" y="858774"/>
                </a:lnTo>
                <a:lnTo>
                  <a:pt x="433578" y="857250"/>
                </a:lnTo>
                <a:lnTo>
                  <a:pt x="499647" y="842966"/>
                </a:lnTo>
                <a:lnTo>
                  <a:pt x="543866" y="826152"/>
                </a:lnTo>
                <a:lnTo>
                  <a:pt x="585070" y="804217"/>
                </a:lnTo>
                <a:lnTo>
                  <a:pt x="623045" y="777618"/>
                </a:lnTo>
                <a:lnTo>
                  <a:pt x="657575" y="746813"/>
                </a:lnTo>
                <a:lnTo>
                  <a:pt x="688447" y="712260"/>
                </a:lnTo>
                <a:lnTo>
                  <a:pt x="715447" y="674417"/>
                </a:lnTo>
                <a:lnTo>
                  <a:pt x="738361" y="633741"/>
                </a:lnTo>
                <a:lnTo>
                  <a:pt x="756973" y="590690"/>
                </a:lnTo>
                <a:lnTo>
                  <a:pt x="771069" y="545722"/>
                </a:lnTo>
                <a:lnTo>
                  <a:pt x="774954" y="526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5020" y="2450592"/>
            <a:ext cx="786130" cy="858519"/>
          </a:xfrm>
          <a:custGeom>
            <a:avLst/>
            <a:gdLst/>
            <a:ahLst/>
            <a:cxnLst/>
            <a:rect l="l" t="t" r="r" b="b"/>
            <a:pathLst>
              <a:path w="786129" h="858520">
                <a:moveTo>
                  <a:pt x="785622" y="429006"/>
                </a:moveTo>
                <a:lnTo>
                  <a:pt x="783336" y="385572"/>
                </a:lnTo>
                <a:lnTo>
                  <a:pt x="772096" y="317595"/>
                </a:lnTo>
                <a:lnTo>
                  <a:pt x="758384" y="272440"/>
                </a:lnTo>
                <a:lnTo>
                  <a:pt x="740157" y="229217"/>
                </a:lnTo>
                <a:lnTo>
                  <a:pt x="717657" y="188372"/>
                </a:lnTo>
                <a:lnTo>
                  <a:pt x="691127" y="150350"/>
                </a:lnTo>
                <a:lnTo>
                  <a:pt x="660811" y="115600"/>
                </a:lnTo>
                <a:lnTo>
                  <a:pt x="626951" y="84566"/>
                </a:lnTo>
                <a:lnTo>
                  <a:pt x="589790" y="57694"/>
                </a:lnTo>
                <a:lnTo>
                  <a:pt x="549572" y="35432"/>
                </a:lnTo>
                <a:lnTo>
                  <a:pt x="506540" y="18225"/>
                </a:lnTo>
                <a:lnTo>
                  <a:pt x="460936" y="6519"/>
                </a:lnTo>
                <a:lnTo>
                  <a:pt x="413004" y="762"/>
                </a:lnTo>
                <a:lnTo>
                  <a:pt x="392429" y="0"/>
                </a:lnTo>
                <a:lnTo>
                  <a:pt x="372617" y="762"/>
                </a:lnTo>
                <a:lnTo>
                  <a:pt x="324466" y="6620"/>
                </a:lnTo>
                <a:lnTo>
                  <a:pt x="278765" y="18385"/>
                </a:lnTo>
                <a:lnTo>
                  <a:pt x="235734" y="35616"/>
                </a:lnTo>
                <a:lnTo>
                  <a:pt x="195591" y="57875"/>
                </a:lnTo>
                <a:lnTo>
                  <a:pt x="158553" y="84722"/>
                </a:lnTo>
                <a:lnTo>
                  <a:pt x="124839" y="115719"/>
                </a:lnTo>
                <a:lnTo>
                  <a:pt x="94667" y="150425"/>
                </a:lnTo>
                <a:lnTo>
                  <a:pt x="68255" y="188403"/>
                </a:lnTo>
                <a:lnTo>
                  <a:pt x="45821" y="229211"/>
                </a:lnTo>
                <a:lnTo>
                  <a:pt x="27584" y="272413"/>
                </a:lnTo>
                <a:lnTo>
                  <a:pt x="13761" y="317567"/>
                </a:lnTo>
                <a:lnTo>
                  <a:pt x="4571" y="364236"/>
                </a:lnTo>
                <a:lnTo>
                  <a:pt x="761" y="407670"/>
                </a:lnTo>
                <a:lnTo>
                  <a:pt x="0" y="429768"/>
                </a:lnTo>
                <a:lnTo>
                  <a:pt x="762" y="451866"/>
                </a:lnTo>
                <a:lnTo>
                  <a:pt x="2286" y="473202"/>
                </a:lnTo>
                <a:lnTo>
                  <a:pt x="4572" y="494538"/>
                </a:lnTo>
                <a:lnTo>
                  <a:pt x="8382" y="515874"/>
                </a:lnTo>
                <a:lnTo>
                  <a:pt x="10668" y="525333"/>
                </a:lnTo>
                <a:lnTo>
                  <a:pt x="10668" y="429006"/>
                </a:lnTo>
                <a:lnTo>
                  <a:pt x="11429" y="407670"/>
                </a:lnTo>
                <a:lnTo>
                  <a:pt x="15239" y="365760"/>
                </a:lnTo>
                <a:lnTo>
                  <a:pt x="24233" y="318603"/>
                </a:lnTo>
                <a:lnTo>
                  <a:pt x="38251" y="273057"/>
                </a:lnTo>
                <a:lnTo>
                  <a:pt x="57014" y="229597"/>
                </a:lnTo>
                <a:lnTo>
                  <a:pt x="80241" y="188696"/>
                </a:lnTo>
                <a:lnTo>
                  <a:pt x="107653" y="150831"/>
                </a:lnTo>
                <a:lnTo>
                  <a:pt x="138969" y="116476"/>
                </a:lnTo>
                <a:lnTo>
                  <a:pt x="173911" y="86106"/>
                </a:lnTo>
                <a:lnTo>
                  <a:pt x="212197" y="60198"/>
                </a:lnTo>
                <a:lnTo>
                  <a:pt x="253548" y="39224"/>
                </a:lnTo>
                <a:lnTo>
                  <a:pt x="297684" y="23661"/>
                </a:lnTo>
                <a:lnTo>
                  <a:pt x="344325" y="13984"/>
                </a:lnTo>
                <a:lnTo>
                  <a:pt x="392429" y="10719"/>
                </a:lnTo>
                <a:lnTo>
                  <a:pt x="413004" y="10668"/>
                </a:lnTo>
                <a:lnTo>
                  <a:pt x="432054" y="12954"/>
                </a:lnTo>
                <a:lnTo>
                  <a:pt x="478048" y="20986"/>
                </a:lnTo>
                <a:lnTo>
                  <a:pt x="521670" y="34796"/>
                </a:lnTo>
                <a:lnTo>
                  <a:pt x="562670" y="53910"/>
                </a:lnTo>
                <a:lnTo>
                  <a:pt x="600800" y="77853"/>
                </a:lnTo>
                <a:lnTo>
                  <a:pt x="635811" y="106152"/>
                </a:lnTo>
                <a:lnTo>
                  <a:pt x="667492" y="138379"/>
                </a:lnTo>
                <a:lnTo>
                  <a:pt x="695481" y="173917"/>
                </a:lnTo>
                <a:lnTo>
                  <a:pt x="719644" y="212434"/>
                </a:lnTo>
                <a:lnTo>
                  <a:pt x="739692" y="253409"/>
                </a:lnTo>
                <a:lnTo>
                  <a:pt x="755378" y="296366"/>
                </a:lnTo>
                <a:lnTo>
                  <a:pt x="766453" y="340833"/>
                </a:lnTo>
                <a:lnTo>
                  <a:pt x="772668" y="386334"/>
                </a:lnTo>
                <a:lnTo>
                  <a:pt x="774954" y="429768"/>
                </a:lnTo>
                <a:lnTo>
                  <a:pt x="774954" y="526144"/>
                </a:lnTo>
                <a:lnTo>
                  <a:pt x="780527" y="498391"/>
                </a:lnTo>
                <a:lnTo>
                  <a:pt x="784860" y="451104"/>
                </a:lnTo>
                <a:lnTo>
                  <a:pt x="785622" y="429006"/>
                </a:lnTo>
                <a:close/>
              </a:path>
              <a:path w="786129" h="858520">
                <a:moveTo>
                  <a:pt x="774954" y="526144"/>
                </a:moveTo>
                <a:lnTo>
                  <a:pt x="774954" y="429768"/>
                </a:lnTo>
                <a:lnTo>
                  <a:pt x="774192" y="451104"/>
                </a:lnTo>
                <a:lnTo>
                  <a:pt x="772668" y="472440"/>
                </a:lnTo>
                <a:lnTo>
                  <a:pt x="766239" y="518116"/>
                </a:lnTo>
                <a:lnTo>
                  <a:pt x="755071" y="562666"/>
                </a:lnTo>
                <a:lnTo>
                  <a:pt x="739388" y="605632"/>
                </a:lnTo>
                <a:lnTo>
                  <a:pt x="719415" y="646559"/>
                </a:lnTo>
                <a:lnTo>
                  <a:pt x="695375" y="684991"/>
                </a:lnTo>
                <a:lnTo>
                  <a:pt x="667454" y="720509"/>
                </a:lnTo>
                <a:lnTo>
                  <a:pt x="635991" y="752542"/>
                </a:lnTo>
                <a:lnTo>
                  <a:pt x="601096" y="780750"/>
                </a:lnTo>
                <a:lnTo>
                  <a:pt x="563031" y="804638"/>
                </a:lnTo>
                <a:lnTo>
                  <a:pt x="522019" y="823750"/>
                </a:lnTo>
                <a:lnTo>
                  <a:pt x="478285" y="837629"/>
                </a:lnTo>
                <a:lnTo>
                  <a:pt x="432054" y="845820"/>
                </a:lnTo>
                <a:lnTo>
                  <a:pt x="392430" y="848106"/>
                </a:lnTo>
                <a:lnTo>
                  <a:pt x="345408" y="844958"/>
                </a:lnTo>
                <a:lnTo>
                  <a:pt x="300466" y="835915"/>
                </a:lnTo>
                <a:lnTo>
                  <a:pt x="257842" y="821397"/>
                </a:lnTo>
                <a:lnTo>
                  <a:pt x="217779" y="801824"/>
                </a:lnTo>
                <a:lnTo>
                  <a:pt x="180516" y="777614"/>
                </a:lnTo>
                <a:lnTo>
                  <a:pt x="146294" y="749188"/>
                </a:lnTo>
                <a:lnTo>
                  <a:pt x="115353" y="716966"/>
                </a:lnTo>
                <a:lnTo>
                  <a:pt x="87934" y="681366"/>
                </a:lnTo>
                <a:lnTo>
                  <a:pt x="64278" y="642808"/>
                </a:lnTo>
                <a:lnTo>
                  <a:pt x="44624" y="601713"/>
                </a:lnTo>
                <a:lnTo>
                  <a:pt x="29214" y="558500"/>
                </a:lnTo>
                <a:lnTo>
                  <a:pt x="18288" y="513588"/>
                </a:lnTo>
                <a:lnTo>
                  <a:pt x="12954" y="472440"/>
                </a:lnTo>
                <a:lnTo>
                  <a:pt x="10668" y="429006"/>
                </a:lnTo>
                <a:lnTo>
                  <a:pt x="10668" y="525333"/>
                </a:lnTo>
                <a:lnTo>
                  <a:pt x="19972" y="563833"/>
                </a:lnTo>
                <a:lnTo>
                  <a:pt x="36586" y="609794"/>
                </a:lnTo>
                <a:lnTo>
                  <a:pt x="57923" y="653293"/>
                </a:lnTo>
                <a:lnTo>
                  <a:pt x="83684" y="693871"/>
                </a:lnTo>
                <a:lnTo>
                  <a:pt x="113568" y="731067"/>
                </a:lnTo>
                <a:lnTo>
                  <a:pt x="147275" y="764419"/>
                </a:lnTo>
                <a:lnTo>
                  <a:pt x="184505" y="793467"/>
                </a:lnTo>
                <a:lnTo>
                  <a:pt x="224959" y="817750"/>
                </a:lnTo>
                <a:lnTo>
                  <a:pt x="268335" y="836806"/>
                </a:lnTo>
                <a:lnTo>
                  <a:pt x="314335" y="850176"/>
                </a:lnTo>
                <a:lnTo>
                  <a:pt x="362658" y="857398"/>
                </a:lnTo>
                <a:lnTo>
                  <a:pt x="413004" y="858012"/>
                </a:lnTo>
                <a:lnTo>
                  <a:pt x="433578" y="856488"/>
                </a:lnTo>
                <a:lnTo>
                  <a:pt x="499621" y="842453"/>
                </a:lnTo>
                <a:lnTo>
                  <a:pt x="543840" y="825772"/>
                </a:lnTo>
                <a:lnTo>
                  <a:pt x="585063" y="803874"/>
                </a:lnTo>
                <a:lnTo>
                  <a:pt x="623070" y="777240"/>
                </a:lnTo>
                <a:lnTo>
                  <a:pt x="657640" y="746346"/>
                </a:lnTo>
                <a:lnTo>
                  <a:pt x="688552" y="711674"/>
                </a:lnTo>
                <a:lnTo>
                  <a:pt x="715586" y="673702"/>
                </a:lnTo>
                <a:lnTo>
                  <a:pt x="738521" y="632908"/>
                </a:lnTo>
                <a:lnTo>
                  <a:pt x="757137" y="589773"/>
                </a:lnTo>
                <a:lnTo>
                  <a:pt x="771212" y="544774"/>
                </a:lnTo>
                <a:lnTo>
                  <a:pt x="774954" y="526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573" y="4504944"/>
            <a:ext cx="784860" cy="859155"/>
          </a:xfrm>
          <a:custGeom>
            <a:avLst/>
            <a:gdLst/>
            <a:ahLst/>
            <a:cxnLst/>
            <a:rect l="l" t="t" r="r" b="b"/>
            <a:pathLst>
              <a:path w="784860" h="859154">
                <a:moveTo>
                  <a:pt x="784860" y="429767"/>
                </a:moveTo>
                <a:lnTo>
                  <a:pt x="782574" y="385571"/>
                </a:lnTo>
                <a:lnTo>
                  <a:pt x="771334" y="317559"/>
                </a:lnTo>
                <a:lnTo>
                  <a:pt x="757637" y="272435"/>
                </a:lnTo>
                <a:lnTo>
                  <a:pt x="739434" y="229292"/>
                </a:lnTo>
                <a:lnTo>
                  <a:pt x="716965" y="188558"/>
                </a:lnTo>
                <a:lnTo>
                  <a:pt x="690468" y="150661"/>
                </a:lnTo>
                <a:lnTo>
                  <a:pt x="660182" y="116028"/>
                </a:lnTo>
                <a:lnTo>
                  <a:pt x="626345" y="85089"/>
                </a:lnTo>
                <a:lnTo>
                  <a:pt x="589195" y="58270"/>
                </a:lnTo>
                <a:lnTo>
                  <a:pt x="548971" y="36000"/>
                </a:lnTo>
                <a:lnTo>
                  <a:pt x="505912" y="18706"/>
                </a:lnTo>
                <a:lnTo>
                  <a:pt x="460256" y="6818"/>
                </a:lnTo>
                <a:lnTo>
                  <a:pt x="412242" y="761"/>
                </a:lnTo>
                <a:lnTo>
                  <a:pt x="392429" y="0"/>
                </a:lnTo>
                <a:lnTo>
                  <a:pt x="371855" y="761"/>
                </a:lnTo>
                <a:lnTo>
                  <a:pt x="323871" y="6863"/>
                </a:lnTo>
                <a:lnTo>
                  <a:pt x="278247" y="18766"/>
                </a:lnTo>
                <a:lnTo>
                  <a:pt x="235224" y="36050"/>
                </a:lnTo>
                <a:lnTo>
                  <a:pt x="195040" y="58292"/>
                </a:lnTo>
                <a:lnTo>
                  <a:pt x="157937" y="85073"/>
                </a:lnTo>
                <a:lnTo>
                  <a:pt x="124153" y="115971"/>
                </a:lnTo>
                <a:lnTo>
                  <a:pt x="93928" y="150565"/>
                </a:lnTo>
                <a:lnTo>
                  <a:pt x="67501" y="188434"/>
                </a:lnTo>
                <a:lnTo>
                  <a:pt x="45113" y="229156"/>
                </a:lnTo>
                <a:lnTo>
                  <a:pt x="27002" y="272311"/>
                </a:lnTo>
                <a:lnTo>
                  <a:pt x="13408" y="317478"/>
                </a:lnTo>
                <a:lnTo>
                  <a:pt x="4571" y="364235"/>
                </a:lnTo>
                <a:lnTo>
                  <a:pt x="0" y="407669"/>
                </a:lnTo>
                <a:lnTo>
                  <a:pt x="0" y="451865"/>
                </a:lnTo>
                <a:lnTo>
                  <a:pt x="1524" y="473963"/>
                </a:lnTo>
                <a:lnTo>
                  <a:pt x="3810" y="495299"/>
                </a:lnTo>
                <a:lnTo>
                  <a:pt x="7620" y="516635"/>
                </a:lnTo>
                <a:lnTo>
                  <a:pt x="9906" y="525917"/>
                </a:lnTo>
                <a:lnTo>
                  <a:pt x="9906" y="429767"/>
                </a:lnTo>
                <a:lnTo>
                  <a:pt x="10667" y="407669"/>
                </a:lnTo>
                <a:lnTo>
                  <a:pt x="14477" y="365759"/>
                </a:lnTo>
                <a:lnTo>
                  <a:pt x="23684" y="318527"/>
                </a:lnTo>
                <a:lnTo>
                  <a:pt x="37819" y="272958"/>
                </a:lnTo>
                <a:lnTo>
                  <a:pt x="56620" y="229516"/>
                </a:lnTo>
                <a:lnTo>
                  <a:pt x="79823" y="188665"/>
                </a:lnTo>
                <a:lnTo>
                  <a:pt x="107167" y="150867"/>
                </a:lnTo>
                <a:lnTo>
                  <a:pt x="138388" y="116585"/>
                </a:lnTo>
                <a:lnTo>
                  <a:pt x="173224" y="86283"/>
                </a:lnTo>
                <a:lnTo>
                  <a:pt x="211412" y="60423"/>
                </a:lnTo>
                <a:lnTo>
                  <a:pt x="252689" y="39469"/>
                </a:lnTo>
                <a:lnTo>
                  <a:pt x="296793" y="23883"/>
                </a:lnTo>
                <a:lnTo>
                  <a:pt x="343461" y="14128"/>
                </a:lnTo>
                <a:lnTo>
                  <a:pt x="392429" y="10667"/>
                </a:lnTo>
                <a:lnTo>
                  <a:pt x="412242" y="11429"/>
                </a:lnTo>
                <a:lnTo>
                  <a:pt x="477375" y="21043"/>
                </a:lnTo>
                <a:lnTo>
                  <a:pt x="521063" y="34921"/>
                </a:lnTo>
                <a:lnTo>
                  <a:pt x="562108" y="54111"/>
                </a:lnTo>
                <a:lnTo>
                  <a:pt x="600340" y="78197"/>
                </a:lnTo>
                <a:lnTo>
                  <a:pt x="635297" y="106531"/>
                </a:lnTo>
                <a:lnTo>
                  <a:pt x="666921" y="138779"/>
                </a:lnTo>
                <a:lnTo>
                  <a:pt x="694929" y="174443"/>
                </a:lnTo>
                <a:lnTo>
                  <a:pt x="719062" y="213032"/>
                </a:lnTo>
                <a:lnTo>
                  <a:pt x="739073" y="254069"/>
                </a:lnTo>
                <a:lnTo>
                  <a:pt x="754715" y="297077"/>
                </a:lnTo>
                <a:lnTo>
                  <a:pt x="765741" y="341578"/>
                </a:lnTo>
                <a:lnTo>
                  <a:pt x="771906" y="387095"/>
                </a:lnTo>
                <a:lnTo>
                  <a:pt x="774192" y="429767"/>
                </a:lnTo>
                <a:lnTo>
                  <a:pt x="774192" y="526435"/>
                </a:lnTo>
                <a:lnTo>
                  <a:pt x="779692" y="499198"/>
                </a:lnTo>
                <a:lnTo>
                  <a:pt x="784098" y="451865"/>
                </a:lnTo>
                <a:lnTo>
                  <a:pt x="784860" y="429767"/>
                </a:lnTo>
                <a:close/>
              </a:path>
              <a:path w="784860" h="859154">
                <a:moveTo>
                  <a:pt x="774192" y="526435"/>
                </a:moveTo>
                <a:lnTo>
                  <a:pt x="774192" y="429767"/>
                </a:lnTo>
                <a:lnTo>
                  <a:pt x="773430" y="451103"/>
                </a:lnTo>
                <a:lnTo>
                  <a:pt x="771906" y="472439"/>
                </a:lnTo>
                <a:lnTo>
                  <a:pt x="765614" y="518113"/>
                </a:lnTo>
                <a:lnTo>
                  <a:pt x="754524" y="562661"/>
                </a:lnTo>
                <a:lnTo>
                  <a:pt x="738869" y="605630"/>
                </a:lnTo>
                <a:lnTo>
                  <a:pt x="718884" y="646568"/>
                </a:lnTo>
                <a:lnTo>
                  <a:pt x="694804" y="685021"/>
                </a:lnTo>
                <a:lnTo>
                  <a:pt x="666864" y="720537"/>
                </a:lnTo>
                <a:lnTo>
                  <a:pt x="635283" y="752674"/>
                </a:lnTo>
                <a:lnTo>
                  <a:pt x="600264" y="780993"/>
                </a:lnTo>
                <a:lnTo>
                  <a:pt x="562226" y="804931"/>
                </a:lnTo>
                <a:lnTo>
                  <a:pt x="521190" y="824168"/>
                </a:lnTo>
                <a:lnTo>
                  <a:pt x="477375" y="838219"/>
                </a:lnTo>
                <a:lnTo>
                  <a:pt x="431292" y="846581"/>
                </a:lnTo>
                <a:lnTo>
                  <a:pt x="392430" y="848867"/>
                </a:lnTo>
                <a:lnTo>
                  <a:pt x="345257" y="845347"/>
                </a:lnTo>
                <a:lnTo>
                  <a:pt x="300196" y="836130"/>
                </a:lnTo>
                <a:lnTo>
                  <a:pt x="257485" y="821597"/>
                </a:lnTo>
                <a:lnTo>
                  <a:pt x="217364" y="802129"/>
                </a:lnTo>
                <a:lnTo>
                  <a:pt x="180072" y="778105"/>
                </a:lnTo>
                <a:lnTo>
                  <a:pt x="145846" y="749908"/>
                </a:lnTo>
                <a:lnTo>
                  <a:pt x="114927" y="717915"/>
                </a:lnTo>
                <a:lnTo>
                  <a:pt x="87553" y="682509"/>
                </a:lnTo>
                <a:lnTo>
                  <a:pt x="63963" y="644069"/>
                </a:lnTo>
                <a:lnTo>
                  <a:pt x="44397" y="602975"/>
                </a:lnTo>
                <a:lnTo>
                  <a:pt x="29092" y="559609"/>
                </a:lnTo>
                <a:lnTo>
                  <a:pt x="18288" y="514349"/>
                </a:lnTo>
                <a:lnTo>
                  <a:pt x="12192" y="472439"/>
                </a:lnTo>
                <a:lnTo>
                  <a:pt x="9906" y="429767"/>
                </a:lnTo>
                <a:lnTo>
                  <a:pt x="9906" y="525917"/>
                </a:lnTo>
                <a:lnTo>
                  <a:pt x="19467" y="564740"/>
                </a:lnTo>
                <a:lnTo>
                  <a:pt x="36224" y="610733"/>
                </a:lnTo>
                <a:lnTo>
                  <a:pt x="57611" y="654178"/>
                </a:lnTo>
                <a:lnTo>
                  <a:pt x="83348" y="694642"/>
                </a:lnTo>
                <a:lnTo>
                  <a:pt x="113155" y="731687"/>
                </a:lnTo>
                <a:lnTo>
                  <a:pt x="146751" y="764881"/>
                </a:lnTo>
                <a:lnTo>
                  <a:pt x="183858" y="793787"/>
                </a:lnTo>
                <a:lnTo>
                  <a:pt x="224194" y="817970"/>
                </a:lnTo>
                <a:lnTo>
                  <a:pt x="267481" y="836995"/>
                </a:lnTo>
                <a:lnTo>
                  <a:pt x="313437" y="850428"/>
                </a:lnTo>
                <a:lnTo>
                  <a:pt x="361784" y="857832"/>
                </a:lnTo>
                <a:lnTo>
                  <a:pt x="412242" y="858773"/>
                </a:lnTo>
                <a:lnTo>
                  <a:pt x="432816" y="856487"/>
                </a:lnTo>
                <a:lnTo>
                  <a:pt x="498818" y="843071"/>
                </a:lnTo>
                <a:lnTo>
                  <a:pt x="542998" y="826306"/>
                </a:lnTo>
                <a:lnTo>
                  <a:pt x="584185" y="804376"/>
                </a:lnTo>
                <a:lnTo>
                  <a:pt x="622161" y="777747"/>
                </a:lnTo>
                <a:lnTo>
                  <a:pt x="656707" y="746891"/>
                </a:lnTo>
                <a:lnTo>
                  <a:pt x="687604" y="712274"/>
                </a:lnTo>
                <a:lnTo>
                  <a:pt x="714634" y="674367"/>
                </a:lnTo>
                <a:lnTo>
                  <a:pt x="737576" y="633636"/>
                </a:lnTo>
                <a:lnTo>
                  <a:pt x="756212" y="590552"/>
                </a:lnTo>
                <a:lnTo>
                  <a:pt x="770324" y="545584"/>
                </a:lnTo>
                <a:lnTo>
                  <a:pt x="774192" y="526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6701" y="2828544"/>
            <a:ext cx="1731010" cy="83820"/>
          </a:xfrm>
          <a:custGeom>
            <a:avLst/>
            <a:gdLst/>
            <a:ahLst/>
            <a:cxnLst/>
            <a:rect l="l" t="t" r="r" b="b"/>
            <a:pathLst>
              <a:path w="1731010" h="83819">
                <a:moveTo>
                  <a:pt x="1660398" y="47244"/>
                </a:moveTo>
                <a:lnTo>
                  <a:pt x="1660398" y="36575"/>
                </a:lnTo>
                <a:lnTo>
                  <a:pt x="0" y="36576"/>
                </a:lnTo>
                <a:lnTo>
                  <a:pt x="0" y="47244"/>
                </a:lnTo>
                <a:lnTo>
                  <a:pt x="1660398" y="47244"/>
                </a:lnTo>
                <a:close/>
              </a:path>
              <a:path w="1731010" h="83819">
                <a:moveTo>
                  <a:pt x="1730502" y="41910"/>
                </a:moveTo>
                <a:lnTo>
                  <a:pt x="1645920" y="0"/>
                </a:lnTo>
                <a:lnTo>
                  <a:pt x="1645920" y="36575"/>
                </a:lnTo>
                <a:lnTo>
                  <a:pt x="1660398" y="36575"/>
                </a:lnTo>
                <a:lnTo>
                  <a:pt x="1660398" y="76646"/>
                </a:lnTo>
                <a:lnTo>
                  <a:pt x="1730502" y="41910"/>
                </a:lnTo>
                <a:close/>
              </a:path>
              <a:path w="1731010" h="83819">
                <a:moveTo>
                  <a:pt x="1660398" y="76646"/>
                </a:moveTo>
                <a:lnTo>
                  <a:pt x="1660398" y="47244"/>
                </a:lnTo>
                <a:lnTo>
                  <a:pt x="1645920" y="47244"/>
                </a:lnTo>
                <a:lnTo>
                  <a:pt x="1645920" y="83819"/>
                </a:lnTo>
                <a:lnTo>
                  <a:pt x="1660398" y="76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1395" y="2809494"/>
            <a:ext cx="1945005" cy="83820"/>
          </a:xfrm>
          <a:custGeom>
            <a:avLst/>
            <a:gdLst/>
            <a:ahLst/>
            <a:cxnLst/>
            <a:rect l="l" t="t" r="r" b="b"/>
            <a:pathLst>
              <a:path w="1945004" h="83819">
                <a:moveTo>
                  <a:pt x="1874519" y="47244"/>
                </a:moveTo>
                <a:lnTo>
                  <a:pt x="1874519" y="36575"/>
                </a:lnTo>
                <a:lnTo>
                  <a:pt x="0" y="36575"/>
                </a:lnTo>
                <a:lnTo>
                  <a:pt x="0" y="47244"/>
                </a:lnTo>
                <a:lnTo>
                  <a:pt x="1874519" y="47244"/>
                </a:lnTo>
                <a:close/>
              </a:path>
              <a:path w="1945004" h="83819">
                <a:moveTo>
                  <a:pt x="1944611" y="41910"/>
                </a:moveTo>
                <a:lnTo>
                  <a:pt x="1860791" y="0"/>
                </a:lnTo>
                <a:lnTo>
                  <a:pt x="1860791" y="36575"/>
                </a:lnTo>
                <a:lnTo>
                  <a:pt x="1874519" y="36575"/>
                </a:lnTo>
                <a:lnTo>
                  <a:pt x="1874519" y="76955"/>
                </a:lnTo>
                <a:lnTo>
                  <a:pt x="1944611" y="41910"/>
                </a:lnTo>
                <a:close/>
              </a:path>
              <a:path w="1945004" h="83819">
                <a:moveTo>
                  <a:pt x="1874519" y="76955"/>
                </a:moveTo>
                <a:lnTo>
                  <a:pt x="1874519" y="47244"/>
                </a:lnTo>
                <a:lnTo>
                  <a:pt x="1860791" y="47244"/>
                </a:lnTo>
                <a:lnTo>
                  <a:pt x="1860791" y="83819"/>
                </a:lnTo>
                <a:lnTo>
                  <a:pt x="1874519" y="76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6505" y="2828544"/>
            <a:ext cx="1944370" cy="83820"/>
          </a:xfrm>
          <a:custGeom>
            <a:avLst/>
            <a:gdLst/>
            <a:ahLst/>
            <a:cxnLst/>
            <a:rect l="l" t="t" r="r" b="b"/>
            <a:pathLst>
              <a:path w="1944370" h="83819">
                <a:moveTo>
                  <a:pt x="1874520" y="47244"/>
                </a:moveTo>
                <a:lnTo>
                  <a:pt x="1874520" y="36576"/>
                </a:lnTo>
                <a:lnTo>
                  <a:pt x="0" y="36576"/>
                </a:lnTo>
                <a:lnTo>
                  <a:pt x="0" y="47244"/>
                </a:lnTo>
                <a:lnTo>
                  <a:pt x="1874520" y="47244"/>
                </a:lnTo>
                <a:close/>
              </a:path>
              <a:path w="1944370" h="83819">
                <a:moveTo>
                  <a:pt x="1943861" y="41910"/>
                </a:moveTo>
                <a:lnTo>
                  <a:pt x="1860042" y="0"/>
                </a:lnTo>
                <a:lnTo>
                  <a:pt x="1860042" y="36576"/>
                </a:lnTo>
                <a:lnTo>
                  <a:pt x="1874520" y="36576"/>
                </a:lnTo>
                <a:lnTo>
                  <a:pt x="1874520" y="76581"/>
                </a:lnTo>
                <a:lnTo>
                  <a:pt x="1943861" y="41910"/>
                </a:lnTo>
                <a:close/>
              </a:path>
              <a:path w="1944370" h="83819">
                <a:moveTo>
                  <a:pt x="1874520" y="76581"/>
                </a:moveTo>
                <a:lnTo>
                  <a:pt x="1874520" y="47244"/>
                </a:lnTo>
                <a:lnTo>
                  <a:pt x="1860042" y="47244"/>
                </a:lnTo>
                <a:lnTo>
                  <a:pt x="1860042" y="83820"/>
                </a:lnTo>
                <a:lnTo>
                  <a:pt x="1874520" y="76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1693" y="3266694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70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4929" y="5015484"/>
            <a:ext cx="2076450" cy="83820"/>
          </a:xfrm>
          <a:custGeom>
            <a:avLst/>
            <a:gdLst/>
            <a:ahLst/>
            <a:cxnLst/>
            <a:rect l="l" t="t" r="r" b="b"/>
            <a:pathLst>
              <a:path w="2076450" h="83820">
                <a:moveTo>
                  <a:pt x="2006345" y="47243"/>
                </a:moveTo>
                <a:lnTo>
                  <a:pt x="2006345" y="36575"/>
                </a:lnTo>
                <a:lnTo>
                  <a:pt x="0" y="36575"/>
                </a:lnTo>
                <a:lnTo>
                  <a:pt x="0" y="47243"/>
                </a:lnTo>
                <a:lnTo>
                  <a:pt x="2006345" y="47243"/>
                </a:lnTo>
                <a:close/>
              </a:path>
              <a:path w="2076450" h="83820">
                <a:moveTo>
                  <a:pt x="2076450" y="41910"/>
                </a:moveTo>
                <a:lnTo>
                  <a:pt x="1992629" y="0"/>
                </a:lnTo>
                <a:lnTo>
                  <a:pt x="1992629" y="36575"/>
                </a:lnTo>
                <a:lnTo>
                  <a:pt x="2006345" y="36575"/>
                </a:lnTo>
                <a:lnTo>
                  <a:pt x="2006345" y="76962"/>
                </a:lnTo>
                <a:lnTo>
                  <a:pt x="2076450" y="41910"/>
                </a:lnTo>
                <a:close/>
              </a:path>
              <a:path w="2076450" h="83820">
                <a:moveTo>
                  <a:pt x="2006345" y="76962"/>
                </a:moveTo>
                <a:lnTo>
                  <a:pt x="2006345" y="47243"/>
                </a:lnTo>
                <a:lnTo>
                  <a:pt x="1992629" y="47243"/>
                </a:lnTo>
                <a:lnTo>
                  <a:pt x="1992629" y="83819"/>
                </a:lnTo>
                <a:lnTo>
                  <a:pt x="2006345" y="76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9099" y="5019294"/>
            <a:ext cx="2406015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63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2810" y="3304032"/>
            <a:ext cx="84455" cy="1715770"/>
          </a:xfrm>
          <a:custGeom>
            <a:avLst/>
            <a:gdLst/>
            <a:ahLst/>
            <a:cxnLst/>
            <a:rect l="l" t="t" r="r" b="b"/>
            <a:pathLst>
              <a:path w="84454" h="1715770">
                <a:moveTo>
                  <a:pt x="83832" y="83819"/>
                </a:moveTo>
                <a:lnTo>
                  <a:pt x="41910" y="0"/>
                </a:lnTo>
                <a:lnTo>
                  <a:pt x="0" y="83819"/>
                </a:lnTo>
                <a:lnTo>
                  <a:pt x="36588" y="83819"/>
                </a:lnTo>
                <a:lnTo>
                  <a:pt x="36588" y="70104"/>
                </a:lnTo>
                <a:lnTo>
                  <a:pt x="47256" y="70104"/>
                </a:lnTo>
                <a:lnTo>
                  <a:pt x="47256" y="83819"/>
                </a:lnTo>
                <a:lnTo>
                  <a:pt x="83832" y="83819"/>
                </a:lnTo>
                <a:close/>
              </a:path>
              <a:path w="84454" h="1715770">
                <a:moveTo>
                  <a:pt x="47256" y="83819"/>
                </a:moveTo>
                <a:lnTo>
                  <a:pt x="47256" y="70104"/>
                </a:lnTo>
                <a:lnTo>
                  <a:pt x="36588" y="70104"/>
                </a:lnTo>
                <a:lnTo>
                  <a:pt x="36588" y="83819"/>
                </a:lnTo>
                <a:lnTo>
                  <a:pt x="47256" y="83819"/>
                </a:lnTo>
                <a:close/>
              </a:path>
              <a:path w="84454" h="1715770">
                <a:moveTo>
                  <a:pt x="47256" y="1715262"/>
                </a:moveTo>
                <a:lnTo>
                  <a:pt x="47256" y="83819"/>
                </a:lnTo>
                <a:lnTo>
                  <a:pt x="36588" y="83819"/>
                </a:lnTo>
                <a:lnTo>
                  <a:pt x="36588" y="1715262"/>
                </a:lnTo>
                <a:lnTo>
                  <a:pt x="47256" y="1715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0981" y="2617724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2908" y="2636010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33339A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8482" y="2598681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33339A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3371" y="4747511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33339A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59584" y="2693163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33339A"/>
                </a:solidFill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04649" y="2335022"/>
            <a:ext cx="212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3339A"/>
                </a:solidFill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1644" y="2296933"/>
            <a:ext cx="212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3339A"/>
                </a:solidFill>
                <a:latin typeface="Arial"/>
                <a:cs typeface="Arial"/>
              </a:rPr>
              <a:t>B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9521" y="2335022"/>
            <a:ext cx="2279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3339A"/>
                </a:solidFill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0991" y="4521189"/>
            <a:ext cx="2279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3339A"/>
                </a:solidFill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4233" y="3353816"/>
            <a:ext cx="663575" cy="933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to=4  </a:t>
            </a:r>
            <a:r>
              <a:rPr sz="1950" spc="15" dirty="0">
                <a:solidFill>
                  <a:srgbClr val="33339A"/>
                </a:solidFill>
                <a:latin typeface="Arial"/>
                <a:cs typeface="Arial"/>
              </a:rPr>
              <a:t>tm=6  </a:t>
            </a: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tp=10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94280" y="3372858"/>
            <a:ext cx="644525" cy="1472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to=8  </a:t>
            </a:r>
            <a:r>
              <a:rPr sz="1950" spc="15" dirty="0">
                <a:solidFill>
                  <a:srgbClr val="33339A"/>
                </a:solidFill>
                <a:latin typeface="Arial"/>
                <a:cs typeface="Arial"/>
              </a:rPr>
              <a:t>tm=9  </a:t>
            </a: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tp=</a:t>
            </a:r>
            <a:r>
              <a:rPr sz="1950" spc="-135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r>
              <a:rPr sz="1950" spc="20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1610"/>
              </a:spcBef>
            </a:pPr>
            <a:r>
              <a:rPr sz="2200" dirty="0">
                <a:solidFill>
                  <a:srgbClr val="33339A"/>
                </a:solidFill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94455" y="3410187"/>
            <a:ext cx="593725" cy="933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to=3  tm=6  tp=9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45521" y="5578085"/>
            <a:ext cx="734060" cy="933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to=12  </a:t>
            </a:r>
            <a:r>
              <a:rPr sz="1950" spc="15" dirty="0">
                <a:solidFill>
                  <a:srgbClr val="33339A"/>
                </a:solidFill>
                <a:latin typeface="Arial"/>
                <a:cs typeface="Arial"/>
              </a:rPr>
              <a:t>tm=14  </a:t>
            </a: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tp=18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27044" y="5616196"/>
            <a:ext cx="593725" cy="933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950" spc="10" dirty="0">
                <a:solidFill>
                  <a:srgbClr val="33339A"/>
                </a:solidFill>
                <a:latin typeface="Arial"/>
                <a:cs typeface="Arial"/>
              </a:rPr>
              <a:t>to=2  tm=3  tp=5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817" y="607567"/>
            <a:ext cx="66636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9A9A00"/>
                </a:solidFill>
                <a:latin typeface="Garamond"/>
                <a:cs typeface="Garamond"/>
              </a:rPr>
              <a:t>PERHITUNGAN WAKTU </a:t>
            </a:r>
            <a:r>
              <a:rPr sz="2200" spc="-5" dirty="0">
                <a:solidFill>
                  <a:srgbClr val="9A9A00"/>
                </a:solidFill>
                <a:latin typeface="Garamond"/>
                <a:cs typeface="Garamond"/>
              </a:rPr>
              <a:t>KEGIATAN EFEKTIF</a:t>
            </a:r>
            <a:r>
              <a:rPr sz="2200" spc="-75" dirty="0">
                <a:solidFill>
                  <a:srgbClr val="9A9A00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9A9A00"/>
                </a:solidFill>
                <a:latin typeface="Garamond"/>
                <a:cs typeface="Garamond"/>
              </a:rPr>
              <a:t>[te]</a:t>
            </a:r>
            <a:endParaRPr sz="2200">
              <a:latin typeface="Garamond"/>
              <a:cs typeface="Garamond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50174" y="1748623"/>
          <a:ext cx="4212590" cy="983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145"/>
                <a:gridCol w="972185"/>
                <a:gridCol w="2588260"/>
              </a:tblGrid>
              <a:tr h="491867">
                <a:tc>
                  <a:txBody>
                    <a:bodyPr/>
                    <a:lstStyle/>
                    <a:p>
                      <a:pPr marL="31750">
                        <a:lnSpc>
                          <a:spcPts val="243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te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2435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=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2435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(to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4tm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tp)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91867">
                <a:tc>
                  <a:txBody>
                    <a:bodyPr/>
                    <a:lstStyle/>
                    <a:p>
                      <a:pPr marL="31750">
                        <a:lnSpc>
                          <a:spcPts val="2565"/>
                        </a:lnSpc>
                        <a:spcBef>
                          <a:spcPts val="120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2565"/>
                        </a:lnSpc>
                        <a:spcBef>
                          <a:spcPts val="120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=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2565"/>
                        </a:lnSpc>
                        <a:spcBef>
                          <a:spcPts val="120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(tp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to)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53035" marB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3378" y="3259334"/>
          <a:ext cx="9178924" cy="3945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/>
                <a:gridCol w="1147445"/>
                <a:gridCol w="1147444"/>
                <a:gridCol w="1147445"/>
                <a:gridCol w="1147445"/>
                <a:gridCol w="1231265"/>
                <a:gridCol w="1062990"/>
                <a:gridCol w="1147445"/>
              </a:tblGrid>
              <a:tr h="65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7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Kegiatan</a:t>
                      </a:r>
                      <a:endParaRPr sz="1750">
                        <a:latin typeface="Comic Sans MS"/>
                        <a:cs typeface="Comic Sans MS"/>
                      </a:endParaRPr>
                    </a:p>
                  </a:txBody>
                  <a:tcPr marL="0" marR="0" marT="1847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7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I -</a:t>
                      </a:r>
                      <a:r>
                        <a:rPr sz="1750" spc="-4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node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7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J -</a:t>
                      </a:r>
                      <a:r>
                        <a:rPr sz="1750" spc="-4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node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7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to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7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tm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7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tp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750" spc="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te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7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d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4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7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50" spc="2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6,33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7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9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spc="2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9,17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0,5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7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9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6,00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7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D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spc="1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spc="1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spc="15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18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spc="15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14,33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Comic Sans MS"/>
                          <a:cs typeface="Comic Sans MS"/>
                        </a:rPr>
                        <a:t>3,17</a:t>
                      </a:r>
                      <a:endParaRPr sz="1950">
                        <a:latin typeface="Comic Sans MS"/>
                        <a:cs typeface="Comic Sans M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950" spc="10" dirty="0">
                          <a:solidFill>
                            <a:srgbClr val="00009A"/>
                          </a:solidFill>
                          <a:latin typeface="Verdana"/>
                          <a:cs typeface="Verdana"/>
                        </a:rPr>
                        <a:t>0,5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7273" y="727202"/>
            <a:ext cx="3484879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u="heavy" spc="10" dirty="0">
                <a:solidFill>
                  <a:srgbClr val="CC9A00"/>
                </a:solidFill>
                <a:uFill>
                  <a:solidFill>
                    <a:srgbClr val="CC9900"/>
                  </a:solidFill>
                </a:uFill>
                <a:latin typeface="Tahoma"/>
                <a:cs typeface="Tahoma"/>
              </a:rPr>
              <a:t>PENJADWALAN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58" y="2377694"/>
            <a:ext cx="9347835" cy="426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8625" marR="949960" indent="-416559" algn="just">
              <a:lnSpc>
                <a:spcPct val="101099"/>
              </a:lnSpc>
              <a:spcBef>
                <a:spcPts val="90"/>
              </a:spcBef>
              <a:buChar char="•"/>
              <a:tabLst>
                <a:tab pos="428625" algn="l"/>
                <a:tab pos="429259" algn="l"/>
              </a:tabLst>
            </a:pP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Perangkat untuk menentukan </a:t>
            </a:r>
            <a:r>
              <a:rPr sz="3050" spc="10" dirty="0" err="1">
                <a:solidFill>
                  <a:srgbClr val="282828"/>
                </a:solidFill>
                <a:latin typeface="Arial"/>
                <a:cs typeface="Arial"/>
              </a:rPr>
              <a:t>aktivitas</a:t>
            </a:r>
            <a:r>
              <a:rPr sz="305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 smtClean="0">
                <a:solidFill>
                  <a:srgbClr val="282828"/>
                </a:solidFill>
                <a:latin typeface="Arial"/>
                <a:cs typeface="Arial"/>
              </a:rPr>
              <a:t>yan</a:t>
            </a:r>
            <a:r>
              <a:rPr lang="en-US" sz="3050" spc="15" dirty="0" smtClean="0">
                <a:solidFill>
                  <a:srgbClr val="282828"/>
                </a:solidFill>
                <a:latin typeface="Arial"/>
                <a:cs typeface="Arial"/>
              </a:rPr>
              <a:t>g </a:t>
            </a:r>
            <a:r>
              <a:rPr sz="3050" spc="15" dirty="0" err="1" smtClean="0">
                <a:solidFill>
                  <a:srgbClr val="282828"/>
                </a:solidFill>
                <a:latin typeface="Arial"/>
                <a:cs typeface="Arial"/>
              </a:rPr>
              <a:t>diperlukan</a:t>
            </a:r>
            <a:r>
              <a:rPr sz="3050" spc="15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untuk menyelesaikan </a:t>
            </a:r>
            <a:r>
              <a:rPr sz="3050" spc="15" dirty="0" err="1">
                <a:solidFill>
                  <a:srgbClr val="282828"/>
                </a:solidFill>
                <a:latin typeface="Arial"/>
                <a:cs typeface="Arial"/>
              </a:rPr>
              <a:t>suatu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 err="1" smtClean="0">
                <a:solidFill>
                  <a:srgbClr val="282828"/>
                </a:solidFill>
                <a:latin typeface="Arial"/>
                <a:cs typeface="Arial"/>
              </a:rPr>
              <a:t>proyek</a:t>
            </a:r>
            <a:r>
              <a:rPr lang="en-US" sz="305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 err="1" smtClean="0">
                <a:solidFill>
                  <a:srgbClr val="282828"/>
                </a:solidFill>
                <a:latin typeface="Arial"/>
                <a:cs typeface="Arial"/>
              </a:rPr>
              <a:t>dalam</a:t>
            </a:r>
            <a:r>
              <a:rPr sz="3050" spc="15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urutan serta kerangka waktu</a:t>
            </a:r>
            <a:r>
              <a:rPr sz="3050" spc="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282828"/>
                </a:solidFill>
                <a:latin typeface="Arial"/>
                <a:cs typeface="Arial"/>
              </a:rPr>
              <a:t>tertentu</a:t>
            </a:r>
            <a:endParaRPr sz="3050" dirty="0">
              <a:latin typeface="Arial"/>
              <a:cs typeface="Arial"/>
            </a:endParaRPr>
          </a:p>
          <a:p>
            <a:pPr marL="428625" marR="730885" indent="-416559" algn="just">
              <a:lnSpc>
                <a:spcPct val="101099"/>
              </a:lnSpc>
              <a:spcBef>
                <a:spcPts val="5"/>
              </a:spcBef>
              <a:buChar char="•"/>
              <a:tabLst>
                <a:tab pos="428625" algn="l"/>
                <a:tab pos="429259" algn="l"/>
                <a:tab pos="1866900" algn="l"/>
                <a:tab pos="5748020" algn="l"/>
              </a:tabLst>
            </a:pP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Proses	untuk</a:t>
            </a:r>
            <a:r>
              <a:rPr sz="3050" spc="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merencanakan	durasi</a:t>
            </a:r>
            <a:r>
              <a:rPr sz="305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(</a:t>
            </a:r>
            <a:r>
              <a:rPr sz="3050" i="1" spc="15" dirty="0">
                <a:solidFill>
                  <a:srgbClr val="282828"/>
                </a:solidFill>
                <a:latin typeface="Arial"/>
                <a:cs typeface="Arial"/>
              </a:rPr>
              <a:t>duration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)  proyek</a:t>
            </a:r>
            <a:endParaRPr sz="3050" dirty="0">
              <a:latin typeface="Arial"/>
              <a:cs typeface="Arial"/>
            </a:endParaRPr>
          </a:p>
          <a:p>
            <a:pPr marL="428625" marR="1425575" indent="-416559" algn="just">
              <a:lnSpc>
                <a:spcPct val="101000"/>
              </a:lnSpc>
              <a:spcBef>
                <a:spcPts val="5"/>
              </a:spcBef>
              <a:buChar char="•"/>
              <a:tabLst>
                <a:tab pos="428625" algn="l"/>
                <a:tab pos="429259" algn="l"/>
              </a:tabLst>
            </a:pP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Menetapkan hubungan antar kegiatan atau  pekerjaan dalam suatu</a:t>
            </a:r>
            <a:r>
              <a:rPr sz="305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3050" dirty="0">
              <a:latin typeface="Arial"/>
              <a:cs typeface="Arial"/>
            </a:endParaRPr>
          </a:p>
          <a:p>
            <a:pPr marL="410845" indent="-398780" algn="just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Menentukan kemajuan pelaksanaan</a:t>
            </a:r>
            <a:r>
              <a:rPr sz="3050" spc="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3050" dirty="0">
              <a:latin typeface="Arial"/>
              <a:cs typeface="Arial"/>
            </a:endParaRPr>
          </a:p>
          <a:p>
            <a:pPr marL="410845" indent="-398780" algn="just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Font typeface="Wingdings"/>
              <a:buChar char=""/>
              <a:tabLst>
                <a:tab pos="410845" algn="l"/>
                <a:tab pos="411480" algn="l"/>
                <a:tab pos="3161030" algn="l"/>
              </a:tabLst>
            </a:pP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Sebagai</a:t>
            </a:r>
            <a:r>
              <a:rPr sz="3050" spc="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dasar	</a:t>
            </a:r>
            <a:r>
              <a:rPr sz="3050" spc="10" dirty="0">
                <a:solidFill>
                  <a:srgbClr val="282828"/>
                </a:solidFill>
                <a:latin typeface="Arial"/>
                <a:cs typeface="Arial"/>
              </a:rPr>
              <a:t>dari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penghitungan </a:t>
            </a:r>
            <a:r>
              <a:rPr sz="3050" i="1" spc="15" dirty="0">
                <a:solidFill>
                  <a:srgbClr val="282828"/>
                </a:solidFill>
                <a:latin typeface="Arial"/>
                <a:cs typeface="Arial"/>
              </a:rPr>
              <a:t>cashflow </a:t>
            </a:r>
            <a:r>
              <a:rPr sz="3050" spc="10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3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9965" y="1337310"/>
            <a:ext cx="829310" cy="951230"/>
          </a:xfrm>
          <a:custGeom>
            <a:avLst/>
            <a:gdLst/>
            <a:ahLst/>
            <a:cxnLst/>
            <a:rect l="l" t="t" r="r" b="b"/>
            <a:pathLst>
              <a:path w="829310" h="951230">
                <a:moveTo>
                  <a:pt x="74" y="473089"/>
                </a:moveTo>
                <a:lnTo>
                  <a:pt x="0" y="475487"/>
                </a:lnTo>
                <a:lnTo>
                  <a:pt x="74" y="473089"/>
                </a:lnTo>
                <a:close/>
              </a:path>
              <a:path w="829310" h="951230">
                <a:moveTo>
                  <a:pt x="10668" y="473963"/>
                </a:moveTo>
                <a:lnTo>
                  <a:pt x="9906" y="473201"/>
                </a:lnTo>
                <a:lnTo>
                  <a:pt x="9144" y="470915"/>
                </a:lnTo>
                <a:lnTo>
                  <a:pt x="6858" y="469391"/>
                </a:lnTo>
                <a:lnTo>
                  <a:pt x="4572" y="470153"/>
                </a:lnTo>
                <a:lnTo>
                  <a:pt x="1524" y="470915"/>
                </a:lnTo>
                <a:lnTo>
                  <a:pt x="74" y="473089"/>
                </a:lnTo>
                <a:lnTo>
                  <a:pt x="0" y="475487"/>
                </a:lnTo>
                <a:lnTo>
                  <a:pt x="10668" y="473963"/>
                </a:lnTo>
                <a:close/>
              </a:path>
              <a:path w="829310" h="951230">
                <a:moveTo>
                  <a:pt x="10668" y="475487"/>
                </a:moveTo>
                <a:lnTo>
                  <a:pt x="10668" y="473963"/>
                </a:lnTo>
                <a:lnTo>
                  <a:pt x="0" y="475487"/>
                </a:lnTo>
                <a:lnTo>
                  <a:pt x="762" y="499871"/>
                </a:lnTo>
                <a:lnTo>
                  <a:pt x="762" y="477011"/>
                </a:lnTo>
                <a:lnTo>
                  <a:pt x="10668" y="475487"/>
                </a:lnTo>
                <a:close/>
              </a:path>
              <a:path w="829310" h="951230">
                <a:moveTo>
                  <a:pt x="829056" y="499871"/>
                </a:moveTo>
                <a:lnTo>
                  <a:pt x="829056" y="451103"/>
                </a:lnTo>
                <a:lnTo>
                  <a:pt x="827532" y="426719"/>
                </a:lnTo>
                <a:lnTo>
                  <a:pt x="821560" y="380912"/>
                </a:lnTo>
                <a:lnTo>
                  <a:pt x="811464" y="335833"/>
                </a:lnTo>
                <a:lnTo>
                  <a:pt x="797397" y="291893"/>
                </a:lnTo>
                <a:lnTo>
                  <a:pt x="779516" y="249500"/>
                </a:lnTo>
                <a:lnTo>
                  <a:pt x="757976" y="209065"/>
                </a:lnTo>
                <a:lnTo>
                  <a:pt x="732934" y="170995"/>
                </a:lnTo>
                <a:lnTo>
                  <a:pt x="704545" y="135702"/>
                </a:lnTo>
                <a:lnTo>
                  <a:pt x="672965" y="103594"/>
                </a:lnTo>
                <a:lnTo>
                  <a:pt x="638349" y="75081"/>
                </a:lnTo>
                <a:lnTo>
                  <a:pt x="600854" y="50571"/>
                </a:lnTo>
                <a:lnTo>
                  <a:pt x="560636" y="30475"/>
                </a:lnTo>
                <a:lnTo>
                  <a:pt x="517849" y="15202"/>
                </a:lnTo>
                <a:lnTo>
                  <a:pt x="472650" y="5161"/>
                </a:lnTo>
                <a:lnTo>
                  <a:pt x="425196" y="761"/>
                </a:lnTo>
                <a:lnTo>
                  <a:pt x="414528" y="0"/>
                </a:lnTo>
                <a:lnTo>
                  <a:pt x="403860" y="761"/>
                </a:lnTo>
                <a:lnTo>
                  <a:pt x="355076" y="5363"/>
                </a:lnTo>
                <a:lnTo>
                  <a:pt x="308560" y="16076"/>
                </a:lnTo>
                <a:lnTo>
                  <a:pt x="264518" y="32431"/>
                </a:lnTo>
                <a:lnTo>
                  <a:pt x="223155" y="53959"/>
                </a:lnTo>
                <a:lnTo>
                  <a:pt x="184676" y="80192"/>
                </a:lnTo>
                <a:lnTo>
                  <a:pt x="149288" y="110659"/>
                </a:lnTo>
                <a:lnTo>
                  <a:pt x="117194" y="144892"/>
                </a:lnTo>
                <a:lnTo>
                  <a:pt x="88601" y="182422"/>
                </a:lnTo>
                <a:lnTo>
                  <a:pt x="63714" y="222779"/>
                </a:lnTo>
                <a:lnTo>
                  <a:pt x="42738" y="265494"/>
                </a:lnTo>
                <a:lnTo>
                  <a:pt x="25879" y="310099"/>
                </a:lnTo>
                <a:lnTo>
                  <a:pt x="13343" y="356123"/>
                </a:lnTo>
                <a:lnTo>
                  <a:pt x="5334" y="403097"/>
                </a:lnTo>
                <a:lnTo>
                  <a:pt x="762" y="451103"/>
                </a:lnTo>
                <a:lnTo>
                  <a:pt x="74" y="473089"/>
                </a:lnTo>
                <a:lnTo>
                  <a:pt x="1524" y="470915"/>
                </a:lnTo>
                <a:lnTo>
                  <a:pt x="4572" y="470153"/>
                </a:lnTo>
                <a:lnTo>
                  <a:pt x="6858" y="469391"/>
                </a:lnTo>
                <a:lnTo>
                  <a:pt x="9144" y="470915"/>
                </a:lnTo>
                <a:lnTo>
                  <a:pt x="9906" y="473201"/>
                </a:lnTo>
                <a:lnTo>
                  <a:pt x="10668" y="473963"/>
                </a:lnTo>
                <a:lnTo>
                  <a:pt x="10668" y="475487"/>
                </a:lnTo>
                <a:lnTo>
                  <a:pt x="11430" y="451865"/>
                </a:lnTo>
                <a:lnTo>
                  <a:pt x="12954" y="428243"/>
                </a:lnTo>
                <a:lnTo>
                  <a:pt x="23641" y="357603"/>
                </a:lnTo>
                <a:lnTo>
                  <a:pt x="36450" y="311699"/>
                </a:lnTo>
                <a:lnTo>
                  <a:pt x="53480" y="267364"/>
                </a:lnTo>
                <a:lnTo>
                  <a:pt x="74546" y="225054"/>
                </a:lnTo>
                <a:lnTo>
                  <a:pt x="99465" y="185226"/>
                </a:lnTo>
                <a:lnTo>
                  <a:pt x="128050" y="148336"/>
                </a:lnTo>
                <a:lnTo>
                  <a:pt x="160118" y="114839"/>
                </a:lnTo>
                <a:lnTo>
                  <a:pt x="195482" y="85193"/>
                </a:lnTo>
                <a:lnTo>
                  <a:pt x="233959" y="59852"/>
                </a:lnTo>
                <a:lnTo>
                  <a:pt x="275363" y="39273"/>
                </a:lnTo>
                <a:lnTo>
                  <a:pt x="319509" y="23912"/>
                </a:lnTo>
                <a:lnTo>
                  <a:pt x="366213" y="14225"/>
                </a:lnTo>
                <a:lnTo>
                  <a:pt x="414528" y="10723"/>
                </a:lnTo>
                <a:lnTo>
                  <a:pt x="425958" y="10722"/>
                </a:lnTo>
                <a:lnTo>
                  <a:pt x="435864" y="11429"/>
                </a:lnTo>
                <a:lnTo>
                  <a:pt x="484541" y="17746"/>
                </a:lnTo>
                <a:lnTo>
                  <a:pt x="530634" y="30121"/>
                </a:lnTo>
                <a:lnTo>
                  <a:pt x="573967" y="48071"/>
                </a:lnTo>
                <a:lnTo>
                  <a:pt x="614365" y="71116"/>
                </a:lnTo>
                <a:lnTo>
                  <a:pt x="651651" y="98772"/>
                </a:lnTo>
                <a:lnTo>
                  <a:pt x="685651" y="130559"/>
                </a:lnTo>
                <a:lnTo>
                  <a:pt x="716188" y="165995"/>
                </a:lnTo>
                <a:lnTo>
                  <a:pt x="743087" y="204597"/>
                </a:lnTo>
                <a:lnTo>
                  <a:pt x="766172" y="245884"/>
                </a:lnTo>
                <a:lnTo>
                  <a:pt x="785268" y="289374"/>
                </a:lnTo>
                <a:lnTo>
                  <a:pt x="800199" y="334586"/>
                </a:lnTo>
                <a:lnTo>
                  <a:pt x="810790" y="381036"/>
                </a:lnTo>
                <a:lnTo>
                  <a:pt x="816863" y="428243"/>
                </a:lnTo>
                <a:lnTo>
                  <a:pt x="819150" y="475487"/>
                </a:lnTo>
                <a:lnTo>
                  <a:pt x="819150" y="581169"/>
                </a:lnTo>
                <a:lnTo>
                  <a:pt x="821113" y="572675"/>
                </a:lnTo>
                <a:lnTo>
                  <a:pt x="827532" y="524255"/>
                </a:lnTo>
                <a:lnTo>
                  <a:pt x="829056" y="499871"/>
                </a:lnTo>
                <a:close/>
              </a:path>
              <a:path w="829310" h="951230">
                <a:moveTo>
                  <a:pt x="819150" y="581169"/>
                </a:moveTo>
                <a:lnTo>
                  <a:pt x="819150" y="475487"/>
                </a:lnTo>
                <a:lnTo>
                  <a:pt x="818388" y="499871"/>
                </a:lnTo>
                <a:lnTo>
                  <a:pt x="816863" y="523493"/>
                </a:lnTo>
                <a:lnTo>
                  <a:pt x="810519" y="571743"/>
                </a:lnTo>
                <a:lnTo>
                  <a:pt x="799524" y="619077"/>
                </a:lnTo>
                <a:lnTo>
                  <a:pt x="784066" y="665010"/>
                </a:lnTo>
                <a:lnTo>
                  <a:pt x="764331" y="709055"/>
                </a:lnTo>
                <a:lnTo>
                  <a:pt x="740507" y="750727"/>
                </a:lnTo>
                <a:lnTo>
                  <a:pt x="712782" y="789538"/>
                </a:lnTo>
                <a:lnTo>
                  <a:pt x="681343" y="825004"/>
                </a:lnTo>
                <a:lnTo>
                  <a:pt x="646377" y="856637"/>
                </a:lnTo>
                <a:lnTo>
                  <a:pt x="608071" y="883952"/>
                </a:lnTo>
                <a:lnTo>
                  <a:pt x="566612" y="906463"/>
                </a:lnTo>
                <a:lnTo>
                  <a:pt x="522189" y="923683"/>
                </a:lnTo>
                <a:lnTo>
                  <a:pt x="474987" y="935127"/>
                </a:lnTo>
                <a:lnTo>
                  <a:pt x="425958" y="940228"/>
                </a:lnTo>
                <a:lnTo>
                  <a:pt x="403860" y="940231"/>
                </a:lnTo>
                <a:lnTo>
                  <a:pt x="356628" y="935514"/>
                </a:lnTo>
                <a:lnTo>
                  <a:pt x="311022" y="924859"/>
                </a:lnTo>
                <a:lnTo>
                  <a:pt x="267973" y="908783"/>
                </a:lnTo>
                <a:lnTo>
                  <a:pt x="227650" y="887723"/>
                </a:lnTo>
                <a:lnTo>
                  <a:pt x="190221" y="862120"/>
                </a:lnTo>
                <a:lnTo>
                  <a:pt x="155856" y="832411"/>
                </a:lnTo>
                <a:lnTo>
                  <a:pt x="124722" y="799035"/>
                </a:lnTo>
                <a:lnTo>
                  <a:pt x="96989" y="762432"/>
                </a:lnTo>
                <a:lnTo>
                  <a:pt x="72825" y="723039"/>
                </a:lnTo>
                <a:lnTo>
                  <a:pt x="52399" y="681296"/>
                </a:lnTo>
                <a:lnTo>
                  <a:pt x="35881" y="637642"/>
                </a:lnTo>
                <a:lnTo>
                  <a:pt x="23438" y="592515"/>
                </a:lnTo>
                <a:lnTo>
                  <a:pt x="15240" y="546354"/>
                </a:lnTo>
                <a:lnTo>
                  <a:pt x="11430" y="499109"/>
                </a:lnTo>
                <a:lnTo>
                  <a:pt x="10668" y="475487"/>
                </a:lnTo>
                <a:lnTo>
                  <a:pt x="762" y="477011"/>
                </a:lnTo>
                <a:lnTo>
                  <a:pt x="762" y="477773"/>
                </a:lnTo>
                <a:lnTo>
                  <a:pt x="1524" y="480059"/>
                </a:lnTo>
                <a:lnTo>
                  <a:pt x="3810" y="481583"/>
                </a:lnTo>
                <a:lnTo>
                  <a:pt x="6096" y="480821"/>
                </a:lnTo>
                <a:lnTo>
                  <a:pt x="9144" y="480059"/>
                </a:lnTo>
                <a:lnTo>
                  <a:pt x="10668" y="478535"/>
                </a:lnTo>
                <a:lnTo>
                  <a:pt x="10668" y="578924"/>
                </a:lnTo>
                <a:lnTo>
                  <a:pt x="13603" y="596009"/>
                </a:lnTo>
                <a:lnTo>
                  <a:pt x="26528" y="643016"/>
                </a:lnTo>
                <a:lnTo>
                  <a:pt x="43898" y="688426"/>
                </a:lnTo>
                <a:lnTo>
                  <a:pt x="65499" y="731769"/>
                </a:lnTo>
                <a:lnTo>
                  <a:pt x="91119" y="772572"/>
                </a:lnTo>
                <a:lnTo>
                  <a:pt x="120547" y="810365"/>
                </a:lnTo>
                <a:lnTo>
                  <a:pt x="153568" y="844674"/>
                </a:lnTo>
                <a:lnTo>
                  <a:pt x="189972" y="875028"/>
                </a:lnTo>
                <a:lnTo>
                  <a:pt x="229545" y="900957"/>
                </a:lnTo>
                <a:lnTo>
                  <a:pt x="272076" y="921987"/>
                </a:lnTo>
                <a:lnTo>
                  <a:pt x="317352" y="937649"/>
                </a:lnTo>
                <a:lnTo>
                  <a:pt x="365161" y="947468"/>
                </a:lnTo>
                <a:lnTo>
                  <a:pt x="414528" y="950922"/>
                </a:lnTo>
                <a:lnTo>
                  <a:pt x="425958" y="950976"/>
                </a:lnTo>
                <a:lnTo>
                  <a:pt x="436626" y="950213"/>
                </a:lnTo>
                <a:lnTo>
                  <a:pt x="486521" y="943724"/>
                </a:lnTo>
                <a:lnTo>
                  <a:pt x="533750" y="931085"/>
                </a:lnTo>
                <a:lnTo>
                  <a:pt x="578138" y="912779"/>
                </a:lnTo>
                <a:lnTo>
                  <a:pt x="619512" y="889288"/>
                </a:lnTo>
                <a:lnTo>
                  <a:pt x="657697" y="861096"/>
                </a:lnTo>
                <a:lnTo>
                  <a:pt x="692520" y="828685"/>
                </a:lnTo>
                <a:lnTo>
                  <a:pt x="723807" y="792539"/>
                </a:lnTo>
                <a:lnTo>
                  <a:pt x="751384" y="753140"/>
                </a:lnTo>
                <a:lnTo>
                  <a:pt x="775077" y="710971"/>
                </a:lnTo>
                <a:lnTo>
                  <a:pt x="794712" y="666515"/>
                </a:lnTo>
                <a:lnTo>
                  <a:pt x="810115" y="620255"/>
                </a:lnTo>
                <a:lnTo>
                  <a:pt x="819150" y="581169"/>
                </a:lnTo>
                <a:close/>
              </a:path>
              <a:path w="829310" h="951230">
                <a:moveTo>
                  <a:pt x="10668" y="578924"/>
                </a:moveTo>
                <a:lnTo>
                  <a:pt x="10668" y="478535"/>
                </a:lnTo>
                <a:lnTo>
                  <a:pt x="9144" y="480059"/>
                </a:lnTo>
                <a:lnTo>
                  <a:pt x="6096" y="480821"/>
                </a:lnTo>
                <a:lnTo>
                  <a:pt x="3810" y="481583"/>
                </a:lnTo>
                <a:lnTo>
                  <a:pt x="1524" y="480059"/>
                </a:lnTo>
                <a:lnTo>
                  <a:pt x="762" y="477773"/>
                </a:lnTo>
                <a:lnTo>
                  <a:pt x="762" y="499871"/>
                </a:lnTo>
                <a:lnTo>
                  <a:pt x="2286" y="524255"/>
                </a:lnTo>
                <a:lnTo>
                  <a:pt x="5334" y="547877"/>
                </a:lnTo>
                <a:lnTo>
                  <a:pt x="10668" y="578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967" y="1337310"/>
            <a:ext cx="829310" cy="951230"/>
          </a:xfrm>
          <a:custGeom>
            <a:avLst/>
            <a:gdLst/>
            <a:ahLst/>
            <a:cxnLst/>
            <a:rect l="l" t="t" r="r" b="b"/>
            <a:pathLst>
              <a:path w="829310" h="951230">
                <a:moveTo>
                  <a:pt x="74" y="473089"/>
                </a:moveTo>
                <a:lnTo>
                  <a:pt x="0" y="475487"/>
                </a:lnTo>
                <a:lnTo>
                  <a:pt x="74" y="473089"/>
                </a:lnTo>
                <a:close/>
              </a:path>
              <a:path w="829310" h="951230">
                <a:moveTo>
                  <a:pt x="9905" y="473963"/>
                </a:moveTo>
                <a:lnTo>
                  <a:pt x="9905" y="473201"/>
                </a:lnTo>
                <a:lnTo>
                  <a:pt x="9143" y="470915"/>
                </a:lnTo>
                <a:lnTo>
                  <a:pt x="6857" y="469391"/>
                </a:lnTo>
                <a:lnTo>
                  <a:pt x="3809" y="470153"/>
                </a:lnTo>
                <a:lnTo>
                  <a:pt x="1523" y="470915"/>
                </a:lnTo>
                <a:lnTo>
                  <a:pt x="74" y="473089"/>
                </a:lnTo>
                <a:lnTo>
                  <a:pt x="0" y="475487"/>
                </a:lnTo>
                <a:lnTo>
                  <a:pt x="9905" y="473963"/>
                </a:lnTo>
                <a:close/>
              </a:path>
              <a:path w="829310" h="951230">
                <a:moveTo>
                  <a:pt x="9905" y="475596"/>
                </a:moveTo>
                <a:lnTo>
                  <a:pt x="9905" y="473963"/>
                </a:lnTo>
                <a:lnTo>
                  <a:pt x="0" y="475487"/>
                </a:lnTo>
                <a:lnTo>
                  <a:pt x="47" y="477005"/>
                </a:lnTo>
                <a:lnTo>
                  <a:pt x="9905" y="475596"/>
                </a:lnTo>
                <a:close/>
              </a:path>
              <a:path w="829310" h="951230">
                <a:moveTo>
                  <a:pt x="74" y="477886"/>
                </a:moveTo>
                <a:lnTo>
                  <a:pt x="47" y="477005"/>
                </a:lnTo>
                <a:lnTo>
                  <a:pt x="0" y="477773"/>
                </a:lnTo>
                <a:close/>
              </a:path>
              <a:path w="829310" h="951230">
                <a:moveTo>
                  <a:pt x="10667" y="478535"/>
                </a:moveTo>
                <a:lnTo>
                  <a:pt x="10667" y="475487"/>
                </a:lnTo>
                <a:lnTo>
                  <a:pt x="47" y="477005"/>
                </a:lnTo>
                <a:lnTo>
                  <a:pt x="74" y="477886"/>
                </a:lnTo>
                <a:lnTo>
                  <a:pt x="1523" y="480059"/>
                </a:lnTo>
                <a:lnTo>
                  <a:pt x="3809" y="481583"/>
                </a:lnTo>
                <a:lnTo>
                  <a:pt x="8381" y="480059"/>
                </a:lnTo>
                <a:lnTo>
                  <a:pt x="10667" y="478535"/>
                </a:lnTo>
                <a:close/>
              </a:path>
              <a:path w="829310" h="951230">
                <a:moveTo>
                  <a:pt x="829055" y="475487"/>
                </a:moveTo>
                <a:lnTo>
                  <a:pt x="826769" y="426719"/>
                </a:lnTo>
                <a:lnTo>
                  <a:pt x="821126" y="381184"/>
                </a:lnTo>
                <a:lnTo>
                  <a:pt x="811241" y="336278"/>
                </a:lnTo>
                <a:lnTo>
                  <a:pt x="797288" y="292426"/>
                </a:lnTo>
                <a:lnTo>
                  <a:pt x="779442" y="250051"/>
                </a:lnTo>
                <a:lnTo>
                  <a:pt x="757877" y="209577"/>
                </a:lnTo>
                <a:lnTo>
                  <a:pt x="732768" y="171427"/>
                </a:lnTo>
                <a:lnTo>
                  <a:pt x="704288" y="136026"/>
                </a:lnTo>
                <a:lnTo>
                  <a:pt x="672611" y="103797"/>
                </a:lnTo>
                <a:lnTo>
                  <a:pt x="637913" y="75163"/>
                </a:lnTo>
                <a:lnTo>
                  <a:pt x="600368" y="50549"/>
                </a:lnTo>
                <a:lnTo>
                  <a:pt x="560149" y="30378"/>
                </a:lnTo>
                <a:lnTo>
                  <a:pt x="517431" y="15074"/>
                </a:lnTo>
                <a:lnTo>
                  <a:pt x="472388" y="5061"/>
                </a:lnTo>
                <a:lnTo>
                  <a:pt x="425195" y="761"/>
                </a:lnTo>
                <a:lnTo>
                  <a:pt x="414527" y="0"/>
                </a:lnTo>
                <a:lnTo>
                  <a:pt x="403859" y="761"/>
                </a:lnTo>
                <a:lnTo>
                  <a:pt x="354937" y="5342"/>
                </a:lnTo>
                <a:lnTo>
                  <a:pt x="308343" y="16033"/>
                </a:lnTo>
                <a:lnTo>
                  <a:pt x="264269" y="32368"/>
                </a:lnTo>
                <a:lnTo>
                  <a:pt x="222909" y="53878"/>
                </a:lnTo>
                <a:lnTo>
                  <a:pt x="184455" y="80094"/>
                </a:lnTo>
                <a:lnTo>
                  <a:pt x="149100" y="110549"/>
                </a:lnTo>
                <a:lnTo>
                  <a:pt x="117036" y="144775"/>
                </a:lnTo>
                <a:lnTo>
                  <a:pt x="88457" y="182303"/>
                </a:lnTo>
                <a:lnTo>
                  <a:pt x="63555" y="222666"/>
                </a:lnTo>
                <a:lnTo>
                  <a:pt x="42523" y="265395"/>
                </a:lnTo>
                <a:lnTo>
                  <a:pt x="25553" y="310022"/>
                </a:lnTo>
                <a:lnTo>
                  <a:pt x="12838" y="356079"/>
                </a:lnTo>
                <a:lnTo>
                  <a:pt x="4571" y="403097"/>
                </a:lnTo>
                <a:lnTo>
                  <a:pt x="761" y="451103"/>
                </a:lnTo>
                <a:lnTo>
                  <a:pt x="74" y="473089"/>
                </a:lnTo>
                <a:lnTo>
                  <a:pt x="1523" y="470915"/>
                </a:lnTo>
                <a:lnTo>
                  <a:pt x="3809" y="470153"/>
                </a:lnTo>
                <a:lnTo>
                  <a:pt x="6857" y="469391"/>
                </a:lnTo>
                <a:lnTo>
                  <a:pt x="9143" y="470915"/>
                </a:lnTo>
                <a:lnTo>
                  <a:pt x="9905" y="473201"/>
                </a:lnTo>
                <a:lnTo>
                  <a:pt x="9905" y="475596"/>
                </a:lnTo>
                <a:lnTo>
                  <a:pt x="10667" y="475487"/>
                </a:lnTo>
                <a:lnTo>
                  <a:pt x="12191" y="428243"/>
                </a:lnTo>
                <a:lnTo>
                  <a:pt x="23543" y="357562"/>
                </a:lnTo>
                <a:lnTo>
                  <a:pt x="36265" y="311645"/>
                </a:lnTo>
                <a:lnTo>
                  <a:pt x="53221" y="267322"/>
                </a:lnTo>
                <a:lnTo>
                  <a:pt x="74222" y="225042"/>
                </a:lnTo>
                <a:lnTo>
                  <a:pt x="99083" y="185254"/>
                </a:lnTo>
                <a:lnTo>
                  <a:pt x="127617" y="148409"/>
                </a:lnTo>
                <a:lnTo>
                  <a:pt x="159637" y="114956"/>
                </a:lnTo>
                <a:lnTo>
                  <a:pt x="194958" y="85345"/>
                </a:lnTo>
                <a:lnTo>
                  <a:pt x="233391" y="60027"/>
                </a:lnTo>
                <a:lnTo>
                  <a:pt x="274752" y="39450"/>
                </a:lnTo>
                <a:lnTo>
                  <a:pt x="318852" y="24064"/>
                </a:lnTo>
                <a:lnTo>
                  <a:pt x="365506" y="14320"/>
                </a:lnTo>
                <a:lnTo>
                  <a:pt x="414527" y="10667"/>
                </a:lnTo>
                <a:lnTo>
                  <a:pt x="425195" y="10667"/>
                </a:lnTo>
                <a:lnTo>
                  <a:pt x="483731" y="17663"/>
                </a:lnTo>
                <a:lnTo>
                  <a:pt x="529821" y="29975"/>
                </a:lnTo>
                <a:lnTo>
                  <a:pt x="573184" y="47881"/>
                </a:lnTo>
                <a:lnTo>
                  <a:pt x="613637" y="70898"/>
                </a:lnTo>
                <a:lnTo>
                  <a:pt x="650993" y="98543"/>
                </a:lnTo>
                <a:lnTo>
                  <a:pt x="685067" y="130331"/>
                </a:lnTo>
                <a:lnTo>
                  <a:pt x="715674" y="165779"/>
                </a:lnTo>
                <a:lnTo>
                  <a:pt x="742627" y="204403"/>
                </a:lnTo>
                <a:lnTo>
                  <a:pt x="765741" y="245720"/>
                </a:lnTo>
                <a:lnTo>
                  <a:pt x="784832" y="289246"/>
                </a:lnTo>
                <a:lnTo>
                  <a:pt x="799712" y="334498"/>
                </a:lnTo>
                <a:lnTo>
                  <a:pt x="810197" y="380992"/>
                </a:lnTo>
                <a:lnTo>
                  <a:pt x="816101" y="428243"/>
                </a:lnTo>
                <a:lnTo>
                  <a:pt x="818387" y="475487"/>
                </a:lnTo>
                <a:lnTo>
                  <a:pt x="818387" y="582412"/>
                </a:lnTo>
                <a:lnTo>
                  <a:pt x="821259" y="569162"/>
                </a:lnTo>
                <a:lnTo>
                  <a:pt x="826769" y="524255"/>
                </a:lnTo>
                <a:lnTo>
                  <a:pt x="828293" y="499871"/>
                </a:lnTo>
                <a:lnTo>
                  <a:pt x="829055" y="475487"/>
                </a:lnTo>
                <a:close/>
              </a:path>
              <a:path w="829310" h="951230">
                <a:moveTo>
                  <a:pt x="818387" y="582412"/>
                </a:moveTo>
                <a:lnTo>
                  <a:pt x="818387" y="499871"/>
                </a:lnTo>
                <a:lnTo>
                  <a:pt x="816863" y="523493"/>
                </a:lnTo>
                <a:lnTo>
                  <a:pt x="810337" y="571804"/>
                </a:lnTo>
                <a:lnTo>
                  <a:pt x="799235" y="619162"/>
                </a:lnTo>
                <a:lnTo>
                  <a:pt x="783731" y="665089"/>
                </a:lnTo>
                <a:lnTo>
                  <a:pt x="764001" y="709105"/>
                </a:lnTo>
                <a:lnTo>
                  <a:pt x="740221" y="750733"/>
                </a:lnTo>
                <a:lnTo>
                  <a:pt x="712565" y="789493"/>
                </a:lnTo>
                <a:lnTo>
                  <a:pt x="681210" y="824907"/>
                </a:lnTo>
                <a:lnTo>
                  <a:pt x="646329" y="856495"/>
                </a:lnTo>
                <a:lnTo>
                  <a:pt x="608100" y="883780"/>
                </a:lnTo>
                <a:lnTo>
                  <a:pt x="566697" y="906283"/>
                </a:lnTo>
                <a:lnTo>
                  <a:pt x="522294" y="923524"/>
                </a:lnTo>
                <a:lnTo>
                  <a:pt x="475069" y="935025"/>
                </a:lnTo>
                <a:lnTo>
                  <a:pt x="425195" y="940307"/>
                </a:lnTo>
                <a:lnTo>
                  <a:pt x="403859" y="940307"/>
                </a:lnTo>
                <a:lnTo>
                  <a:pt x="356055" y="935557"/>
                </a:lnTo>
                <a:lnTo>
                  <a:pt x="310564" y="924900"/>
                </a:lnTo>
                <a:lnTo>
                  <a:pt x="267569" y="908786"/>
                </a:lnTo>
                <a:lnTo>
                  <a:pt x="227254" y="887663"/>
                </a:lnTo>
                <a:lnTo>
                  <a:pt x="189802" y="861982"/>
                </a:lnTo>
                <a:lnTo>
                  <a:pt x="155396" y="832192"/>
                </a:lnTo>
                <a:lnTo>
                  <a:pt x="124220" y="798742"/>
                </a:lnTo>
                <a:lnTo>
                  <a:pt x="96456" y="762082"/>
                </a:lnTo>
                <a:lnTo>
                  <a:pt x="72288" y="722661"/>
                </a:lnTo>
                <a:lnTo>
                  <a:pt x="51899" y="680928"/>
                </a:lnTo>
                <a:lnTo>
                  <a:pt x="35473" y="637333"/>
                </a:lnTo>
                <a:lnTo>
                  <a:pt x="23192" y="592325"/>
                </a:lnTo>
                <a:lnTo>
                  <a:pt x="15239" y="546354"/>
                </a:lnTo>
                <a:lnTo>
                  <a:pt x="10667" y="499109"/>
                </a:lnTo>
                <a:lnTo>
                  <a:pt x="10667" y="478535"/>
                </a:lnTo>
                <a:lnTo>
                  <a:pt x="8381" y="480059"/>
                </a:lnTo>
                <a:lnTo>
                  <a:pt x="3809" y="481583"/>
                </a:lnTo>
                <a:lnTo>
                  <a:pt x="1523" y="480059"/>
                </a:lnTo>
                <a:lnTo>
                  <a:pt x="74" y="477886"/>
                </a:lnTo>
                <a:lnTo>
                  <a:pt x="761" y="499871"/>
                </a:lnTo>
                <a:lnTo>
                  <a:pt x="4571" y="547877"/>
                </a:lnTo>
                <a:lnTo>
                  <a:pt x="13068" y="595914"/>
                </a:lnTo>
                <a:lnTo>
                  <a:pt x="26149" y="642850"/>
                </a:lnTo>
                <a:lnTo>
                  <a:pt x="43611" y="688212"/>
                </a:lnTo>
                <a:lnTo>
                  <a:pt x="65251" y="731526"/>
                </a:lnTo>
                <a:lnTo>
                  <a:pt x="90866" y="772319"/>
                </a:lnTo>
                <a:lnTo>
                  <a:pt x="120253" y="810115"/>
                </a:lnTo>
                <a:lnTo>
                  <a:pt x="153209" y="844441"/>
                </a:lnTo>
                <a:lnTo>
                  <a:pt x="189531" y="874822"/>
                </a:lnTo>
                <a:lnTo>
                  <a:pt x="229016" y="900786"/>
                </a:lnTo>
                <a:lnTo>
                  <a:pt x="271462" y="921857"/>
                </a:lnTo>
                <a:lnTo>
                  <a:pt x="316664" y="937562"/>
                </a:lnTo>
                <a:lnTo>
                  <a:pt x="364420" y="947426"/>
                </a:lnTo>
                <a:lnTo>
                  <a:pt x="414527" y="950976"/>
                </a:lnTo>
                <a:lnTo>
                  <a:pt x="425195" y="950976"/>
                </a:lnTo>
                <a:lnTo>
                  <a:pt x="482087" y="944555"/>
                </a:lnTo>
                <a:lnTo>
                  <a:pt x="526128" y="933503"/>
                </a:lnTo>
                <a:lnTo>
                  <a:pt x="567827" y="917455"/>
                </a:lnTo>
                <a:lnTo>
                  <a:pt x="607026" y="896805"/>
                </a:lnTo>
                <a:lnTo>
                  <a:pt x="643567" y="871948"/>
                </a:lnTo>
                <a:lnTo>
                  <a:pt x="677293" y="843282"/>
                </a:lnTo>
                <a:lnTo>
                  <a:pt x="708045" y="811201"/>
                </a:lnTo>
                <a:lnTo>
                  <a:pt x="735665" y="776101"/>
                </a:lnTo>
                <a:lnTo>
                  <a:pt x="759996" y="738377"/>
                </a:lnTo>
                <a:lnTo>
                  <a:pt x="780878" y="698426"/>
                </a:lnTo>
                <a:lnTo>
                  <a:pt x="798155" y="656642"/>
                </a:lnTo>
                <a:lnTo>
                  <a:pt x="811668" y="613422"/>
                </a:lnTo>
                <a:lnTo>
                  <a:pt x="818387" y="582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4757" y="1337310"/>
            <a:ext cx="829310" cy="951230"/>
          </a:xfrm>
          <a:custGeom>
            <a:avLst/>
            <a:gdLst/>
            <a:ahLst/>
            <a:cxnLst/>
            <a:rect l="l" t="t" r="r" b="b"/>
            <a:pathLst>
              <a:path w="829309" h="951230">
                <a:moveTo>
                  <a:pt x="829055" y="475487"/>
                </a:moveTo>
                <a:lnTo>
                  <a:pt x="826769" y="426719"/>
                </a:lnTo>
                <a:lnTo>
                  <a:pt x="821062" y="381145"/>
                </a:lnTo>
                <a:lnTo>
                  <a:pt x="811139" y="336218"/>
                </a:lnTo>
                <a:lnTo>
                  <a:pt x="797171" y="292360"/>
                </a:lnTo>
                <a:lnTo>
                  <a:pt x="779328" y="249991"/>
                </a:lnTo>
                <a:lnTo>
                  <a:pt x="757780" y="209532"/>
                </a:lnTo>
                <a:lnTo>
                  <a:pt x="732697" y="171403"/>
                </a:lnTo>
                <a:lnTo>
                  <a:pt x="704249" y="136026"/>
                </a:lnTo>
                <a:lnTo>
                  <a:pt x="672607" y="103821"/>
                </a:lnTo>
                <a:lnTo>
                  <a:pt x="637941" y="75208"/>
                </a:lnTo>
                <a:lnTo>
                  <a:pt x="600420" y="50609"/>
                </a:lnTo>
                <a:lnTo>
                  <a:pt x="560215" y="30444"/>
                </a:lnTo>
                <a:lnTo>
                  <a:pt x="517496" y="15134"/>
                </a:lnTo>
                <a:lnTo>
                  <a:pt x="472433" y="5100"/>
                </a:lnTo>
                <a:lnTo>
                  <a:pt x="425195" y="761"/>
                </a:lnTo>
                <a:lnTo>
                  <a:pt x="414527" y="0"/>
                </a:lnTo>
                <a:lnTo>
                  <a:pt x="403859" y="761"/>
                </a:lnTo>
                <a:lnTo>
                  <a:pt x="355036" y="5284"/>
                </a:lnTo>
                <a:lnTo>
                  <a:pt x="308486" y="15947"/>
                </a:lnTo>
                <a:lnTo>
                  <a:pt x="264413" y="32275"/>
                </a:lnTo>
                <a:lnTo>
                  <a:pt x="223021" y="53797"/>
                </a:lnTo>
                <a:lnTo>
                  <a:pt x="184512" y="80039"/>
                </a:lnTo>
                <a:lnTo>
                  <a:pt x="149088" y="110527"/>
                </a:lnTo>
                <a:lnTo>
                  <a:pt x="116953" y="144788"/>
                </a:lnTo>
                <a:lnTo>
                  <a:pt x="88310" y="182350"/>
                </a:lnTo>
                <a:lnTo>
                  <a:pt x="63362" y="222738"/>
                </a:lnTo>
                <a:lnTo>
                  <a:pt x="42311" y="265481"/>
                </a:lnTo>
                <a:lnTo>
                  <a:pt x="25360" y="310103"/>
                </a:lnTo>
                <a:lnTo>
                  <a:pt x="12713" y="356133"/>
                </a:lnTo>
                <a:lnTo>
                  <a:pt x="4571" y="403097"/>
                </a:lnTo>
                <a:lnTo>
                  <a:pt x="0" y="451103"/>
                </a:lnTo>
                <a:lnTo>
                  <a:pt x="0" y="473201"/>
                </a:lnTo>
                <a:lnTo>
                  <a:pt x="1523" y="470915"/>
                </a:lnTo>
                <a:lnTo>
                  <a:pt x="6095" y="469391"/>
                </a:lnTo>
                <a:lnTo>
                  <a:pt x="9143" y="470915"/>
                </a:lnTo>
                <a:lnTo>
                  <a:pt x="9905" y="473201"/>
                </a:lnTo>
                <a:lnTo>
                  <a:pt x="9905" y="475487"/>
                </a:lnTo>
                <a:lnTo>
                  <a:pt x="9993" y="478187"/>
                </a:lnTo>
                <a:lnTo>
                  <a:pt x="10667" y="475487"/>
                </a:lnTo>
                <a:lnTo>
                  <a:pt x="10667" y="451865"/>
                </a:lnTo>
                <a:lnTo>
                  <a:pt x="12191" y="428243"/>
                </a:lnTo>
                <a:lnTo>
                  <a:pt x="23285" y="357754"/>
                </a:lnTo>
                <a:lnTo>
                  <a:pt x="35864" y="311945"/>
                </a:lnTo>
                <a:lnTo>
                  <a:pt x="52772" y="267657"/>
                </a:lnTo>
                <a:lnTo>
                  <a:pt x="73801" y="225355"/>
                </a:lnTo>
                <a:lnTo>
                  <a:pt x="98747" y="185504"/>
                </a:lnTo>
                <a:lnTo>
                  <a:pt x="127401" y="148569"/>
                </a:lnTo>
                <a:lnTo>
                  <a:pt x="159560" y="115013"/>
                </a:lnTo>
                <a:lnTo>
                  <a:pt x="195015" y="85302"/>
                </a:lnTo>
                <a:lnTo>
                  <a:pt x="233561" y="59900"/>
                </a:lnTo>
                <a:lnTo>
                  <a:pt x="274991" y="39271"/>
                </a:lnTo>
                <a:lnTo>
                  <a:pt x="319100" y="23879"/>
                </a:lnTo>
                <a:lnTo>
                  <a:pt x="365681" y="14190"/>
                </a:lnTo>
                <a:lnTo>
                  <a:pt x="414527" y="10667"/>
                </a:lnTo>
                <a:lnTo>
                  <a:pt x="425195" y="10667"/>
                </a:lnTo>
                <a:lnTo>
                  <a:pt x="483903" y="17767"/>
                </a:lnTo>
                <a:lnTo>
                  <a:pt x="530079" y="30129"/>
                </a:lnTo>
                <a:lnTo>
                  <a:pt x="573459" y="48041"/>
                </a:lnTo>
                <a:lnTo>
                  <a:pt x="613874" y="71029"/>
                </a:lnTo>
                <a:lnTo>
                  <a:pt x="651153" y="98621"/>
                </a:lnTo>
                <a:lnTo>
                  <a:pt x="685126" y="130342"/>
                </a:lnTo>
                <a:lnTo>
                  <a:pt x="715624" y="165720"/>
                </a:lnTo>
                <a:lnTo>
                  <a:pt x="742476" y="204280"/>
                </a:lnTo>
                <a:lnTo>
                  <a:pt x="765513" y="245549"/>
                </a:lnTo>
                <a:lnTo>
                  <a:pt x="784564" y="289053"/>
                </a:lnTo>
                <a:lnTo>
                  <a:pt x="799459" y="334319"/>
                </a:lnTo>
                <a:lnTo>
                  <a:pt x="810028" y="380874"/>
                </a:lnTo>
                <a:lnTo>
                  <a:pt x="816101" y="428243"/>
                </a:lnTo>
                <a:lnTo>
                  <a:pt x="818387" y="475487"/>
                </a:lnTo>
                <a:lnTo>
                  <a:pt x="818387" y="581902"/>
                </a:lnTo>
                <a:lnTo>
                  <a:pt x="821157" y="569192"/>
                </a:lnTo>
                <a:lnTo>
                  <a:pt x="826769" y="524255"/>
                </a:lnTo>
                <a:lnTo>
                  <a:pt x="828293" y="499871"/>
                </a:lnTo>
                <a:lnTo>
                  <a:pt x="829055" y="475487"/>
                </a:lnTo>
                <a:close/>
              </a:path>
              <a:path w="829309" h="951230">
                <a:moveTo>
                  <a:pt x="9905" y="473963"/>
                </a:moveTo>
                <a:lnTo>
                  <a:pt x="9905" y="473201"/>
                </a:lnTo>
                <a:lnTo>
                  <a:pt x="9143" y="470915"/>
                </a:lnTo>
                <a:lnTo>
                  <a:pt x="6095" y="469391"/>
                </a:lnTo>
                <a:lnTo>
                  <a:pt x="1523" y="470915"/>
                </a:lnTo>
                <a:lnTo>
                  <a:pt x="0" y="473201"/>
                </a:lnTo>
                <a:lnTo>
                  <a:pt x="0" y="475487"/>
                </a:lnTo>
                <a:lnTo>
                  <a:pt x="9905" y="473963"/>
                </a:lnTo>
                <a:close/>
              </a:path>
              <a:path w="829309" h="951230">
                <a:moveTo>
                  <a:pt x="9905" y="475487"/>
                </a:moveTo>
                <a:lnTo>
                  <a:pt x="9905" y="473963"/>
                </a:lnTo>
                <a:lnTo>
                  <a:pt x="0" y="475487"/>
                </a:lnTo>
                <a:lnTo>
                  <a:pt x="0" y="477011"/>
                </a:lnTo>
                <a:lnTo>
                  <a:pt x="9905" y="475487"/>
                </a:lnTo>
                <a:close/>
              </a:path>
              <a:path w="829309" h="951230">
                <a:moveTo>
                  <a:pt x="9993" y="478187"/>
                </a:moveTo>
                <a:lnTo>
                  <a:pt x="9905" y="475487"/>
                </a:lnTo>
                <a:lnTo>
                  <a:pt x="0" y="477011"/>
                </a:lnTo>
                <a:lnTo>
                  <a:pt x="0" y="477773"/>
                </a:lnTo>
                <a:lnTo>
                  <a:pt x="1523" y="480059"/>
                </a:lnTo>
                <a:lnTo>
                  <a:pt x="3809" y="481583"/>
                </a:lnTo>
                <a:lnTo>
                  <a:pt x="8381" y="480059"/>
                </a:lnTo>
                <a:lnTo>
                  <a:pt x="9905" y="478535"/>
                </a:lnTo>
                <a:lnTo>
                  <a:pt x="9993" y="478187"/>
                </a:lnTo>
                <a:close/>
              </a:path>
              <a:path w="829309" h="951230">
                <a:moveTo>
                  <a:pt x="818387" y="581902"/>
                </a:moveTo>
                <a:lnTo>
                  <a:pt x="818387" y="499871"/>
                </a:lnTo>
                <a:lnTo>
                  <a:pt x="816863" y="523493"/>
                </a:lnTo>
                <a:lnTo>
                  <a:pt x="810116" y="571940"/>
                </a:lnTo>
                <a:lnTo>
                  <a:pt x="798884" y="619388"/>
                </a:lnTo>
                <a:lnTo>
                  <a:pt x="783324" y="665365"/>
                </a:lnTo>
                <a:lnTo>
                  <a:pt x="763594" y="709399"/>
                </a:lnTo>
                <a:lnTo>
                  <a:pt x="739852" y="751017"/>
                </a:lnTo>
                <a:lnTo>
                  <a:pt x="712257" y="789747"/>
                </a:lnTo>
                <a:lnTo>
                  <a:pt x="680965" y="825117"/>
                </a:lnTo>
                <a:lnTo>
                  <a:pt x="646135" y="856653"/>
                </a:lnTo>
                <a:lnTo>
                  <a:pt x="607924" y="883884"/>
                </a:lnTo>
                <a:lnTo>
                  <a:pt x="566491" y="906337"/>
                </a:lnTo>
                <a:lnTo>
                  <a:pt x="521993" y="923541"/>
                </a:lnTo>
                <a:lnTo>
                  <a:pt x="474588" y="935022"/>
                </a:lnTo>
                <a:lnTo>
                  <a:pt x="425195" y="940227"/>
                </a:lnTo>
                <a:lnTo>
                  <a:pt x="403859" y="940307"/>
                </a:lnTo>
                <a:lnTo>
                  <a:pt x="356302" y="935715"/>
                </a:lnTo>
                <a:lnTo>
                  <a:pt x="310935" y="925128"/>
                </a:lnTo>
                <a:lnTo>
                  <a:pt x="267963" y="909012"/>
                </a:lnTo>
                <a:lnTo>
                  <a:pt x="227592" y="887833"/>
                </a:lnTo>
                <a:lnTo>
                  <a:pt x="190027" y="862057"/>
                </a:lnTo>
                <a:lnTo>
                  <a:pt x="155475" y="832152"/>
                </a:lnTo>
                <a:lnTo>
                  <a:pt x="124141" y="798584"/>
                </a:lnTo>
                <a:lnTo>
                  <a:pt x="96231" y="761818"/>
                </a:lnTo>
                <a:lnTo>
                  <a:pt x="71951" y="722321"/>
                </a:lnTo>
                <a:lnTo>
                  <a:pt x="51506" y="680560"/>
                </a:lnTo>
                <a:lnTo>
                  <a:pt x="35102" y="637001"/>
                </a:lnTo>
                <a:lnTo>
                  <a:pt x="22944" y="592110"/>
                </a:lnTo>
                <a:lnTo>
                  <a:pt x="15239" y="546354"/>
                </a:lnTo>
                <a:lnTo>
                  <a:pt x="10667" y="499109"/>
                </a:lnTo>
                <a:lnTo>
                  <a:pt x="9993" y="478187"/>
                </a:lnTo>
                <a:lnTo>
                  <a:pt x="9905" y="478535"/>
                </a:lnTo>
                <a:lnTo>
                  <a:pt x="8381" y="480059"/>
                </a:lnTo>
                <a:lnTo>
                  <a:pt x="3809" y="481583"/>
                </a:lnTo>
                <a:lnTo>
                  <a:pt x="1523" y="480059"/>
                </a:lnTo>
                <a:lnTo>
                  <a:pt x="0" y="477773"/>
                </a:lnTo>
                <a:lnTo>
                  <a:pt x="0" y="499871"/>
                </a:lnTo>
                <a:lnTo>
                  <a:pt x="4571" y="547877"/>
                </a:lnTo>
                <a:lnTo>
                  <a:pt x="13051" y="596032"/>
                </a:lnTo>
                <a:lnTo>
                  <a:pt x="26120" y="643041"/>
                </a:lnTo>
                <a:lnTo>
                  <a:pt x="43574" y="688437"/>
                </a:lnTo>
                <a:lnTo>
                  <a:pt x="65212" y="731754"/>
                </a:lnTo>
                <a:lnTo>
                  <a:pt x="90827" y="772525"/>
                </a:lnTo>
                <a:lnTo>
                  <a:pt x="120217" y="810281"/>
                </a:lnTo>
                <a:lnTo>
                  <a:pt x="153178" y="844558"/>
                </a:lnTo>
                <a:lnTo>
                  <a:pt x="189507" y="874887"/>
                </a:lnTo>
                <a:lnTo>
                  <a:pt x="228999" y="900801"/>
                </a:lnTo>
                <a:lnTo>
                  <a:pt x="271451" y="921834"/>
                </a:lnTo>
                <a:lnTo>
                  <a:pt x="316659" y="937519"/>
                </a:lnTo>
                <a:lnTo>
                  <a:pt x="364419" y="947389"/>
                </a:lnTo>
                <a:lnTo>
                  <a:pt x="414527" y="950976"/>
                </a:lnTo>
                <a:lnTo>
                  <a:pt x="425195" y="950976"/>
                </a:lnTo>
                <a:lnTo>
                  <a:pt x="482187" y="944494"/>
                </a:lnTo>
                <a:lnTo>
                  <a:pt x="526280" y="933406"/>
                </a:lnTo>
                <a:lnTo>
                  <a:pt x="567994" y="917339"/>
                </a:lnTo>
                <a:lnTo>
                  <a:pt x="607177" y="896688"/>
                </a:lnTo>
                <a:lnTo>
                  <a:pt x="643679" y="871844"/>
                </a:lnTo>
                <a:lnTo>
                  <a:pt x="677350" y="843198"/>
                </a:lnTo>
                <a:lnTo>
                  <a:pt x="708040" y="811144"/>
                </a:lnTo>
                <a:lnTo>
                  <a:pt x="735599" y="776073"/>
                </a:lnTo>
                <a:lnTo>
                  <a:pt x="759875" y="738377"/>
                </a:lnTo>
                <a:lnTo>
                  <a:pt x="780720" y="698449"/>
                </a:lnTo>
                <a:lnTo>
                  <a:pt x="797981" y="656681"/>
                </a:lnTo>
                <a:lnTo>
                  <a:pt x="811511" y="613464"/>
                </a:lnTo>
                <a:lnTo>
                  <a:pt x="818387" y="581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0837" y="1379219"/>
            <a:ext cx="829310" cy="951230"/>
          </a:xfrm>
          <a:custGeom>
            <a:avLst/>
            <a:gdLst/>
            <a:ahLst/>
            <a:cxnLst/>
            <a:rect l="l" t="t" r="r" b="b"/>
            <a:pathLst>
              <a:path w="829309" h="951230">
                <a:moveTo>
                  <a:pt x="73" y="473128"/>
                </a:moveTo>
                <a:lnTo>
                  <a:pt x="0" y="475487"/>
                </a:lnTo>
                <a:lnTo>
                  <a:pt x="73" y="473128"/>
                </a:lnTo>
                <a:close/>
              </a:path>
              <a:path w="829309" h="951230">
                <a:moveTo>
                  <a:pt x="10668" y="473201"/>
                </a:moveTo>
                <a:lnTo>
                  <a:pt x="9144" y="470915"/>
                </a:lnTo>
                <a:lnTo>
                  <a:pt x="6858" y="469391"/>
                </a:lnTo>
                <a:lnTo>
                  <a:pt x="2286" y="470915"/>
                </a:lnTo>
                <a:lnTo>
                  <a:pt x="73" y="473128"/>
                </a:lnTo>
                <a:lnTo>
                  <a:pt x="0" y="475487"/>
                </a:lnTo>
                <a:lnTo>
                  <a:pt x="10668" y="473201"/>
                </a:lnTo>
                <a:close/>
              </a:path>
              <a:path w="829309" h="951230">
                <a:moveTo>
                  <a:pt x="10668" y="475487"/>
                </a:moveTo>
                <a:lnTo>
                  <a:pt x="10668" y="473201"/>
                </a:lnTo>
                <a:lnTo>
                  <a:pt x="0" y="475487"/>
                </a:lnTo>
                <a:lnTo>
                  <a:pt x="762" y="499871"/>
                </a:lnTo>
                <a:lnTo>
                  <a:pt x="762" y="477011"/>
                </a:lnTo>
                <a:lnTo>
                  <a:pt x="10668" y="475487"/>
                </a:lnTo>
                <a:close/>
              </a:path>
              <a:path w="829309" h="951230">
                <a:moveTo>
                  <a:pt x="829056" y="499871"/>
                </a:moveTo>
                <a:lnTo>
                  <a:pt x="829056" y="451103"/>
                </a:lnTo>
                <a:lnTo>
                  <a:pt x="827532" y="426719"/>
                </a:lnTo>
                <a:lnTo>
                  <a:pt x="821371" y="380518"/>
                </a:lnTo>
                <a:lnTo>
                  <a:pt x="811208" y="335237"/>
                </a:lnTo>
                <a:lnTo>
                  <a:pt x="797178" y="291251"/>
                </a:lnTo>
                <a:lnTo>
                  <a:pt x="779414" y="248934"/>
                </a:lnTo>
                <a:lnTo>
                  <a:pt x="758051" y="208661"/>
                </a:lnTo>
                <a:lnTo>
                  <a:pt x="733223" y="170806"/>
                </a:lnTo>
                <a:lnTo>
                  <a:pt x="705064" y="135745"/>
                </a:lnTo>
                <a:lnTo>
                  <a:pt x="673708" y="103852"/>
                </a:lnTo>
                <a:lnTo>
                  <a:pt x="639290" y="75501"/>
                </a:lnTo>
                <a:lnTo>
                  <a:pt x="601943" y="51068"/>
                </a:lnTo>
                <a:lnTo>
                  <a:pt x="561802" y="30926"/>
                </a:lnTo>
                <a:lnTo>
                  <a:pt x="519001" y="15451"/>
                </a:lnTo>
                <a:lnTo>
                  <a:pt x="473675" y="5018"/>
                </a:lnTo>
                <a:lnTo>
                  <a:pt x="425958" y="0"/>
                </a:lnTo>
                <a:lnTo>
                  <a:pt x="403860" y="0"/>
                </a:lnTo>
                <a:lnTo>
                  <a:pt x="354800" y="5188"/>
                </a:lnTo>
                <a:lnTo>
                  <a:pt x="308134" y="16260"/>
                </a:lnTo>
                <a:lnTo>
                  <a:pt x="264045" y="32782"/>
                </a:lnTo>
                <a:lnTo>
                  <a:pt x="222717" y="54326"/>
                </a:lnTo>
                <a:lnTo>
                  <a:pt x="184334" y="80460"/>
                </a:lnTo>
                <a:lnTo>
                  <a:pt x="149079" y="110753"/>
                </a:lnTo>
                <a:lnTo>
                  <a:pt x="117137" y="144775"/>
                </a:lnTo>
                <a:lnTo>
                  <a:pt x="88691" y="182096"/>
                </a:lnTo>
                <a:lnTo>
                  <a:pt x="63925" y="222284"/>
                </a:lnTo>
                <a:lnTo>
                  <a:pt x="43022" y="264908"/>
                </a:lnTo>
                <a:lnTo>
                  <a:pt x="26167" y="309539"/>
                </a:lnTo>
                <a:lnTo>
                  <a:pt x="13543" y="355746"/>
                </a:lnTo>
                <a:lnTo>
                  <a:pt x="5334" y="403097"/>
                </a:lnTo>
                <a:lnTo>
                  <a:pt x="762" y="451103"/>
                </a:lnTo>
                <a:lnTo>
                  <a:pt x="73" y="473128"/>
                </a:lnTo>
                <a:lnTo>
                  <a:pt x="2286" y="470915"/>
                </a:lnTo>
                <a:lnTo>
                  <a:pt x="6858" y="469391"/>
                </a:lnTo>
                <a:lnTo>
                  <a:pt x="9144" y="470915"/>
                </a:lnTo>
                <a:lnTo>
                  <a:pt x="10668" y="473201"/>
                </a:lnTo>
                <a:lnTo>
                  <a:pt x="10668" y="475487"/>
                </a:lnTo>
                <a:lnTo>
                  <a:pt x="11430" y="451103"/>
                </a:lnTo>
                <a:lnTo>
                  <a:pt x="15240" y="404621"/>
                </a:lnTo>
                <a:lnTo>
                  <a:pt x="23689" y="357553"/>
                </a:lnTo>
                <a:lnTo>
                  <a:pt x="36531" y="311605"/>
                </a:lnTo>
                <a:lnTo>
                  <a:pt x="53582" y="267233"/>
                </a:lnTo>
                <a:lnTo>
                  <a:pt x="74658" y="224893"/>
                </a:lnTo>
                <a:lnTo>
                  <a:pt x="99577" y="185043"/>
                </a:lnTo>
                <a:lnTo>
                  <a:pt x="128156" y="148139"/>
                </a:lnTo>
                <a:lnTo>
                  <a:pt x="160211" y="114638"/>
                </a:lnTo>
                <a:lnTo>
                  <a:pt x="195559" y="84997"/>
                </a:lnTo>
                <a:lnTo>
                  <a:pt x="234018" y="59672"/>
                </a:lnTo>
                <a:lnTo>
                  <a:pt x="275403" y="39120"/>
                </a:lnTo>
                <a:lnTo>
                  <a:pt x="319532" y="23797"/>
                </a:lnTo>
                <a:lnTo>
                  <a:pt x="366222" y="14161"/>
                </a:lnTo>
                <a:lnTo>
                  <a:pt x="415290" y="10667"/>
                </a:lnTo>
                <a:lnTo>
                  <a:pt x="425958" y="10722"/>
                </a:lnTo>
                <a:lnTo>
                  <a:pt x="484205" y="17426"/>
                </a:lnTo>
                <a:lnTo>
                  <a:pt x="530125" y="29642"/>
                </a:lnTo>
                <a:lnTo>
                  <a:pt x="573420" y="47566"/>
                </a:lnTo>
                <a:lnTo>
                  <a:pt x="613884" y="70686"/>
                </a:lnTo>
                <a:lnTo>
                  <a:pt x="651313" y="98491"/>
                </a:lnTo>
                <a:lnTo>
                  <a:pt x="685501" y="130471"/>
                </a:lnTo>
                <a:lnTo>
                  <a:pt x="716243" y="166112"/>
                </a:lnTo>
                <a:lnTo>
                  <a:pt x="743336" y="204905"/>
                </a:lnTo>
                <a:lnTo>
                  <a:pt x="766572" y="246338"/>
                </a:lnTo>
                <a:lnTo>
                  <a:pt x="785748" y="289900"/>
                </a:lnTo>
                <a:lnTo>
                  <a:pt x="800659" y="335079"/>
                </a:lnTo>
                <a:lnTo>
                  <a:pt x="811099" y="381364"/>
                </a:lnTo>
                <a:lnTo>
                  <a:pt x="816864" y="428243"/>
                </a:lnTo>
                <a:lnTo>
                  <a:pt x="819150" y="475487"/>
                </a:lnTo>
                <a:lnTo>
                  <a:pt x="819150" y="580882"/>
                </a:lnTo>
                <a:lnTo>
                  <a:pt x="820996" y="572915"/>
                </a:lnTo>
                <a:lnTo>
                  <a:pt x="827532" y="524255"/>
                </a:lnTo>
                <a:lnTo>
                  <a:pt x="829056" y="499871"/>
                </a:lnTo>
                <a:close/>
              </a:path>
              <a:path w="829309" h="951230">
                <a:moveTo>
                  <a:pt x="819150" y="580882"/>
                </a:moveTo>
                <a:lnTo>
                  <a:pt x="819150" y="475487"/>
                </a:lnTo>
                <a:lnTo>
                  <a:pt x="818388" y="499871"/>
                </a:lnTo>
                <a:lnTo>
                  <a:pt x="816864" y="523493"/>
                </a:lnTo>
                <a:lnTo>
                  <a:pt x="810545" y="571658"/>
                </a:lnTo>
                <a:lnTo>
                  <a:pt x="799570" y="618935"/>
                </a:lnTo>
                <a:lnTo>
                  <a:pt x="784125" y="664835"/>
                </a:lnTo>
                <a:lnTo>
                  <a:pt x="764400" y="708867"/>
                </a:lnTo>
                <a:lnTo>
                  <a:pt x="740580" y="750541"/>
                </a:lnTo>
                <a:lnTo>
                  <a:pt x="712855" y="789369"/>
                </a:lnTo>
                <a:lnTo>
                  <a:pt x="681412" y="824860"/>
                </a:lnTo>
                <a:lnTo>
                  <a:pt x="646439" y="856525"/>
                </a:lnTo>
                <a:lnTo>
                  <a:pt x="608124" y="883873"/>
                </a:lnTo>
                <a:lnTo>
                  <a:pt x="566654" y="906415"/>
                </a:lnTo>
                <a:lnTo>
                  <a:pt x="522217" y="923661"/>
                </a:lnTo>
                <a:lnTo>
                  <a:pt x="475002" y="935122"/>
                </a:lnTo>
                <a:lnTo>
                  <a:pt x="425958" y="940228"/>
                </a:lnTo>
                <a:lnTo>
                  <a:pt x="403860" y="940229"/>
                </a:lnTo>
                <a:lnTo>
                  <a:pt x="356520" y="935381"/>
                </a:lnTo>
                <a:lnTo>
                  <a:pt x="310864" y="924646"/>
                </a:lnTo>
                <a:lnTo>
                  <a:pt x="267811" y="908532"/>
                </a:lnTo>
                <a:lnTo>
                  <a:pt x="227520" y="887472"/>
                </a:lnTo>
                <a:lnTo>
                  <a:pt x="190149" y="861894"/>
                </a:lnTo>
                <a:lnTo>
                  <a:pt x="155856" y="832231"/>
                </a:lnTo>
                <a:lnTo>
                  <a:pt x="124797" y="798912"/>
                </a:lnTo>
                <a:lnTo>
                  <a:pt x="97133" y="762369"/>
                </a:lnTo>
                <a:lnTo>
                  <a:pt x="73020" y="723031"/>
                </a:lnTo>
                <a:lnTo>
                  <a:pt x="52616" y="681330"/>
                </a:lnTo>
                <a:lnTo>
                  <a:pt x="36079" y="637696"/>
                </a:lnTo>
                <a:lnTo>
                  <a:pt x="23568" y="592561"/>
                </a:lnTo>
                <a:lnTo>
                  <a:pt x="15240" y="546353"/>
                </a:lnTo>
                <a:lnTo>
                  <a:pt x="11430" y="499109"/>
                </a:lnTo>
                <a:lnTo>
                  <a:pt x="10668" y="475487"/>
                </a:lnTo>
                <a:lnTo>
                  <a:pt x="762" y="477011"/>
                </a:lnTo>
                <a:lnTo>
                  <a:pt x="762" y="477773"/>
                </a:lnTo>
                <a:lnTo>
                  <a:pt x="1524" y="480059"/>
                </a:lnTo>
                <a:lnTo>
                  <a:pt x="3810" y="480821"/>
                </a:lnTo>
                <a:lnTo>
                  <a:pt x="6858" y="480821"/>
                </a:lnTo>
                <a:lnTo>
                  <a:pt x="9144" y="480059"/>
                </a:lnTo>
                <a:lnTo>
                  <a:pt x="10668" y="477773"/>
                </a:lnTo>
                <a:lnTo>
                  <a:pt x="10668" y="578446"/>
                </a:lnTo>
                <a:lnTo>
                  <a:pt x="26740" y="643071"/>
                </a:lnTo>
                <a:lnTo>
                  <a:pt x="44132" y="688459"/>
                </a:lnTo>
                <a:lnTo>
                  <a:pt x="65713" y="731757"/>
                </a:lnTo>
                <a:lnTo>
                  <a:pt x="91284" y="772501"/>
                </a:lnTo>
                <a:lnTo>
                  <a:pt x="120642" y="810229"/>
                </a:lnTo>
                <a:lnTo>
                  <a:pt x="153586" y="844478"/>
                </a:lnTo>
                <a:lnTo>
                  <a:pt x="189916" y="874784"/>
                </a:lnTo>
                <a:lnTo>
                  <a:pt x="229429" y="900685"/>
                </a:lnTo>
                <a:lnTo>
                  <a:pt x="271924" y="921718"/>
                </a:lnTo>
                <a:lnTo>
                  <a:pt x="317200" y="937419"/>
                </a:lnTo>
                <a:lnTo>
                  <a:pt x="365056" y="947326"/>
                </a:lnTo>
                <a:lnTo>
                  <a:pt x="415290" y="950976"/>
                </a:lnTo>
                <a:lnTo>
                  <a:pt x="425196" y="950268"/>
                </a:lnTo>
                <a:lnTo>
                  <a:pt x="436626" y="950213"/>
                </a:lnTo>
                <a:lnTo>
                  <a:pt x="486636" y="943489"/>
                </a:lnTo>
                <a:lnTo>
                  <a:pt x="533921" y="930733"/>
                </a:lnTo>
                <a:lnTo>
                  <a:pt x="578319" y="912407"/>
                </a:lnTo>
                <a:lnTo>
                  <a:pt x="619666" y="888971"/>
                </a:lnTo>
                <a:lnTo>
                  <a:pt x="657798" y="860888"/>
                </a:lnTo>
                <a:lnTo>
                  <a:pt x="692552" y="828619"/>
                </a:lnTo>
                <a:lnTo>
                  <a:pt x="723766" y="792624"/>
                </a:lnTo>
                <a:lnTo>
                  <a:pt x="751274" y="753365"/>
                </a:lnTo>
                <a:lnTo>
                  <a:pt x="774915" y="711304"/>
                </a:lnTo>
                <a:lnTo>
                  <a:pt x="794524" y="666901"/>
                </a:lnTo>
                <a:lnTo>
                  <a:pt x="809939" y="620617"/>
                </a:lnTo>
                <a:lnTo>
                  <a:pt x="819150" y="580882"/>
                </a:lnTo>
                <a:close/>
              </a:path>
              <a:path w="829309" h="951230">
                <a:moveTo>
                  <a:pt x="10668" y="578446"/>
                </a:moveTo>
                <a:lnTo>
                  <a:pt x="10668" y="477773"/>
                </a:lnTo>
                <a:lnTo>
                  <a:pt x="9144" y="480059"/>
                </a:lnTo>
                <a:lnTo>
                  <a:pt x="6858" y="480821"/>
                </a:lnTo>
                <a:lnTo>
                  <a:pt x="3810" y="480821"/>
                </a:lnTo>
                <a:lnTo>
                  <a:pt x="1524" y="480059"/>
                </a:lnTo>
                <a:lnTo>
                  <a:pt x="762" y="477773"/>
                </a:lnTo>
                <a:lnTo>
                  <a:pt x="762" y="499871"/>
                </a:lnTo>
                <a:lnTo>
                  <a:pt x="2286" y="524255"/>
                </a:lnTo>
                <a:lnTo>
                  <a:pt x="5334" y="547877"/>
                </a:lnTo>
                <a:lnTo>
                  <a:pt x="10668" y="578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37" y="3656076"/>
            <a:ext cx="829944" cy="951230"/>
          </a:xfrm>
          <a:custGeom>
            <a:avLst/>
            <a:gdLst/>
            <a:ahLst/>
            <a:cxnLst/>
            <a:rect l="l" t="t" r="r" b="b"/>
            <a:pathLst>
              <a:path w="829945" h="951229">
                <a:moveTo>
                  <a:pt x="10668" y="473201"/>
                </a:moveTo>
                <a:lnTo>
                  <a:pt x="9906" y="470915"/>
                </a:lnTo>
                <a:lnTo>
                  <a:pt x="6858" y="469391"/>
                </a:lnTo>
                <a:lnTo>
                  <a:pt x="2286" y="470915"/>
                </a:lnTo>
                <a:lnTo>
                  <a:pt x="0" y="472439"/>
                </a:lnTo>
                <a:lnTo>
                  <a:pt x="0" y="475487"/>
                </a:lnTo>
                <a:lnTo>
                  <a:pt x="762" y="499871"/>
                </a:lnTo>
                <a:lnTo>
                  <a:pt x="762" y="475487"/>
                </a:lnTo>
                <a:lnTo>
                  <a:pt x="10668" y="473201"/>
                </a:lnTo>
                <a:close/>
              </a:path>
              <a:path w="829945" h="951229">
                <a:moveTo>
                  <a:pt x="829818" y="474725"/>
                </a:moveTo>
                <a:lnTo>
                  <a:pt x="827532" y="426719"/>
                </a:lnTo>
                <a:lnTo>
                  <a:pt x="821561" y="380694"/>
                </a:lnTo>
                <a:lnTo>
                  <a:pt x="811508" y="335508"/>
                </a:lnTo>
                <a:lnTo>
                  <a:pt x="797521" y="291549"/>
                </a:lnTo>
                <a:lnTo>
                  <a:pt x="779745" y="249206"/>
                </a:lnTo>
                <a:lnTo>
                  <a:pt x="758329" y="208866"/>
                </a:lnTo>
                <a:lnTo>
                  <a:pt x="733418" y="170918"/>
                </a:lnTo>
                <a:lnTo>
                  <a:pt x="705159" y="135750"/>
                </a:lnTo>
                <a:lnTo>
                  <a:pt x="673700" y="103749"/>
                </a:lnTo>
                <a:lnTo>
                  <a:pt x="639187" y="75304"/>
                </a:lnTo>
                <a:lnTo>
                  <a:pt x="601767" y="50804"/>
                </a:lnTo>
                <a:lnTo>
                  <a:pt x="561588" y="30635"/>
                </a:lnTo>
                <a:lnTo>
                  <a:pt x="518795" y="15186"/>
                </a:lnTo>
                <a:lnTo>
                  <a:pt x="473536" y="4844"/>
                </a:lnTo>
                <a:lnTo>
                  <a:pt x="425958" y="0"/>
                </a:lnTo>
                <a:lnTo>
                  <a:pt x="404622" y="0"/>
                </a:lnTo>
                <a:lnTo>
                  <a:pt x="355644" y="4841"/>
                </a:lnTo>
                <a:lnTo>
                  <a:pt x="308997" y="15710"/>
                </a:lnTo>
                <a:lnTo>
                  <a:pt x="264874" y="32152"/>
                </a:lnTo>
                <a:lnTo>
                  <a:pt x="223472" y="53713"/>
                </a:lnTo>
                <a:lnTo>
                  <a:pt x="184983" y="79937"/>
                </a:lnTo>
                <a:lnTo>
                  <a:pt x="149603" y="110371"/>
                </a:lnTo>
                <a:lnTo>
                  <a:pt x="117527" y="144560"/>
                </a:lnTo>
                <a:lnTo>
                  <a:pt x="88948" y="182050"/>
                </a:lnTo>
                <a:lnTo>
                  <a:pt x="64062" y="222385"/>
                </a:lnTo>
                <a:lnTo>
                  <a:pt x="43063" y="265112"/>
                </a:lnTo>
                <a:lnTo>
                  <a:pt x="26145" y="309776"/>
                </a:lnTo>
                <a:lnTo>
                  <a:pt x="13504" y="355923"/>
                </a:lnTo>
                <a:lnTo>
                  <a:pt x="5334" y="403097"/>
                </a:lnTo>
                <a:lnTo>
                  <a:pt x="762" y="451103"/>
                </a:lnTo>
                <a:lnTo>
                  <a:pt x="762" y="471931"/>
                </a:lnTo>
                <a:lnTo>
                  <a:pt x="2286" y="470915"/>
                </a:lnTo>
                <a:lnTo>
                  <a:pt x="6858" y="469391"/>
                </a:lnTo>
                <a:lnTo>
                  <a:pt x="9906" y="470915"/>
                </a:lnTo>
                <a:lnTo>
                  <a:pt x="10668" y="473201"/>
                </a:lnTo>
                <a:lnTo>
                  <a:pt x="10679" y="475106"/>
                </a:lnTo>
                <a:lnTo>
                  <a:pt x="11430" y="451103"/>
                </a:lnTo>
                <a:lnTo>
                  <a:pt x="16002" y="404621"/>
                </a:lnTo>
                <a:lnTo>
                  <a:pt x="23937" y="357798"/>
                </a:lnTo>
                <a:lnTo>
                  <a:pt x="36458" y="311984"/>
                </a:lnTo>
                <a:lnTo>
                  <a:pt x="53349" y="267657"/>
                </a:lnTo>
                <a:lnTo>
                  <a:pt x="74394" y="225290"/>
                </a:lnTo>
                <a:lnTo>
                  <a:pt x="99380" y="185360"/>
                </a:lnTo>
                <a:lnTo>
                  <a:pt x="128090" y="148342"/>
                </a:lnTo>
                <a:lnTo>
                  <a:pt x="160310" y="114710"/>
                </a:lnTo>
                <a:lnTo>
                  <a:pt x="195824" y="84942"/>
                </a:lnTo>
                <a:lnTo>
                  <a:pt x="234419" y="59510"/>
                </a:lnTo>
                <a:lnTo>
                  <a:pt x="275877" y="38892"/>
                </a:lnTo>
                <a:lnTo>
                  <a:pt x="319985" y="23562"/>
                </a:lnTo>
                <a:lnTo>
                  <a:pt x="366528" y="13995"/>
                </a:lnTo>
                <a:lnTo>
                  <a:pt x="415290" y="10667"/>
                </a:lnTo>
                <a:lnTo>
                  <a:pt x="425958" y="10667"/>
                </a:lnTo>
                <a:lnTo>
                  <a:pt x="484385" y="17560"/>
                </a:lnTo>
                <a:lnTo>
                  <a:pt x="530380" y="29793"/>
                </a:lnTo>
                <a:lnTo>
                  <a:pt x="573664" y="47640"/>
                </a:lnTo>
                <a:lnTo>
                  <a:pt x="614053" y="70614"/>
                </a:lnTo>
                <a:lnTo>
                  <a:pt x="651362" y="98225"/>
                </a:lnTo>
                <a:lnTo>
                  <a:pt x="685408" y="129986"/>
                </a:lnTo>
                <a:lnTo>
                  <a:pt x="716005" y="165409"/>
                </a:lnTo>
                <a:lnTo>
                  <a:pt x="742971" y="204004"/>
                </a:lnTo>
                <a:lnTo>
                  <a:pt x="766119" y="245283"/>
                </a:lnTo>
                <a:lnTo>
                  <a:pt x="785267" y="288759"/>
                </a:lnTo>
                <a:lnTo>
                  <a:pt x="800230" y="333943"/>
                </a:lnTo>
                <a:lnTo>
                  <a:pt x="810824" y="380347"/>
                </a:lnTo>
                <a:lnTo>
                  <a:pt x="816863" y="427481"/>
                </a:lnTo>
                <a:lnTo>
                  <a:pt x="819150" y="475487"/>
                </a:lnTo>
                <a:lnTo>
                  <a:pt x="819150" y="580824"/>
                </a:lnTo>
                <a:lnTo>
                  <a:pt x="821144" y="572137"/>
                </a:lnTo>
                <a:lnTo>
                  <a:pt x="827532" y="523493"/>
                </a:lnTo>
                <a:lnTo>
                  <a:pt x="829056" y="499871"/>
                </a:lnTo>
                <a:lnTo>
                  <a:pt x="829818" y="474725"/>
                </a:lnTo>
                <a:close/>
              </a:path>
              <a:path w="829945" h="951229">
                <a:moveTo>
                  <a:pt x="10668" y="474725"/>
                </a:moveTo>
                <a:lnTo>
                  <a:pt x="10668" y="473201"/>
                </a:lnTo>
                <a:lnTo>
                  <a:pt x="762" y="475487"/>
                </a:lnTo>
                <a:lnTo>
                  <a:pt x="762" y="477011"/>
                </a:lnTo>
                <a:lnTo>
                  <a:pt x="10668" y="474725"/>
                </a:lnTo>
                <a:close/>
              </a:path>
              <a:path w="829945" h="951229">
                <a:moveTo>
                  <a:pt x="10679" y="475106"/>
                </a:moveTo>
                <a:lnTo>
                  <a:pt x="10668" y="474725"/>
                </a:lnTo>
                <a:lnTo>
                  <a:pt x="762" y="477011"/>
                </a:lnTo>
                <a:lnTo>
                  <a:pt x="1524" y="479297"/>
                </a:lnTo>
                <a:lnTo>
                  <a:pt x="3810" y="480821"/>
                </a:lnTo>
                <a:lnTo>
                  <a:pt x="6858" y="480821"/>
                </a:lnTo>
                <a:lnTo>
                  <a:pt x="9144" y="480059"/>
                </a:lnTo>
                <a:lnTo>
                  <a:pt x="10668" y="477773"/>
                </a:lnTo>
                <a:lnTo>
                  <a:pt x="10679" y="475106"/>
                </a:lnTo>
                <a:close/>
              </a:path>
              <a:path w="829945" h="951229">
                <a:moveTo>
                  <a:pt x="819150" y="580824"/>
                </a:moveTo>
                <a:lnTo>
                  <a:pt x="819150" y="475487"/>
                </a:lnTo>
                <a:lnTo>
                  <a:pt x="818388" y="499871"/>
                </a:lnTo>
                <a:lnTo>
                  <a:pt x="816863" y="523493"/>
                </a:lnTo>
                <a:lnTo>
                  <a:pt x="810592" y="571709"/>
                </a:lnTo>
                <a:lnTo>
                  <a:pt x="799654" y="619008"/>
                </a:lnTo>
                <a:lnTo>
                  <a:pt x="784236" y="664906"/>
                </a:lnTo>
                <a:lnTo>
                  <a:pt x="764528" y="708919"/>
                </a:lnTo>
                <a:lnTo>
                  <a:pt x="740718" y="750562"/>
                </a:lnTo>
                <a:lnTo>
                  <a:pt x="712995" y="789351"/>
                </a:lnTo>
                <a:lnTo>
                  <a:pt x="681547" y="824803"/>
                </a:lnTo>
                <a:lnTo>
                  <a:pt x="646563" y="856432"/>
                </a:lnTo>
                <a:lnTo>
                  <a:pt x="608230" y="883756"/>
                </a:lnTo>
                <a:lnTo>
                  <a:pt x="566739" y="906290"/>
                </a:lnTo>
                <a:lnTo>
                  <a:pt x="522277" y="923549"/>
                </a:lnTo>
                <a:lnTo>
                  <a:pt x="475033" y="935049"/>
                </a:lnTo>
                <a:lnTo>
                  <a:pt x="425958" y="940227"/>
                </a:lnTo>
                <a:lnTo>
                  <a:pt x="404622" y="940307"/>
                </a:lnTo>
                <a:lnTo>
                  <a:pt x="356587" y="935366"/>
                </a:lnTo>
                <a:lnTo>
                  <a:pt x="310976" y="924609"/>
                </a:lnTo>
                <a:lnTo>
                  <a:pt x="267950" y="908471"/>
                </a:lnTo>
                <a:lnTo>
                  <a:pt x="227670" y="887384"/>
                </a:lnTo>
                <a:lnTo>
                  <a:pt x="190296" y="861782"/>
                </a:lnTo>
                <a:lnTo>
                  <a:pt x="155989" y="832097"/>
                </a:lnTo>
                <a:lnTo>
                  <a:pt x="124910" y="798762"/>
                </a:lnTo>
                <a:lnTo>
                  <a:pt x="97221" y="762210"/>
                </a:lnTo>
                <a:lnTo>
                  <a:pt x="73081" y="722875"/>
                </a:lnTo>
                <a:lnTo>
                  <a:pt x="52653" y="681188"/>
                </a:lnTo>
                <a:lnTo>
                  <a:pt x="36095" y="637584"/>
                </a:lnTo>
                <a:lnTo>
                  <a:pt x="23571" y="592495"/>
                </a:lnTo>
                <a:lnTo>
                  <a:pt x="15240" y="546353"/>
                </a:lnTo>
                <a:lnTo>
                  <a:pt x="11430" y="499109"/>
                </a:lnTo>
                <a:lnTo>
                  <a:pt x="10679" y="475106"/>
                </a:lnTo>
                <a:lnTo>
                  <a:pt x="10668" y="475487"/>
                </a:lnTo>
                <a:lnTo>
                  <a:pt x="10668" y="477773"/>
                </a:lnTo>
                <a:lnTo>
                  <a:pt x="9144" y="480059"/>
                </a:lnTo>
                <a:lnTo>
                  <a:pt x="6858" y="480821"/>
                </a:lnTo>
                <a:lnTo>
                  <a:pt x="3810" y="480821"/>
                </a:lnTo>
                <a:lnTo>
                  <a:pt x="1524" y="479297"/>
                </a:lnTo>
                <a:lnTo>
                  <a:pt x="762" y="477011"/>
                </a:lnTo>
                <a:lnTo>
                  <a:pt x="762" y="499871"/>
                </a:lnTo>
                <a:lnTo>
                  <a:pt x="5334" y="547877"/>
                </a:lnTo>
                <a:lnTo>
                  <a:pt x="13943" y="596200"/>
                </a:lnTo>
                <a:lnTo>
                  <a:pt x="27072" y="643286"/>
                </a:lnTo>
                <a:lnTo>
                  <a:pt x="44531" y="688684"/>
                </a:lnTo>
                <a:lnTo>
                  <a:pt x="66127" y="731946"/>
                </a:lnTo>
                <a:lnTo>
                  <a:pt x="91672" y="772622"/>
                </a:lnTo>
                <a:lnTo>
                  <a:pt x="120973" y="810262"/>
                </a:lnTo>
                <a:lnTo>
                  <a:pt x="153842" y="844417"/>
                </a:lnTo>
                <a:lnTo>
                  <a:pt x="190087" y="874636"/>
                </a:lnTo>
                <a:lnTo>
                  <a:pt x="229518" y="900472"/>
                </a:lnTo>
                <a:lnTo>
                  <a:pt x="271944" y="921473"/>
                </a:lnTo>
                <a:lnTo>
                  <a:pt x="317175" y="937190"/>
                </a:lnTo>
                <a:lnTo>
                  <a:pt x="365020" y="947174"/>
                </a:lnTo>
                <a:lnTo>
                  <a:pt x="415290" y="950976"/>
                </a:lnTo>
                <a:lnTo>
                  <a:pt x="425196" y="950268"/>
                </a:lnTo>
                <a:lnTo>
                  <a:pt x="436626" y="950213"/>
                </a:lnTo>
                <a:lnTo>
                  <a:pt x="486653" y="943486"/>
                </a:lnTo>
                <a:lnTo>
                  <a:pt x="533975" y="930696"/>
                </a:lnTo>
                <a:lnTo>
                  <a:pt x="578421" y="912311"/>
                </a:lnTo>
                <a:lnTo>
                  <a:pt x="619824" y="888797"/>
                </a:lnTo>
                <a:lnTo>
                  <a:pt x="658014" y="860623"/>
                </a:lnTo>
                <a:lnTo>
                  <a:pt x="692820" y="828255"/>
                </a:lnTo>
                <a:lnTo>
                  <a:pt x="724075" y="792160"/>
                </a:lnTo>
                <a:lnTo>
                  <a:pt x="751609" y="752805"/>
                </a:lnTo>
                <a:lnTo>
                  <a:pt x="775252" y="710659"/>
                </a:lnTo>
                <a:lnTo>
                  <a:pt x="794835" y="666187"/>
                </a:lnTo>
                <a:lnTo>
                  <a:pt x="810188" y="619857"/>
                </a:lnTo>
                <a:lnTo>
                  <a:pt x="819150" y="580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8739" y="1802129"/>
            <a:ext cx="1830070" cy="83820"/>
          </a:xfrm>
          <a:custGeom>
            <a:avLst/>
            <a:gdLst/>
            <a:ahLst/>
            <a:cxnLst/>
            <a:rect l="l" t="t" r="r" b="b"/>
            <a:pathLst>
              <a:path w="1830070" h="83819">
                <a:moveTo>
                  <a:pt x="1759457" y="47244"/>
                </a:moveTo>
                <a:lnTo>
                  <a:pt x="1759457" y="36575"/>
                </a:lnTo>
                <a:lnTo>
                  <a:pt x="0" y="36576"/>
                </a:lnTo>
                <a:lnTo>
                  <a:pt x="0" y="47244"/>
                </a:lnTo>
                <a:lnTo>
                  <a:pt x="1759457" y="47244"/>
                </a:lnTo>
                <a:close/>
              </a:path>
              <a:path w="1830070" h="83819">
                <a:moveTo>
                  <a:pt x="1829562" y="41909"/>
                </a:moveTo>
                <a:lnTo>
                  <a:pt x="1745741" y="0"/>
                </a:lnTo>
                <a:lnTo>
                  <a:pt x="1745741" y="36575"/>
                </a:lnTo>
                <a:lnTo>
                  <a:pt x="1759457" y="36575"/>
                </a:lnTo>
                <a:lnTo>
                  <a:pt x="1759457" y="76962"/>
                </a:lnTo>
                <a:lnTo>
                  <a:pt x="1829562" y="41909"/>
                </a:lnTo>
                <a:close/>
              </a:path>
              <a:path w="1830070" h="83819">
                <a:moveTo>
                  <a:pt x="1759457" y="76962"/>
                </a:moveTo>
                <a:lnTo>
                  <a:pt x="1759457" y="47244"/>
                </a:lnTo>
                <a:lnTo>
                  <a:pt x="1745741" y="47244"/>
                </a:lnTo>
                <a:lnTo>
                  <a:pt x="1745741" y="83819"/>
                </a:lnTo>
                <a:lnTo>
                  <a:pt x="1759457" y="76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6689" y="1781555"/>
            <a:ext cx="2056130" cy="83820"/>
          </a:xfrm>
          <a:custGeom>
            <a:avLst/>
            <a:gdLst/>
            <a:ahLst/>
            <a:cxnLst/>
            <a:rect l="l" t="t" r="r" b="b"/>
            <a:pathLst>
              <a:path w="2056129" h="83819">
                <a:moveTo>
                  <a:pt x="1985772" y="47243"/>
                </a:moveTo>
                <a:lnTo>
                  <a:pt x="1985772" y="36575"/>
                </a:lnTo>
                <a:lnTo>
                  <a:pt x="0" y="36575"/>
                </a:lnTo>
                <a:lnTo>
                  <a:pt x="0" y="47243"/>
                </a:lnTo>
                <a:lnTo>
                  <a:pt x="1985772" y="47243"/>
                </a:lnTo>
                <a:close/>
              </a:path>
              <a:path w="2056129" h="83819">
                <a:moveTo>
                  <a:pt x="2055876" y="41910"/>
                </a:moveTo>
                <a:lnTo>
                  <a:pt x="1972055" y="0"/>
                </a:lnTo>
                <a:lnTo>
                  <a:pt x="1972055" y="36575"/>
                </a:lnTo>
                <a:lnTo>
                  <a:pt x="1985772" y="36575"/>
                </a:lnTo>
                <a:lnTo>
                  <a:pt x="1985772" y="76961"/>
                </a:lnTo>
                <a:lnTo>
                  <a:pt x="2055876" y="41910"/>
                </a:lnTo>
                <a:close/>
              </a:path>
              <a:path w="2056129" h="83819">
                <a:moveTo>
                  <a:pt x="1985772" y="76961"/>
                </a:moveTo>
                <a:lnTo>
                  <a:pt x="1985772" y="47243"/>
                </a:lnTo>
                <a:lnTo>
                  <a:pt x="1972055" y="47243"/>
                </a:lnTo>
                <a:lnTo>
                  <a:pt x="1972055" y="83819"/>
                </a:lnTo>
                <a:lnTo>
                  <a:pt x="1985772" y="76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1057" y="1802129"/>
            <a:ext cx="2055495" cy="83820"/>
          </a:xfrm>
          <a:custGeom>
            <a:avLst/>
            <a:gdLst/>
            <a:ahLst/>
            <a:cxnLst/>
            <a:rect l="l" t="t" r="r" b="b"/>
            <a:pathLst>
              <a:path w="2055495" h="83819">
                <a:moveTo>
                  <a:pt x="1985010" y="47244"/>
                </a:moveTo>
                <a:lnTo>
                  <a:pt x="1985010" y="36575"/>
                </a:lnTo>
                <a:lnTo>
                  <a:pt x="0" y="36575"/>
                </a:lnTo>
                <a:lnTo>
                  <a:pt x="0" y="47244"/>
                </a:lnTo>
                <a:lnTo>
                  <a:pt x="1985010" y="47244"/>
                </a:lnTo>
                <a:close/>
              </a:path>
              <a:path w="2055495" h="83819">
                <a:moveTo>
                  <a:pt x="2055114" y="41909"/>
                </a:moveTo>
                <a:lnTo>
                  <a:pt x="1971281" y="0"/>
                </a:lnTo>
                <a:lnTo>
                  <a:pt x="1971281" y="36575"/>
                </a:lnTo>
                <a:lnTo>
                  <a:pt x="1985010" y="36575"/>
                </a:lnTo>
                <a:lnTo>
                  <a:pt x="1985010" y="76956"/>
                </a:lnTo>
                <a:lnTo>
                  <a:pt x="2055114" y="41909"/>
                </a:lnTo>
                <a:close/>
              </a:path>
              <a:path w="2055495" h="83819">
                <a:moveTo>
                  <a:pt x="1985010" y="76956"/>
                </a:moveTo>
                <a:lnTo>
                  <a:pt x="1985010" y="47244"/>
                </a:lnTo>
                <a:lnTo>
                  <a:pt x="1971281" y="47244"/>
                </a:lnTo>
                <a:lnTo>
                  <a:pt x="1971281" y="83819"/>
                </a:lnTo>
                <a:lnTo>
                  <a:pt x="1985010" y="76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585" y="2282951"/>
            <a:ext cx="0" cy="1984375"/>
          </a:xfrm>
          <a:custGeom>
            <a:avLst/>
            <a:gdLst/>
            <a:ahLst/>
            <a:cxnLst/>
            <a:rect l="l" t="t" r="r" b="b"/>
            <a:pathLst>
              <a:path h="1984375">
                <a:moveTo>
                  <a:pt x="0" y="0"/>
                </a:moveTo>
                <a:lnTo>
                  <a:pt x="0" y="1984248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1059" y="4225290"/>
            <a:ext cx="2195830" cy="83820"/>
          </a:xfrm>
          <a:custGeom>
            <a:avLst/>
            <a:gdLst/>
            <a:ahLst/>
            <a:cxnLst/>
            <a:rect l="l" t="t" r="r" b="b"/>
            <a:pathLst>
              <a:path w="2195830" h="83820">
                <a:moveTo>
                  <a:pt x="2125218" y="47244"/>
                </a:moveTo>
                <a:lnTo>
                  <a:pt x="2125218" y="36576"/>
                </a:lnTo>
                <a:lnTo>
                  <a:pt x="0" y="36576"/>
                </a:lnTo>
                <a:lnTo>
                  <a:pt x="0" y="47244"/>
                </a:lnTo>
                <a:lnTo>
                  <a:pt x="2125218" y="47244"/>
                </a:lnTo>
                <a:close/>
              </a:path>
              <a:path w="2195830" h="83820">
                <a:moveTo>
                  <a:pt x="2195322" y="41910"/>
                </a:moveTo>
                <a:lnTo>
                  <a:pt x="2111502" y="0"/>
                </a:lnTo>
                <a:lnTo>
                  <a:pt x="2111502" y="36576"/>
                </a:lnTo>
                <a:lnTo>
                  <a:pt x="2125218" y="36576"/>
                </a:lnTo>
                <a:lnTo>
                  <a:pt x="2125218" y="76962"/>
                </a:lnTo>
                <a:lnTo>
                  <a:pt x="2195322" y="41910"/>
                </a:lnTo>
                <a:close/>
              </a:path>
              <a:path w="2195830" h="83820">
                <a:moveTo>
                  <a:pt x="2125218" y="76962"/>
                </a:moveTo>
                <a:lnTo>
                  <a:pt x="2125218" y="47244"/>
                </a:lnTo>
                <a:lnTo>
                  <a:pt x="2111502" y="47244"/>
                </a:lnTo>
                <a:lnTo>
                  <a:pt x="2111502" y="83820"/>
                </a:lnTo>
                <a:lnTo>
                  <a:pt x="2125218" y="76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821" y="4225290"/>
            <a:ext cx="2543810" cy="0"/>
          </a:xfrm>
          <a:custGeom>
            <a:avLst/>
            <a:gdLst/>
            <a:ahLst/>
            <a:cxnLst/>
            <a:rect l="l" t="t" r="r" b="b"/>
            <a:pathLst>
              <a:path w="2543809">
                <a:moveTo>
                  <a:pt x="0" y="0"/>
                </a:moveTo>
                <a:lnTo>
                  <a:pt x="254355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1467" y="2324861"/>
            <a:ext cx="83820" cy="1900555"/>
          </a:xfrm>
          <a:custGeom>
            <a:avLst/>
            <a:gdLst/>
            <a:ahLst/>
            <a:cxnLst/>
            <a:rect l="l" t="t" r="r" b="b"/>
            <a:pathLst>
              <a:path w="83820" h="1900554">
                <a:moveTo>
                  <a:pt x="83807" y="83820"/>
                </a:moveTo>
                <a:lnTo>
                  <a:pt x="41910" y="0"/>
                </a:lnTo>
                <a:lnTo>
                  <a:pt x="0" y="83820"/>
                </a:lnTo>
                <a:lnTo>
                  <a:pt x="36563" y="83820"/>
                </a:lnTo>
                <a:lnTo>
                  <a:pt x="36563" y="70104"/>
                </a:lnTo>
                <a:lnTo>
                  <a:pt x="47231" y="70104"/>
                </a:lnTo>
                <a:lnTo>
                  <a:pt x="47231" y="83820"/>
                </a:lnTo>
                <a:lnTo>
                  <a:pt x="83807" y="83820"/>
                </a:lnTo>
                <a:close/>
              </a:path>
              <a:path w="83820" h="1900554">
                <a:moveTo>
                  <a:pt x="47231" y="83820"/>
                </a:moveTo>
                <a:lnTo>
                  <a:pt x="47231" y="70104"/>
                </a:lnTo>
                <a:lnTo>
                  <a:pt x="36563" y="70104"/>
                </a:lnTo>
                <a:lnTo>
                  <a:pt x="36563" y="83820"/>
                </a:lnTo>
                <a:lnTo>
                  <a:pt x="47231" y="83820"/>
                </a:lnTo>
                <a:close/>
              </a:path>
              <a:path w="83820" h="1900554">
                <a:moveTo>
                  <a:pt x="47231" y="1900427"/>
                </a:moveTo>
                <a:lnTo>
                  <a:pt x="47231" y="83820"/>
                </a:lnTo>
                <a:lnTo>
                  <a:pt x="36563" y="83820"/>
                </a:lnTo>
                <a:lnTo>
                  <a:pt x="36563" y="1900427"/>
                </a:lnTo>
                <a:lnTo>
                  <a:pt x="47231" y="1900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9491" y="1560830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72385" y="1581411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4186" y="1539491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0578" y="3920745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26079" y="1643886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78707" y="1247645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4281" y="1205726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B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2947" y="1247645"/>
            <a:ext cx="20764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5" dirty="0">
                <a:latin typeface="Arial"/>
                <a:cs typeface="Arial"/>
              </a:rPr>
              <a:t>C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0582" y="3670036"/>
            <a:ext cx="20764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5" dirty="0">
                <a:latin typeface="Arial"/>
                <a:cs typeface="Arial"/>
              </a:rPr>
              <a:t>D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01172" y="3628899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E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43624" y="2040884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6,33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2246" y="4547869"/>
            <a:ext cx="1153795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14,33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70458" y="4464056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3,17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17870" y="2020328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9,17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61477" y="2062247"/>
            <a:ext cx="663575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85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96751" y="5823458"/>
            <a:ext cx="64801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Arial"/>
                <a:cs typeface="Arial"/>
              </a:rPr>
              <a:t>Waktu </a:t>
            </a:r>
            <a:r>
              <a:rPr sz="2200" dirty="0">
                <a:latin typeface="Arial"/>
                <a:cs typeface="Arial"/>
              </a:rPr>
              <a:t>Kegiatan Efektif (te) dan </a:t>
            </a:r>
            <a:r>
              <a:rPr sz="2200" spc="-5" dirty="0">
                <a:latin typeface="Arial"/>
                <a:cs typeface="Arial"/>
              </a:rPr>
              <a:t>Deviasi </a:t>
            </a:r>
            <a:r>
              <a:rPr sz="2200" dirty="0">
                <a:latin typeface="Arial"/>
                <a:cs typeface="Arial"/>
              </a:rPr>
              <a:t>Kegiatan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(d)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817" y="869519"/>
            <a:ext cx="8133715" cy="522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15" dirty="0">
                <a:solidFill>
                  <a:srgbClr val="420000"/>
                </a:solidFill>
                <a:latin typeface="Tahoma"/>
                <a:cs typeface="Tahoma"/>
              </a:rPr>
              <a:t>PERHITUNGAN KE DEPAN </a:t>
            </a:r>
            <a:r>
              <a:rPr sz="3050" spc="-85" dirty="0">
                <a:solidFill>
                  <a:srgbClr val="420000"/>
                </a:solidFill>
                <a:latin typeface="Tahoma"/>
                <a:cs typeface="Tahoma"/>
              </a:rPr>
              <a:t>(</a:t>
            </a:r>
            <a:r>
              <a:rPr sz="3250" i="1" spc="-85" dirty="0">
                <a:solidFill>
                  <a:srgbClr val="420000"/>
                </a:solidFill>
                <a:latin typeface="Tahoma"/>
                <a:cs typeface="Tahoma"/>
              </a:rPr>
              <a:t>forward</a:t>
            </a:r>
            <a:r>
              <a:rPr sz="3250" i="1" spc="-55" dirty="0">
                <a:solidFill>
                  <a:srgbClr val="420000"/>
                </a:solidFill>
                <a:latin typeface="Tahoma"/>
                <a:cs typeface="Tahoma"/>
              </a:rPr>
              <a:t> </a:t>
            </a:r>
            <a:r>
              <a:rPr sz="3250" i="1" spc="-70" dirty="0">
                <a:solidFill>
                  <a:srgbClr val="420000"/>
                </a:solidFill>
                <a:latin typeface="Tahoma"/>
                <a:cs typeface="Tahoma"/>
              </a:rPr>
              <a:t>pass</a:t>
            </a:r>
            <a:r>
              <a:rPr sz="3050" spc="-70" dirty="0">
                <a:solidFill>
                  <a:srgbClr val="420000"/>
                </a:solidFill>
                <a:latin typeface="Tahoma"/>
                <a:cs typeface="Tahoma"/>
              </a:rPr>
              <a:t>)</a:t>
            </a:r>
            <a:endParaRPr sz="30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5600" y="2503430"/>
          <a:ext cx="8714740" cy="4703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250"/>
                <a:gridCol w="1908175"/>
                <a:gridCol w="1492885"/>
                <a:gridCol w="3821430"/>
              </a:tblGrid>
              <a:tr h="676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b="1" spc="-5" dirty="0">
                          <a:latin typeface="Times New Roman"/>
                          <a:cs typeface="Times New Roman"/>
                        </a:rPr>
                        <a:t>J-node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b="1" spc="-10" dirty="0">
                          <a:latin typeface="Times New Roman"/>
                          <a:cs typeface="Times New Roman"/>
                        </a:rPr>
                        <a:t>Node</a:t>
                      </a:r>
                      <a:r>
                        <a:rPr sz="265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b="1" spc="-10" dirty="0">
                          <a:latin typeface="Times New Roman"/>
                          <a:cs typeface="Times New Roman"/>
                        </a:rPr>
                        <a:t>I-J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b="1" spc="-5" dirty="0">
                          <a:latin typeface="Times New Roman"/>
                          <a:cs typeface="Times New Roman"/>
                        </a:rPr>
                        <a:t>te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b="1" spc="-125" dirty="0">
                          <a:latin typeface="Times New Roman"/>
                          <a:cs typeface="Times New Roman"/>
                        </a:rPr>
                        <a:t>Te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7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6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1-2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6,33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0 + 6,33 =</a:t>
                      </a:r>
                      <a:r>
                        <a:rPr sz="26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6,33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23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1-3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14,33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0 + 14,33 =</a:t>
                      </a:r>
                      <a:r>
                        <a:rPr sz="2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14,33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665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2-4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9,17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6,33 + 9,17 =</a:t>
                      </a:r>
                      <a:r>
                        <a:rPr sz="26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15,5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66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3-4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3,17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14,33 + 3,17 =</a:t>
                      </a:r>
                      <a:r>
                        <a:rPr sz="2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17,5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7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4-5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50" spc="-5" dirty="0">
                          <a:latin typeface="Times New Roman"/>
                          <a:cs typeface="Times New Roman"/>
                        </a:rPr>
                        <a:t>17,5 + 6 =</a:t>
                      </a:r>
                      <a:r>
                        <a:rPr sz="26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" dirty="0">
                          <a:latin typeface="Times New Roman"/>
                          <a:cs typeface="Times New Roman"/>
                        </a:rPr>
                        <a:t>23,5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2187" y="2102357"/>
            <a:ext cx="791845" cy="1001394"/>
          </a:xfrm>
          <a:custGeom>
            <a:avLst/>
            <a:gdLst/>
            <a:ahLst/>
            <a:cxnLst/>
            <a:rect l="l" t="t" r="r" b="b"/>
            <a:pathLst>
              <a:path w="791844" h="1001394">
                <a:moveTo>
                  <a:pt x="90" y="497540"/>
                </a:moveTo>
                <a:lnTo>
                  <a:pt x="0" y="500634"/>
                </a:lnTo>
                <a:lnTo>
                  <a:pt x="90" y="497540"/>
                </a:lnTo>
                <a:close/>
              </a:path>
              <a:path w="791844" h="1001394">
                <a:moveTo>
                  <a:pt x="5334" y="495300"/>
                </a:moveTo>
                <a:lnTo>
                  <a:pt x="3810" y="495300"/>
                </a:lnTo>
                <a:lnTo>
                  <a:pt x="2286" y="496062"/>
                </a:lnTo>
                <a:lnTo>
                  <a:pt x="1524" y="496823"/>
                </a:lnTo>
                <a:lnTo>
                  <a:pt x="90" y="497540"/>
                </a:lnTo>
                <a:lnTo>
                  <a:pt x="0" y="500634"/>
                </a:lnTo>
                <a:lnTo>
                  <a:pt x="5334" y="495300"/>
                </a:lnTo>
                <a:close/>
              </a:path>
              <a:path w="791844" h="1001394">
                <a:moveTo>
                  <a:pt x="781812" y="613675"/>
                </a:moveTo>
                <a:lnTo>
                  <a:pt x="781812" y="500633"/>
                </a:lnTo>
                <a:lnTo>
                  <a:pt x="781050" y="525780"/>
                </a:lnTo>
                <a:lnTo>
                  <a:pt x="779526" y="550926"/>
                </a:lnTo>
                <a:lnTo>
                  <a:pt x="775052" y="594608"/>
                </a:lnTo>
                <a:lnTo>
                  <a:pt x="766739" y="638555"/>
                </a:lnTo>
                <a:lnTo>
                  <a:pt x="754691" y="682228"/>
                </a:lnTo>
                <a:lnTo>
                  <a:pt x="739016" y="725089"/>
                </a:lnTo>
                <a:lnTo>
                  <a:pt x="719820" y="766599"/>
                </a:lnTo>
                <a:lnTo>
                  <a:pt x="697208" y="806220"/>
                </a:lnTo>
                <a:lnTo>
                  <a:pt x="671288" y="843414"/>
                </a:lnTo>
                <a:lnTo>
                  <a:pt x="642166" y="877643"/>
                </a:lnTo>
                <a:lnTo>
                  <a:pt x="609948" y="908368"/>
                </a:lnTo>
                <a:lnTo>
                  <a:pt x="574741" y="935051"/>
                </a:lnTo>
                <a:lnTo>
                  <a:pt x="536650" y="957154"/>
                </a:lnTo>
                <a:lnTo>
                  <a:pt x="495784" y="974139"/>
                </a:lnTo>
                <a:lnTo>
                  <a:pt x="452246" y="985467"/>
                </a:lnTo>
                <a:lnTo>
                  <a:pt x="406146" y="990600"/>
                </a:lnTo>
                <a:lnTo>
                  <a:pt x="385572" y="990512"/>
                </a:lnTo>
                <a:lnTo>
                  <a:pt x="338322" y="985057"/>
                </a:lnTo>
                <a:lnTo>
                  <a:pt x="293203" y="972980"/>
                </a:lnTo>
                <a:lnTo>
                  <a:pt x="251070" y="954949"/>
                </a:lnTo>
                <a:lnTo>
                  <a:pt x="212017" y="931548"/>
                </a:lnTo>
                <a:lnTo>
                  <a:pt x="176137" y="903358"/>
                </a:lnTo>
                <a:lnTo>
                  <a:pt x="143522" y="870962"/>
                </a:lnTo>
                <a:lnTo>
                  <a:pt x="114266" y="834941"/>
                </a:lnTo>
                <a:lnTo>
                  <a:pt x="88461" y="795878"/>
                </a:lnTo>
                <a:lnTo>
                  <a:pt x="66202" y="754356"/>
                </a:lnTo>
                <a:lnTo>
                  <a:pt x="47581" y="710956"/>
                </a:lnTo>
                <a:lnTo>
                  <a:pt x="32691" y="666260"/>
                </a:lnTo>
                <a:lnTo>
                  <a:pt x="21625" y="620850"/>
                </a:lnTo>
                <a:lnTo>
                  <a:pt x="14478" y="575310"/>
                </a:lnTo>
                <a:lnTo>
                  <a:pt x="10668" y="525780"/>
                </a:lnTo>
                <a:lnTo>
                  <a:pt x="10018" y="504331"/>
                </a:lnTo>
                <a:lnTo>
                  <a:pt x="8382" y="505968"/>
                </a:lnTo>
                <a:lnTo>
                  <a:pt x="5334" y="505968"/>
                </a:lnTo>
                <a:lnTo>
                  <a:pt x="5334" y="495300"/>
                </a:lnTo>
                <a:lnTo>
                  <a:pt x="0" y="500634"/>
                </a:lnTo>
                <a:lnTo>
                  <a:pt x="1524" y="551688"/>
                </a:lnTo>
                <a:lnTo>
                  <a:pt x="11163" y="620916"/>
                </a:lnTo>
                <a:lnTo>
                  <a:pt x="21451" y="664856"/>
                </a:lnTo>
                <a:lnTo>
                  <a:pt x="35336" y="708159"/>
                </a:lnTo>
                <a:lnTo>
                  <a:pt x="52715" y="750332"/>
                </a:lnTo>
                <a:lnTo>
                  <a:pt x="73486" y="790881"/>
                </a:lnTo>
                <a:lnTo>
                  <a:pt x="97547" y="829312"/>
                </a:lnTo>
                <a:lnTo>
                  <a:pt x="124796" y="865131"/>
                </a:lnTo>
                <a:lnTo>
                  <a:pt x="155131" y="897846"/>
                </a:lnTo>
                <a:lnTo>
                  <a:pt x="188450" y="926961"/>
                </a:lnTo>
                <a:lnTo>
                  <a:pt x="224652" y="951983"/>
                </a:lnTo>
                <a:lnTo>
                  <a:pt x="263633" y="972419"/>
                </a:lnTo>
                <a:lnTo>
                  <a:pt x="305293" y="987774"/>
                </a:lnTo>
                <a:lnTo>
                  <a:pt x="349529" y="997555"/>
                </a:lnTo>
                <a:lnTo>
                  <a:pt x="396240" y="1001268"/>
                </a:lnTo>
                <a:lnTo>
                  <a:pt x="406146" y="1001268"/>
                </a:lnTo>
                <a:lnTo>
                  <a:pt x="463407" y="993699"/>
                </a:lnTo>
                <a:lnTo>
                  <a:pt x="507203" y="981042"/>
                </a:lnTo>
                <a:lnTo>
                  <a:pt x="548133" y="963027"/>
                </a:lnTo>
                <a:lnTo>
                  <a:pt x="586132" y="940143"/>
                </a:lnTo>
                <a:lnTo>
                  <a:pt x="621132" y="912883"/>
                </a:lnTo>
                <a:lnTo>
                  <a:pt x="653067" y="881739"/>
                </a:lnTo>
                <a:lnTo>
                  <a:pt x="681870" y="847201"/>
                </a:lnTo>
                <a:lnTo>
                  <a:pt x="707475" y="809760"/>
                </a:lnTo>
                <a:lnTo>
                  <a:pt x="729814" y="769909"/>
                </a:lnTo>
                <a:lnTo>
                  <a:pt x="748821" y="728138"/>
                </a:lnTo>
                <a:lnTo>
                  <a:pt x="764429" y="684939"/>
                </a:lnTo>
                <a:lnTo>
                  <a:pt x="776572" y="640804"/>
                </a:lnTo>
                <a:lnTo>
                  <a:pt x="781812" y="613675"/>
                </a:lnTo>
                <a:close/>
              </a:path>
              <a:path w="791844" h="1001394">
                <a:moveTo>
                  <a:pt x="791718" y="525780"/>
                </a:moveTo>
                <a:lnTo>
                  <a:pt x="791718" y="474725"/>
                </a:lnTo>
                <a:lnTo>
                  <a:pt x="790194" y="449580"/>
                </a:lnTo>
                <a:lnTo>
                  <a:pt x="785182" y="404251"/>
                </a:lnTo>
                <a:lnTo>
                  <a:pt x="776419" y="359031"/>
                </a:lnTo>
                <a:lnTo>
                  <a:pt x="763935" y="314173"/>
                </a:lnTo>
                <a:lnTo>
                  <a:pt x="747831" y="270290"/>
                </a:lnTo>
                <a:lnTo>
                  <a:pt x="728192" y="227902"/>
                </a:lnTo>
                <a:lnTo>
                  <a:pt x="705101" y="187535"/>
                </a:lnTo>
                <a:lnTo>
                  <a:pt x="678641" y="149709"/>
                </a:lnTo>
                <a:lnTo>
                  <a:pt x="648897" y="114947"/>
                </a:lnTo>
                <a:lnTo>
                  <a:pt x="615952" y="83773"/>
                </a:lnTo>
                <a:lnTo>
                  <a:pt x="579890" y="56709"/>
                </a:lnTo>
                <a:lnTo>
                  <a:pt x="540795" y="34276"/>
                </a:lnTo>
                <a:lnTo>
                  <a:pt x="498750" y="16999"/>
                </a:lnTo>
                <a:lnTo>
                  <a:pt x="453839" y="5399"/>
                </a:lnTo>
                <a:lnTo>
                  <a:pt x="406145" y="0"/>
                </a:lnTo>
                <a:lnTo>
                  <a:pt x="385572" y="0"/>
                </a:lnTo>
                <a:lnTo>
                  <a:pt x="336512" y="5683"/>
                </a:lnTo>
                <a:lnTo>
                  <a:pt x="290338" y="18025"/>
                </a:lnTo>
                <a:lnTo>
                  <a:pt x="247160" y="36436"/>
                </a:lnTo>
                <a:lnTo>
                  <a:pt x="207089" y="60325"/>
                </a:lnTo>
                <a:lnTo>
                  <a:pt x="170237" y="89102"/>
                </a:lnTo>
                <a:lnTo>
                  <a:pt x="136713" y="122177"/>
                </a:lnTo>
                <a:lnTo>
                  <a:pt x="106629" y="158958"/>
                </a:lnTo>
                <a:lnTo>
                  <a:pt x="80095" y="198856"/>
                </a:lnTo>
                <a:lnTo>
                  <a:pt x="57223" y="241281"/>
                </a:lnTo>
                <a:lnTo>
                  <a:pt x="38124" y="285641"/>
                </a:lnTo>
                <a:lnTo>
                  <a:pt x="22909" y="331347"/>
                </a:lnTo>
                <a:lnTo>
                  <a:pt x="11687" y="377808"/>
                </a:lnTo>
                <a:lnTo>
                  <a:pt x="4572" y="424434"/>
                </a:lnTo>
                <a:lnTo>
                  <a:pt x="762" y="474726"/>
                </a:lnTo>
                <a:lnTo>
                  <a:pt x="90" y="497540"/>
                </a:lnTo>
                <a:lnTo>
                  <a:pt x="1524" y="496823"/>
                </a:lnTo>
                <a:lnTo>
                  <a:pt x="2286" y="496062"/>
                </a:lnTo>
                <a:lnTo>
                  <a:pt x="3810" y="495300"/>
                </a:lnTo>
                <a:lnTo>
                  <a:pt x="5334" y="495300"/>
                </a:lnTo>
                <a:lnTo>
                  <a:pt x="5334" y="505968"/>
                </a:lnTo>
                <a:lnTo>
                  <a:pt x="9906" y="500634"/>
                </a:lnTo>
                <a:lnTo>
                  <a:pt x="10018" y="504331"/>
                </a:lnTo>
                <a:lnTo>
                  <a:pt x="10668" y="503681"/>
                </a:lnTo>
                <a:lnTo>
                  <a:pt x="10668" y="475488"/>
                </a:lnTo>
                <a:lnTo>
                  <a:pt x="12192" y="450342"/>
                </a:lnTo>
                <a:lnTo>
                  <a:pt x="22179" y="379839"/>
                </a:lnTo>
                <a:lnTo>
                  <a:pt x="33296" y="333778"/>
                </a:lnTo>
                <a:lnTo>
                  <a:pt x="48468" y="288402"/>
                </a:lnTo>
                <a:lnTo>
                  <a:pt x="67573" y="244340"/>
                </a:lnTo>
                <a:lnTo>
                  <a:pt x="90488" y="202220"/>
                </a:lnTo>
                <a:lnTo>
                  <a:pt x="117090" y="162673"/>
                </a:lnTo>
                <a:lnTo>
                  <a:pt x="147256" y="126326"/>
                </a:lnTo>
                <a:lnTo>
                  <a:pt x="180864" y="93809"/>
                </a:lnTo>
                <a:lnTo>
                  <a:pt x="217792" y="65749"/>
                </a:lnTo>
                <a:lnTo>
                  <a:pt x="257916" y="42777"/>
                </a:lnTo>
                <a:lnTo>
                  <a:pt x="301113" y="25520"/>
                </a:lnTo>
                <a:lnTo>
                  <a:pt x="347262" y="14607"/>
                </a:lnTo>
                <a:lnTo>
                  <a:pt x="396240" y="10668"/>
                </a:lnTo>
                <a:lnTo>
                  <a:pt x="406145" y="10668"/>
                </a:lnTo>
                <a:lnTo>
                  <a:pt x="464639" y="18518"/>
                </a:lnTo>
                <a:lnTo>
                  <a:pt x="510160" y="32371"/>
                </a:lnTo>
                <a:lnTo>
                  <a:pt x="552513" y="52355"/>
                </a:lnTo>
                <a:lnTo>
                  <a:pt x="591598" y="77839"/>
                </a:lnTo>
                <a:lnTo>
                  <a:pt x="627311" y="108189"/>
                </a:lnTo>
                <a:lnTo>
                  <a:pt x="659553" y="142775"/>
                </a:lnTo>
                <a:lnTo>
                  <a:pt x="688222" y="180963"/>
                </a:lnTo>
                <a:lnTo>
                  <a:pt x="713217" y="222121"/>
                </a:lnTo>
                <a:lnTo>
                  <a:pt x="734436" y="265618"/>
                </a:lnTo>
                <a:lnTo>
                  <a:pt x="751777" y="310820"/>
                </a:lnTo>
                <a:lnTo>
                  <a:pt x="765140" y="357096"/>
                </a:lnTo>
                <a:lnTo>
                  <a:pt x="774423" y="403814"/>
                </a:lnTo>
                <a:lnTo>
                  <a:pt x="779526" y="450341"/>
                </a:lnTo>
                <a:lnTo>
                  <a:pt x="781812" y="500633"/>
                </a:lnTo>
                <a:lnTo>
                  <a:pt x="781812" y="613675"/>
                </a:lnTo>
                <a:lnTo>
                  <a:pt x="785182" y="596223"/>
                </a:lnTo>
                <a:lnTo>
                  <a:pt x="790194" y="551688"/>
                </a:lnTo>
                <a:lnTo>
                  <a:pt x="791718" y="525780"/>
                </a:lnTo>
                <a:close/>
              </a:path>
              <a:path w="791844" h="1001394">
                <a:moveTo>
                  <a:pt x="10018" y="504331"/>
                </a:moveTo>
                <a:lnTo>
                  <a:pt x="9906" y="500634"/>
                </a:lnTo>
                <a:lnTo>
                  <a:pt x="5334" y="505968"/>
                </a:lnTo>
                <a:lnTo>
                  <a:pt x="8382" y="505968"/>
                </a:lnTo>
                <a:lnTo>
                  <a:pt x="10018" y="50433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4031" y="2102357"/>
            <a:ext cx="791845" cy="1001394"/>
          </a:xfrm>
          <a:custGeom>
            <a:avLst/>
            <a:gdLst/>
            <a:ahLst/>
            <a:cxnLst/>
            <a:rect l="l" t="t" r="r" b="b"/>
            <a:pathLst>
              <a:path w="791845" h="1001394">
                <a:moveTo>
                  <a:pt x="90" y="497540"/>
                </a:moveTo>
                <a:lnTo>
                  <a:pt x="0" y="500634"/>
                </a:lnTo>
                <a:lnTo>
                  <a:pt x="90" y="497540"/>
                </a:lnTo>
                <a:close/>
              </a:path>
              <a:path w="791845" h="1001394">
                <a:moveTo>
                  <a:pt x="5334" y="495300"/>
                </a:moveTo>
                <a:lnTo>
                  <a:pt x="3810" y="495300"/>
                </a:lnTo>
                <a:lnTo>
                  <a:pt x="2286" y="496062"/>
                </a:lnTo>
                <a:lnTo>
                  <a:pt x="1524" y="496823"/>
                </a:lnTo>
                <a:lnTo>
                  <a:pt x="90" y="497540"/>
                </a:lnTo>
                <a:lnTo>
                  <a:pt x="0" y="500634"/>
                </a:lnTo>
                <a:lnTo>
                  <a:pt x="5334" y="495300"/>
                </a:lnTo>
                <a:close/>
              </a:path>
              <a:path w="791845" h="1001394">
                <a:moveTo>
                  <a:pt x="781812" y="613675"/>
                </a:moveTo>
                <a:lnTo>
                  <a:pt x="781812" y="500633"/>
                </a:lnTo>
                <a:lnTo>
                  <a:pt x="781050" y="525780"/>
                </a:lnTo>
                <a:lnTo>
                  <a:pt x="779526" y="550926"/>
                </a:lnTo>
                <a:lnTo>
                  <a:pt x="774974" y="594657"/>
                </a:lnTo>
                <a:lnTo>
                  <a:pt x="766616" y="638631"/>
                </a:lnTo>
                <a:lnTo>
                  <a:pt x="754553" y="682315"/>
                </a:lnTo>
                <a:lnTo>
                  <a:pt x="738885" y="725171"/>
                </a:lnTo>
                <a:lnTo>
                  <a:pt x="719714" y="766667"/>
                </a:lnTo>
                <a:lnTo>
                  <a:pt x="697140" y="806266"/>
                </a:lnTo>
                <a:lnTo>
                  <a:pt x="671264" y="843433"/>
                </a:lnTo>
                <a:lnTo>
                  <a:pt x="642187" y="877635"/>
                </a:lnTo>
                <a:lnTo>
                  <a:pt x="610010" y="908336"/>
                </a:lnTo>
                <a:lnTo>
                  <a:pt x="574833" y="935000"/>
                </a:lnTo>
                <a:lnTo>
                  <a:pt x="536757" y="957094"/>
                </a:lnTo>
                <a:lnTo>
                  <a:pt x="495884" y="974081"/>
                </a:lnTo>
                <a:lnTo>
                  <a:pt x="452313" y="985428"/>
                </a:lnTo>
                <a:lnTo>
                  <a:pt x="406146" y="990600"/>
                </a:lnTo>
                <a:lnTo>
                  <a:pt x="385572" y="990512"/>
                </a:lnTo>
                <a:lnTo>
                  <a:pt x="338274" y="985049"/>
                </a:lnTo>
                <a:lnTo>
                  <a:pt x="293127" y="972971"/>
                </a:lnTo>
                <a:lnTo>
                  <a:pt x="250983" y="954945"/>
                </a:lnTo>
                <a:lnTo>
                  <a:pt x="211932" y="931553"/>
                </a:lnTo>
                <a:lnTo>
                  <a:pt x="176064" y="903374"/>
                </a:lnTo>
                <a:lnTo>
                  <a:pt x="143468" y="870989"/>
                </a:lnTo>
                <a:lnTo>
                  <a:pt x="114234" y="834980"/>
                </a:lnTo>
                <a:lnTo>
                  <a:pt x="88453" y="795926"/>
                </a:lnTo>
                <a:lnTo>
                  <a:pt x="66214" y="754408"/>
                </a:lnTo>
                <a:lnTo>
                  <a:pt x="47607" y="711007"/>
                </a:lnTo>
                <a:lnTo>
                  <a:pt x="32722" y="666303"/>
                </a:lnTo>
                <a:lnTo>
                  <a:pt x="21649" y="620877"/>
                </a:lnTo>
                <a:lnTo>
                  <a:pt x="14478" y="575310"/>
                </a:lnTo>
                <a:lnTo>
                  <a:pt x="10668" y="525780"/>
                </a:lnTo>
                <a:lnTo>
                  <a:pt x="10018" y="504331"/>
                </a:lnTo>
                <a:lnTo>
                  <a:pt x="8382" y="505968"/>
                </a:lnTo>
                <a:lnTo>
                  <a:pt x="5334" y="505968"/>
                </a:lnTo>
                <a:lnTo>
                  <a:pt x="5334" y="495300"/>
                </a:lnTo>
                <a:lnTo>
                  <a:pt x="0" y="500634"/>
                </a:lnTo>
                <a:lnTo>
                  <a:pt x="1524" y="551688"/>
                </a:lnTo>
                <a:lnTo>
                  <a:pt x="11156" y="620907"/>
                </a:lnTo>
                <a:lnTo>
                  <a:pt x="21443" y="664843"/>
                </a:lnTo>
                <a:lnTo>
                  <a:pt x="35328" y="708146"/>
                </a:lnTo>
                <a:lnTo>
                  <a:pt x="52710" y="750321"/>
                </a:lnTo>
                <a:lnTo>
                  <a:pt x="73485" y="790874"/>
                </a:lnTo>
                <a:lnTo>
                  <a:pt x="97551" y="829311"/>
                </a:lnTo>
                <a:lnTo>
                  <a:pt x="124806" y="865136"/>
                </a:lnTo>
                <a:lnTo>
                  <a:pt x="155146" y="897856"/>
                </a:lnTo>
                <a:lnTo>
                  <a:pt x="188469" y="926976"/>
                </a:lnTo>
                <a:lnTo>
                  <a:pt x="224673" y="952002"/>
                </a:lnTo>
                <a:lnTo>
                  <a:pt x="263654" y="972438"/>
                </a:lnTo>
                <a:lnTo>
                  <a:pt x="305311" y="987791"/>
                </a:lnTo>
                <a:lnTo>
                  <a:pt x="349540" y="997566"/>
                </a:lnTo>
                <a:lnTo>
                  <a:pt x="396240" y="1001268"/>
                </a:lnTo>
                <a:lnTo>
                  <a:pt x="406146" y="1001268"/>
                </a:lnTo>
                <a:lnTo>
                  <a:pt x="463407" y="993699"/>
                </a:lnTo>
                <a:lnTo>
                  <a:pt x="507203" y="981042"/>
                </a:lnTo>
                <a:lnTo>
                  <a:pt x="548133" y="963027"/>
                </a:lnTo>
                <a:lnTo>
                  <a:pt x="586132" y="940143"/>
                </a:lnTo>
                <a:lnTo>
                  <a:pt x="621132" y="912883"/>
                </a:lnTo>
                <a:lnTo>
                  <a:pt x="653067" y="881739"/>
                </a:lnTo>
                <a:lnTo>
                  <a:pt x="681870" y="847201"/>
                </a:lnTo>
                <a:lnTo>
                  <a:pt x="707475" y="809760"/>
                </a:lnTo>
                <a:lnTo>
                  <a:pt x="729814" y="769909"/>
                </a:lnTo>
                <a:lnTo>
                  <a:pt x="748821" y="728138"/>
                </a:lnTo>
                <a:lnTo>
                  <a:pt x="764429" y="684939"/>
                </a:lnTo>
                <a:lnTo>
                  <a:pt x="776572" y="640804"/>
                </a:lnTo>
                <a:lnTo>
                  <a:pt x="781812" y="613675"/>
                </a:lnTo>
                <a:close/>
              </a:path>
              <a:path w="791845" h="1001394">
                <a:moveTo>
                  <a:pt x="791718" y="525780"/>
                </a:moveTo>
                <a:lnTo>
                  <a:pt x="791718" y="474725"/>
                </a:lnTo>
                <a:lnTo>
                  <a:pt x="790194" y="449580"/>
                </a:lnTo>
                <a:lnTo>
                  <a:pt x="785182" y="404258"/>
                </a:lnTo>
                <a:lnTo>
                  <a:pt x="776416" y="359024"/>
                </a:lnTo>
                <a:lnTo>
                  <a:pt x="763931" y="314165"/>
                </a:lnTo>
                <a:lnTo>
                  <a:pt x="747828" y="270281"/>
                </a:lnTo>
                <a:lnTo>
                  <a:pt x="728190" y="227894"/>
                </a:lnTo>
                <a:lnTo>
                  <a:pt x="705100" y="187528"/>
                </a:lnTo>
                <a:lnTo>
                  <a:pt x="678641" y="149704"/>
                </a:lnTo>
                <a:lnTo>
                  <a:pt x="648899" y="114945"/>
                </a:lnTo>
                <a:lnTo>
                  <a:pt x="615955" y="83772"/>
                </a:lnTo>
                <a:lnTo>
                  <a:pt x="579894" y="56710"/>
                </a:lnTo>
                <a:lnTo>
                  <a:pt x="540799" y="34279"/>
                </a:lnTo>
                <a:lnTo>
                  <a:pt x="498753" y="17002"/>
                </a:lnTo>
                <a:lnTo>
                  <a:pt x="453841" y="5401"/>
                </a:lnTo>
                <a:lnTo>
                  <a:pt x="406146" y="0"/>
                </a:lnTo>
                <a:lnTo>
                  <a:pt x="385572" y="0"/>
                </a:lnTo>
                <a:lnTo>
                  <a:pt x="336579" y="5650"/>
                </a:lnTo>
                <a:lnTo>
                  <a:pt x="290436" y="17980"/>
                </a:lnTo>
                <a:lnTo>
                  <a:pt x="247259" y="36394"/>
                </a:lnTo>
                <a:lnTo>
                  <a:pt x="207166" y="60298"/>
                </a:lnTo>
                <a:lnTo>
                  <a:pt x="170275" y="89099"/>
                </a:lnTo>
                <a:lnTo>
                  <a:pt x="136704" y="122201"/>
                </a:lnTo>
                <a:lnTo>
                  <a:pt x="106571" y="159010"/>
                </a:lnTo>
                <a:lnTo>
                  <a:pt x="79994" y="198932"/>
                </a:lnTo>
                <a:lnTo>
                  <a:pt x="57090" y="241372"/>
                </a:lnTo>
                <a:lnTo>
                  <a:pt x="37979" y="285737"/>
                </a:lnTo>
                <a:lnTo>
                  <a:pt x="22776" y="331432"/>
                </a:lnTo>
                <a:lnTo>
                  <a:pt x="11601" y="377862"/>
                </a:lnTo>
                <a:lnTo>
                  <a:pt x="4572" y="424434"/>
                </a:lnTo>
                <a:lnTo>
                  <a:pt x="762" y="474726"/>
                </a:lnTo>
                <a:lnTo>
                  <a:pt x="90" y="497540"/>
                </a:lnTo>
                <a:lnTo>
                  <a:pt x="1524" y="496823"/>
                </a:lnTo>
                <a:lnTo>
                  <a:pt x="2286" y="496062"/>
                </a:lnTo>
                <a:lnTo>
                  <a:pt x="3810" y="495300"/>
                </a:lnTo>
                <a:lnTo>
                  <a:pt x="5334" y="495300"/>
                </a:lnTo>
                <a:lnTo>
                  <a:pt x="5334" y="505968"/>
                </a:lnTo>
                <a:lnTo>
                  <a:pt x="9906" y="500634"/>
                </a:lnTo>
                <a:lnTo>
                  <a:pt x="10018" y="504331"/>
                </a:lnTo>
                <a:lnTo>
                  <a:pt x="10668" y="503681"/>
                </a:lnTo>
                <a:lnTo>
                  <a:pt x="10668" y="475488"/>
                </a:lnTo>
                <a:lnTo>
                  <a:pt x="12192" y="450342"/>
                </a:lnTo>
                <a:lnTo>
                  <a:pt x="22179" y="379839"/>
                </a:lnTo>
                <a:lnTo>
                  <a:pt x="33296" y="333778"/>
                </a:lnTo>
                <a:lnTo>
                  <a:pt x="48468" y="288402"/>
                </a:lnTo>
                <a:lnTo>
                  <a:pt x="67573" y="244340"/>
                </a:lnTo>
                <a:lnTo>
                  <a:pt x="90488" y="202220"/>
                </a:lnTo>
                <a:lnTo>
                  <a:pt x="117090" y="162673"/>
                </a:lnTo>
                <a:lnTo>
                  <a:pt x="147256" y="126326"/>
                </a:lnTo>
                <a:lnTo>
                  <a:pt x="180864" y="93809"/>
                </a:lnTo>
                <a:lnTo>
                  <a:pt x="217792" y="65749"/>
                </a:lnTo>
                <a:lnTo>
                  <a:pt x="257916" y="42777"/>
                </a:lnTo>
                <a:lnTo>
                  <a:pt x="301113" y="25520"/>
                </a:lnTo>
                <a:lnTo>
                  <a:pt x="347262" y="14607"/>
                </a:lnTo>
                <a:lnTo>
                  <a:pt x="396240" y="10668"/>
                </a:lnTo>
                <a:lnTo>
                  <a:pt x="406146" y="10668"/>
                </a:lnTo>
                <a:lnTo>
                  <a:pt x="464639" y="18518"/>
                </a:lnTo>
                <a:lnTo>
                  <a:pt x="510160" y="32371"/>
                </a:lnTo>
                <a:lnTo>
                  <a:pt x="552513" y="52355"/>
                </a:lnTo>
                <a:lnTo>
                  <a:pt x="591598" y="77839"/>
                </a:lnTo>
                <a:lnTo>
                  <a:pt x="627311" y="108189"/>
                </a:lnTo>
                <a:lnTo>
                  <a:pt x="659553" y="142775"/>
                </a:lnTo>
                <a:lnTo>
                  <a:pt x="688222" y="180963"/>
                </a:lnTo>
                <a:lnTo>
                  <a:pt x="713217" y="222121"/>
                </a:lnTo>
                <a:lnTo>
                  <a:pt x="734436" y="265618"/>
                </a:lnTo>
                <a:lnTo>
                  <a:pt x="751777" y="310820"/>
                </a:lnTo>
                <a:lnTo>
                  <a:pt x="765140" y="357096"/>
                </a:lnTo>
                <a:lnTo>
                  <a:pt x="774423" y="403814"/>
                </a:lnTo>
                <a:lnTo>
                  <a:pt x="779526" y="450341"/>
                </a:lnTo>
                <a:lnTo>
                  <a:pt x="781812" y="500633"/>
                </a:lnTo>
                <a:lnTo>
                  <a:pt x="781812" y="613675"/>
                </a:lnTo>
                <a:lnTo>
                  <a:pt x="785182" y="596223"/>
                </a:lnTo>
                <a:lnTo>
                  <a:pt x="790194" y="551688"/>
                </a:lnTo>
                <a:lnTo>
                  <a:pt x="791718" y="525780"/>
                </a:lnTo>
                <a:close/>
              </a:path>
              <a:path w="791845" h="1001394">
                <a:moveTo>
                  <a:pt x="10018" y="504331"/>
                </a:moveTo>
                <a:lnTo>
                  <a:pt x="9906" y="500634"/>
                </a:lnTo>
                <a:lnTo>
                  <a:pt x="5334" y="505968"/>
                </a:lnTo>
                <a:lnTo>
                  <a:pt x="8382" y="505968"/>
                </a:lnTo>
                <a:lnTo>
                  <a:pt x="10018" y="50433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5519" y="2102357"/>
            <a:ext cx="791845" cy="1001394"/>
          </a:xfrm>
          <a:custGeom>
            <a:avLst/>
            <a:gdLst/>
            <a:ahLst/>
            <a:cxnLst/>
            <a:rect l="l" t="t" r="r" b="b"/>
            <a:pathLst>
              <a:path w="791845" h="1001394">
                <a:moveTo>
                  <a:pt x="92" y="497539"/>
                </a:moveTo>
                <a:lnTo>
                  <a:pt x="0" y="500634"/>
                </a:lnTo>
                <a:lnTo>
                  <a:pt x="92" y="497539"/>
                </a:lnTo>
                <a:close/>
              </a:path>
              <a:path w="791845" h="1001394">
                <a:moveTo>
                  <a:pt x="5334" y="495300"/>
                </a:moveTo>
                <a:lnTo>
                  <a:pt x="3810" y="495300"/>
                </a:lnTo>
                <a:lnTo>
                  <a:pt x="2286" y="496062"/>
                </a:lnTo>
                <a:lnTo>
                  <a:pt x="1524" y="496823"/>
                </a:lnTo>
                <a:lnTo>
                  <a:pt x="92" y="497539"/>
                </a:lnTo>
                <a:lnTo>
                  <a:pt x="0" y="500634"/>
                </a:lnTo>
                <a:lnTo>
                  <a:pt x="5334" y="495300"/>
                </a:lnTo>
                <a:close/>
              </a:path>
              <a:path w="791845" h="1001394">
                <a:moveTo>
                  <a:pt x="781812" y="613675"/>
                </a:moveTo>
                <a:lnTo>
                  <a:pt x="781812" y="500633"/>
                </a:lnTo>
                <a:lnTo>
                  <a:pt x="781050" y="525780"/>
                </a:lnTo>
                <a:lnTo>
                  <a:pt x="779526" y="550926"/>
                </a:lnTo>
                <a:lnTo>
                  <a:pt x="774974" y="594657"/>
                </a:lnTo>
                <a:lnTo>
                  <a:pt x="766616" y="638631"/>
                </a:lnTo>
                <a:lnTo>
                  <a:pt x="754553" y="682315"/>
                </a:lnTo>
                <a:lnTo>
                  <a:pt x="738885" y="725171"/>
                </a:lnTo>
                <a:lnTo>
                  <a:pt x="719714" y="766667"/>
                </a:lnTo>
                <a:lnTo>
                  <a:pt x="697140" y="806266"/>
                </a:lnTo>
                <a:lnTo>
                  <a:pt x="671264" y="843433"/>
                </a:lnTo>
                <a:lnTo>
                  <a:pt x="642187" y="877635"/>
                </a:lnTo>
                <a:lnTo>
                  <a:pt x="610010" y="908336"/>
                </a:lnTo>
                <a:lnTo>
                  <a:pt x="574833" y="935000"/>
                </a:lnTo>
                <a:lnTo>
                  <a:pt x="536757" y="957094"/>
                </a:lnTo>
                <a:lnTo>
                  <a:pt x="495884" y="974081"/>
                </a:lnTo>
                <a:lnTo>
                  <a:pt x="452313" y="985428"/>
                </a:lnTo>
                <a:lnTo>
                  <a:pt x="406146" y="990600"/>
                </a:lnTo>
                <a:lnTo>
                  <a:pt x="385572" y="990512"/>
                </a:lnTo>
                <a:lnTo>
                  <a:pt x="338284" y="985065"/>
                </a:lnTo>
                <a:lnTo>
                  <a:pt x="293131" y="972984"/>
                </a:lnTo>
                <a:lnTo>
                  <a:pt x="250967" y="954941"/>
                </a:lnTo>
                <a:lnTo>
                  <a:pt x="211887" y="931521"/>
                </a:lnTo>
                <a:lnTo>
                  <a:pt x="175985" y="903309"/>
                </a:lnTo>
                <a:lnTo>
                  <a:pt x="143355" y="870891"/>
                </a:lnTo>
                <a:lnTo>
                  <a:pt x="114091" y="834851"/>
                </a:lnTo>
                <a:lnTo>
                  <a:pt x="88288" y="795774"/>
                </a:lnTo>
                <a:lnTo>
                  <a:pt x="66040" y="754245"/>
                </a:lnTo>
                <a:lnTo>
                  <a:pt x="47441" y="710849"/>
                </a:lnTo>
                <a:lnTo>
                  <a:pt x="32584" y="666171"/>
                </a:lnTo>
                <a:lnTo>
                  <a:pt x="21565" y="620796"/>
                </a:lnTo>
                <a:lnTo>
                  <a:pt x="14478" y="575310"/>
                </a:lnTo>
                <a:lnTo>
                  <a:pt x="10668" y="525780"/>
                </a:lnTo>
                <a:lnTo>
                  <a:pt x="10013" y="504173"/>
                </a:lnTo>
                <a:lnTo>
                  <a:pt x="7620" y="505968"/>
                </a:lnTo>
                <a:lnTo>
                  <a:pt x="5334" y="505968"/>
                </a:lnTo>
                <a:lnTo>
                  <a:pt x="5334" y="495300"/>
                </a:lnTo>
                <a:lnTo>
                  <a:pt x="0" y="500634"/>
                </a:lnTo>
                <a:lnTo>
                  <a:pt x="1524" y="551688"/>
                </a:lnTo>
                <a:lnTo>
                  <a:pt x="11082" y="620865"/>
                </a:lnTo>
                <a:lnTo>
                  <a:pt x="21318" y="664774"/>
                </a:lnTo>
                <a:lnTo>
                  <a:pt x="35174" y="708064"/>
                </a:lnTo>
                <a:lnTo>
                  <a:pt x="52543" y="750237"/>
                </a:lnTo>
                <a:lnTo>
                  <a:pt x="73321" y="790798"/>
                </a:lnTo>
                <a:lnTo>
                  <a:pt x="97400" y="829249"/>
                </a:lnTo>
                <a:lnTo>
                  <a:pt x="124677" y="865093"/>
                </a:lnTo>
                <a:lnTo>
                  <a:pt x="155045" y="897834"/>
                </a:lnTo>
                <a:lnTo>
                  <a:pt x="188397" y="926973"/>
                </a:lnTo>
                <a:lnTo>
                  <a:pt x="224630" y="952015"/>
                </a:lnTo>
                <a:lnTo>
                  <a:pt x="263636" y="972463"/>
                </a:lnTo>
                <a:lnTo>
                  <a:pt x="305310" y="987818"/>
                </a:lnTo>
                <a:lnTo>
                  <a:pt x="349546" y="997586"/>
                </a:lnTo>
                <a:lnTo>
                  <a:pt x="396240" y="1001268"/>
                </a:lnTo>
                <a:lnTo>
                  <a:pt x="406146" y="1001268"/>
                </a:lnTo>
                <a:lnTo>
                  <a:pt x="463407" y="993699"/>
                </a:lnTo>
                <a:lnTo>
                  <a:pt x="507203" y="981042"/>
                </a:lnTo>
                <a:lnTo>
                  <a:pt x="548133" y="963027"/>
                </a:lnTo>
                <a:lnTo>
                  <a:pt x="586132" y="940143"/>
                </a:lnTo>
                <a:lnTo>
                  <a:pt x="621132" y="912883"/>
                </a:lnTo>
                <a:lnTo>
                  <a:pt x="653067" y="881739"/>
                </a:lnTo>
                <a:lnTo>
                  <a:pt x="681870" y="847201"/>
                </a:lnTo>
                <a:lnTo>
                  <a:pt x="707475" y="809760"/>
                </a:lnTo>
                <a:lnTo>
                  <a:pt x="729814" y="769909"/>
                </a:lnTo>
                <a:lnTo>
                  <a:pt x="748821" y="728138"/>
                </a:lnTo>
                <a:lnTo>
                  <a:pt x="764429" y="684939"/>
                </a:lnTo>
                <a:lnTo>
                  <a:pt x="776572" y="640804"/>
                </a:lnTo>
                <a:lnTo>
                  <a:pt x="781812" y="613675"/>
                </a:lnTo>
                <a:close/>
              </a:path>
              <a:path w="791845" h="1001394">
                <a:moveTo>
                  <a:pt x="791718" y="525780"/>
                </a:moveTo>
                <a:lnTo>
                  <a:pt x="791718" y="474725"/>
                </a:lnTo>
                <a:lnTo>
                  <a:pt x="790194" y="449580"/>
                </a:lnTo>
                <a:lnTo>
                  <a:pt x="785047" y="404138"/>
                </a:lnTo>
                <a:lnTo>
                  <a:pt x="776174" y="358702"/>
                </a:lnTo>
                <a:lnTo>
                  <a:pt x="763647" y="313782"/>
                </a:lnTo>
                <a:lnTo>
                  <a:pt x="747543" y="269890"/>
                </a:lnTo>
                <a:lnTo>
                  <a:pt x="727935" y="227537"/>
                </a:lnTo>
                <a:lnTo>
                  <a:pt x="704898" y="187235"/>
                </a:lnTo>
                <a:lnTo>
                  <a:pt x="678508" y="149494"/>
                </a:lnTo>
                <a:lnTo>
                  <a:pt x="648839" y="114827"/>
                </a:lnTo>
                <a:lnTo>
                  <a:pt x="615965" y="83745"/>
                </a:lnTo>
                <a:lnTo>
                  <a:pt x="579961" y="56759"/>
                </a:lnTo>
                <a:lnTo>
                  <a:pt x="540903" y="34379"/>
                </a:lnTo>
                <a:lnTo>
                  <a:pt x="498864" y="17119"/>
                </a:lnTo>
                <a:lnTo>
                  <a:pt x="453920" y="5489"/>
                </a:lnTo>
                <a:lnTo>
                  <a:pt x="406146" y="0"/>
                </a:lnTo>
                <a:lnTo>
                  <a:pt x="385572" y="0"/>
                </a:lnTo>
                <a:lnTo>
                  <a:pt x="336584" y="5648"/>
                </a:lnTo>
                <a:lnTo>
                  <a:pt x="290443" y="17976"/>
                </a:lnTo>
                <a:lnTo>
                  <a:pt x="247267" y="36390"/>
                </a:lnTo>
                <a:lnTo>
                  <a:pt x="207174" y="60295"/>
                </a:lnTo>
                <a:lnTo>
                  <a:pt x="170282" y="89097"/>
                </a:lnTo>
                <a:lnTo>
                  <a:pt x="136710" y="122200"/>
                </a:lnTo>
                <a:lnTo>
                  <a:pt x="106575" y="159010"/>
                </a:lnTo>
                <a:lnTo>
                  <a:pt x="79995" y="198934"/>
                </a:lnTo>
                <a:lnTo>
                  <a:pt x="57090" y="241376"/>
                </a:lnTo>
                <a:lnTo>
                  <a:pt x="37977" y="285741"/>
                </a:lnTo>
                <a:lnTo>
                  <a:pt x="22774" y="331435"/>
                </a:lnTo>
                <a:lnTo>
                  <a:pt x="11599" y="377864"/>
                </a:lnTo>
                <a:lnTo>
                  <a:pt x="4572" y="424434"/>
                </a:lnTo>
                <a:lnTo>
                  <a:pt x="92" y="497539"/>
                </a:lnTo>
                <a:lnTo>
                  <a:pt x="1524" y="496823"/>
                </a:lnTo>
                <a:lnTo>
                  <a:pt x="2286" y="496062"/>
                </a:lnTo>
                <a:lnTo>
                  <a:pt x="3810" y="495300"/>
                </a:lnTo>
                <a:lnTo>
                  <a:pt x="5334" y="495300"/>
                </a:lnTo>
                <a:lnTo>
                  <a:pt x="5334" y="505968"/>
                </a:lnTo>
                <a:lnTo>
                  <a:pt x="9906" y="500634"/>
                </a:lnTo>
                <a:lnTo>
                  <a:pt x="10013" y="504173"/>
                </a:lnTo>
                <a:lnTo>
                  <a:pt x="10668" y="503681"/>
                </a:lnTo>
                <a:lnTo>
                  <a:pt x="10668" y="475488"/>
                </a:lnTo>
                <a:lnTo>
                  <a:pt x="12192" y="450342"/>
                </a:lnTo>
                <a:lnTo>
                  <a:pt x="21723" y="379733"/>
                </a:lnTo>
                <a:lnTo>
                  <a:pt x="33062" y="333605"/>
                </a:lnTo>
                <a:lnTo>
                  <a:pt x="48385" y="288196"/>
                </a:lnTo>
                <a:lnTo>
                  <a:pt x="67580" y="244130"/>
                </a:lnTo>
                <a:lnTo>
                  <a:pt x="90536" y="202028"/>
                </a:lnTo>
                <a:lnTo>
                  <a:pt x="117141" y="162514"/>
                </a:lnTo>
                <a:lnTo>
                  <a:pt x="147285" y="126210"/>
                </a:lnTo>
                <a:lnTo>
                  <a:pt x="180857" y="93739"/>
                </a:lnTo>
                <a:lnTo>
                  <a:pt x="217745" y="65724"/>
                </a:lnTo>
                <a:lnTo>
                  <a:pt x="257839" y="42786"/>
                </a:lnTo>
                <a:lnTo>
                  <a:pt x="301026" y="25549"/>
                </a:lnTo>
                <a:lnTo>
                  <a:pt x="347197" y="14635"/>
                </a:lnTo>
                <a:lnTo>
                  <a:pt x="396240" y="10668"/>
                </a:lnTo>
                <a:lnTo>
                  <a:pt x="406146" y="10668"/>
                </a:lnTo>
                <a:lnTo>
                  <a:pt x="464639" y="18518"/>
                </a:lnTo>
                <a:lnTo>
                  <a:pt x="510160" y="32371"/>
                </a:lnTo>
                <a:lnTo>
                  <a:pt x="552513" y="52355"/>
                </a:lnTo>
                <a:lnTo>
                  <a:pt x="591598" y="77839"/>
                </a:lnTo>
                <a:lnTo>
                  <a:pt x="627311" y="108189"/>
                </a:lnTo>
                <a:lnTo>
                  <a:pt x="659553" y="142775"/>
                </a:lnTo>
                <a:lnTo>
                  <a:pt x="688222" y="180963"/>
                </a:lnTo>
                <a:lnTo>
                  <a:pt x="713217" y="222121"/>
                </a:lnTo>
                <a:lnTo>
                  <a:pt x="734436" y="265618"/>
                </a:lnTo>
                <a:lnTo>
                  <a:pt x="751777" y="310820"/>
                </a:lnTo>
                <a:lnTo>
                  <a:pt x="765140" y="357096"/>
                </a:lnTo>
                <a:lnTo>
                  <a:pt x="774423" y="403814"/>
                </a:lnTo>
                <a:lnTo>
                  <a:pt x="779526" y="450341"/>
                </a:lnTo>
                <a:lnTo>
                  <a:pt x="781812" y="500633"/>
                </a:lnTo>
                <a:lnTo>
                  <a:pt x="781812" y="613675"/>
                </a:lnTo>
                <a:lnTo>
                  <a:pt x="785182" y="596223"/>
                </a:lnTo>
                <a:lnTo>
                  <a:pt x="790194" y="551688"/>
                </a:lnTo>
                <a:lnTo>
                  <a:pt x="791718" y="525780"/>
                </a:lnTo>
                <a:close/>
              </a:path>
              <a:path w="791845" h="1001394">
                <a:moveTo>
                  <a:pt x="10013" y="504173"/>
                </a:moveTo>
                <a:lnTo>
                  <a:pt x="9906" y="500634"/>
                </a:lnTo>
                <a:lnTo>
                  <a:pt x="5334" y="505968"/>
                </a:lnTo>
                <a:lnTo>
                  <a:pt x="7620" y="505968"/>
                </a:lnTo>
                <a:lnTo>
                  <a:pt x="10013" y="504173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760" y="2146554"/>
            <a:ext cx="792480" cy="1001394"/>
          </a:xfrm>
          <a:custGeom>
            <a:avLst/>
            <a:gdLst/>
            <a:ahLst/>
            <a:cxnLst/>
            <a:rect l="l" t="t" r="r" b="b"/>
            <a:pathLst>
              <a:path w="792479" h="1001394">
                <a:moveTo>
                  <a:pt x="47" y="499014"/>
                </a:moveTo>
                <a:lnTo>
                  <a:pt x="0" y="500634"/>
                </a:lnTo>
                <a:lnTo>
                  <a:pt x="47" y="499014"/>
                </a:lnTo>
                <a:close/>
              </a:path>
              <a:path w="792479" h="1001394">
                <a:moveTo>
                  <a:pt x="5333" y="495300"/>
                </a:moveTo>
                <a:lnTo>
                  <a:pt x="3809" y="495300"/>
                </a:lnTo>
                <a:lnTo>
                  <a:pt x="3047" y="496062"/>
                </a:lnTo>
                <a:lnTo>
                  <a:pt x="1523" y="496823"/>
                </a:lnTo>
                <a:lnTo>
                  <a:pt x="761" y="497586"/>
                </a:lnTo>
                <a:lnTo>
                  <a:pt x="47" y="499014"/>
                </a:lnTo>
                <a:lnTo>
                  <a:pt x="0" y="500634"/>
                </a:lnTo>
                <a:lnTo>
                  <a:pt x="5333" y="495300"/>
                </a:lnTo>
                <a:close/>
              </a:path>
              <a:path w="792479" h="1001394">
                <a:moveTo>
                  <a:pt x="10667" y="615734"/>
                </a:moveTo>
                <a:lnTo>
                  <a:pt x="10667" y="503681"/>
                </a:lnTo>
                <a:lnTo>
                  <a:pt x="8381" y="505968"/>
                </a:lnTo>
                <a:lnTo>
                  <a:pt x="5333" y="505968"/>
                </a:lnTo>
                <a:lnTo>
                  <a:pt x="5333" y="495300"/>
                </a:lnTo>
                <a:lnTo>
                  <a:pt x="0" y="500634"/>
                </a:lnTo>
                <a:lnTo>
                  <a:pt x="761" y="526542"/>
                </a:lnTo>
                <a:lnTo>
                  <a:pt x="2285" y="551688"/>
                </a:lnTo>
                <a:lnTo>
                  <a:pt x="4571" y="576834"/>
                </a:lnTo>
                <a:lnTo>
                  <a:pt x="10667" y="615734"/>
                </a:lnTo>
                <a:close/>
              </a:path>
              <a:path w="792479" h="1001394">
                <a:moveTo>
                  <a:pt x="792479" y="525780"/>
                </a:moveTo>
                <a:lnTo>
                  <a:pt x="792479" y="499872"/>
                </a:lnTo>
                <a:lnTo>
                  <a:pt x="791717" y="474725"/>
                </a:lnTo>
                <a:lnTo>
                  <a:pt x="785443" y="403739"/>
                </a:lnTo>
                <a:lnTo>
                  <a:pt x="776810" y="358545"/>
                </a:lnTo>
                <a:lnTo>
                  <a:pt x="764396" y="313764"/>
                </a:lnTo>
                <a:lnTo>
                  <a:pt x="748299" y="269927"/>
                </a:lnTo>
                <a:lnTo>
                  <a:pt x="728621" y="227564"/>
                </a:lnTo>
                <a:lnTo>
                  <a:pt x="705462" y="187203"/>
                </a:lnTo>
                <a:lnTo>
                  <a:pt x="678922" y="149375"/>
                </a:lnTo>
                <a:lnTo>
                  <a:pt x="649102" y="114610"/>
                </a:lnTo>
                <a:lnTo>
                  <a:pt x="616102" y="83437"/>
                </a:lnTo>
                <a:lnTo>
                  <a:pt x="580021" y="56386"/>
                </a:lnTo>
                <a:lnTo>
                  <a:pt x="540962" y="33987"/>
                </a:lnTo>
                <a:lnTo>
                  <a:pt x="499022" y="16770"/>
                </a:lnTo>
                <a:lnTo>
                  <a:pt x="454304" y="5264"/>
                </a:lnTo>
                <a:lnTo>
                  <a:pt x="406907" y="0"/>
                </a:lnTo>
                <a:lnTo>
                  <a:pt x="386333" y="0"/>
                </a:lnTo>
                <a:lnTo>
                  <a:pt x="337101" y="5669"/>
                </a:lnTo>
                <a:lnTo>
                  <a:pt x="290830" y="17971"/>
                </a:lnTo>
                <a:lnTo>
                  <a:pt x="247617" y="36321"/>
                </a:lnTo>
                <a:lnTo>
                  <a:pt x="207556" y="60139"/>
                </a:lnTo>
                <a:lnTo>
                  <a:pt x="170742" y="88841"/>
                </a:lnTo>
                <a:lnTo>
                  <a:pt x="137272" y="121845"/>
                </a:lnTo>
                <a:lnTo>
                  <a:pt x="107239" y="158570"/>
                </a:lnTo>
                <a:lnTo>
                  <a:pt x="80739" y="198432"/>
                </a:lnTo>
                <a:lnTo>
                  <a:pt x="57868" y="240850"/>
                </a:lnTo>
                <a:lnTo>
                  <a:pt x="38721" y="285242"/>
                </a:lnTo>
                <a:lnTo>
                  <a:pt x="23392" y="331024"/>
                </a:lnTo>
                <a:lnTo>
                  <a:pt x="11977" y="377616"/>
                </a:lnTo>
                <a:lnTo>
                  <a:pt x="4571" y="424434"/>
                </a:lnTo>
                <a:lnTo>
                  <a:pt x="761" y="474726"/>
                </a:lnTo>
                <a:lnTo>
                  <a:pt x="47" y="499014"/>
                </a:lnTo>
                <a:lnTo>
                  <a:pt x="761" y="497586"/>
                </a:lnTo>
                <a:lnTo>
                  <a:pt x="1523" y="496823"/>
                </a:lnTo>
                <a:lnTo>
                  <a:pt x="3047" y="496062"/>
                </a:lnTo>
                <a:lnTo>
                  <a:pt x="3809" y="495300"/>
                </a:lnTo>
                <a:lnTo>
                  <a:pt x="5333" y="495300"/>
                </a:lnTo>
                <a:lnTo>
                  <a:pt x="5333" y="505968"/>
                </a:lnTo>
                <a:lnTo>
                  <a:pt x="10667" y="500634"/>
                </a:lnTo>
                <a:lnTo>
                  <a:pt x="11429" y="474726"/>
                </a:lnTo>
                <a:lnTo>
                  <a:pt x="12953" y="450342"/>
                </a:lnTo>
                <a:lnTo>
                  <a:pt x="22254" y="379127"/>
                </a:lnTo>
                <a:lnTo>
                  <a:pt x="33468" y="333111"/>
                </a:lnTo>
                <a:lnTo>
                  <a:pt x="48749" y="287777"/>
                </a:lnTo>
                <a:lnTo>
                  <a:pt x="67966" y="243756"/>
                </a:lnTo>
                <a:lnTo>
                  <a:pt x="90986" y="201678"/>
                </a:lnTo>
                <a:lnTo>
                  <a:pt x="117677" y="162174"/>
                </a:lnTo>
                <a:lnTo>
                  <a:pt x="147909" y="125874"/>
                </a:lnTo>
                <a:lnTo>
                  <a:pt x="181548" y="93409"/>
                </a:lnTo>
                <a:lnTo>
                  <a:pt x="218462" y="65409"/>
                </a:lnTo>
                <a:lnTo>
                  <a:pt x="258521" y="42504"/>
                </a:lnTo>
                <a:lnTo>
                  <a:pt x="301591" y="25325"/>
                </a:lnTo>
                <a:lnTo>
                  <a:pt x="347541" y="14503"/>
                </a:lnTo>
                <a:lnTo>
                  <a:pt x="396239" y="10668"/>
                </a:lnTo>
                <a:lnTo>
                  <a:pt x="416813" y="10785"/>
                </a:lnTo>
                <a:lnTo>
                  <a:pt x="465084" y="18241"/>
                </a:lnTo>
                <a:lnTo>
                  <a:pt x="510867" y="32362"/>
                </a:lnTo>
                <a:lnTo>
                  <a:pt x="553330" y="52436"/>
                </a:lnTo>
                <a:lnTo>
                  <a:pt x="592406" y="77873"/>
                </a:lnTo>
                <a:lnTo>
                  <a:pt x="628025" y="108078"/>
                </a:lnTo>
                <a:lnTo>
                  <a:pt x="660119" y="142461"/>
                </a:lnTo>
                <a:lnTo>
                  <a:pt x="688618" y="180429"/>
                </a:lnTo>
                <a:lnTo>
                  <a:pt x="713455" y="221389"/>
                </a:lnTo>
                <a:lnTo>
                  <a:pt x="734560" y="264749"/>
                </a:lnTo>
                <a:lnTo>
                  <a:pt x="751864" y="309916"/>
                </a:lnTo>
                <a:lnTo>
                  <a:pt x="765300" y="356299"/>
                </a:lnTo>
                <a:lnTo>
                  <a:pt x="774797" y="403305"/>
                </a:lnTo>
                <a:lnTo>
                  <a:pt x="780287" y="450341"/>
                </a:lnTo>
                <a:lnTo>
                  <a:pt x="781811" y="474725"/>
                </a:lnTo>
                <a:lnTo>
                  <a:pt x="781811" y="616854"/>
                </a:lnTo>
                <a:lnTo>
                  <a:pt x="785825" y="596286"/>
                </a:lnTo>
                <a:lnTo>
                  <a:pt x="790955" y="551688"/>
                </a:lnTo>
                <a:lnTo>
                  <a:pt x="792479" y="525780"/>
                </a:lnTo>
                <a:close/>
              </a:path>
              <a:path w="792479" h="1001394">
                <a:moveTo>
                  <a:pt x="781811" y="616854"/>
                </a:moveTo>
                <a:lnTo>
                  <a:pt x="781811" y="525780"/>
                </a:lnTo>
                <a:lnTo>
                  <a:pt x="780287" y="550926"/>
                </a:lnTo>
                <a:lnTo>
                  <a:pt x="775332" y="595080"/>
                </a:lnTo>
                <a:lnTo>
                  <a:pt x="766726" y="639317"/>
                </a:lnTo>
                <a:lnTo>
                  <a:pt x="754544" y="683125"/>
                </a:lnTo>
                <a:lnTo>
                  <a:pt x="738863" y="725993"/>
                </a:lnTo>
                <a:lnTo>
                  <a:pt x="719757" y="767411"/>
                </a:lnTo>
                <a:lnTo>
                  <a:pt x="697302" y="806868"/>
                </a:lnTo>
                <a:lnTo>
                  <a:pt x="671574" y="843853"/>
                </a:lnTo>
                <a:lnTo>
                  <a:pt x="642647" y="877854"/>
                </a:lnTo>
                <a:lnTo>
                  <a:pt x="610598" y="908361"/>
                </a:lnTo>
                <a:lnTo>
                  <a:pt x="575501" y="934862"/>
                </a:lnTo>
                <a:lnTo>
                  <a:pt x="537431" y="956848"/>
                </a:lnTo>
                <a:lnTo>
                  <a:pt x="496466" y="973807"/>
                </a:lnTo>
                <a:lnTo>
                  <a:pt x="452678" y="985228"/>
                </a:lnTo>
                <a:lnTo>
                  <a:pt x="406907" y="990512"/>
                </a:lnTo>
                <a:lnTo>
                  <a:pt x="386333" y="990600"/>
                </a:lnTo>
                <a:lnTo>
                  <a:pt x="338562" y="984920"/>
                </a:lnTo>
                <a:lnTo>
                  <a:pt x="293585" y="972725"/>
                </a:lnTo>
                <a:lnTo>
                  <a:pt x="251515" y="954597"/>
                </a:lnTo>
                <a:lnTo>
                  <a:pt x="212462" y="931120"/>
                </a:lnTo>
                <a:lnTo>
                  <a:pt x="176539" y="902876"/>
                </a:lnTo>
                <a:lnTo>
                  <a:pt x="143858" y="870449"/>
                </a:lnTo>
                <a:lnTo>
                  <a:pt x="114530" y="834422"/>
                </a:lnTo>
                <a:lnTo>
                  <a:pt x="88667" y="795378"/>
                </a:lnTo>
                <a:lnTo>
                  <a:pt x="66381" y="753900"/>
                </a:lnTo>
                <a:lnTo>
                  <a:pt x="47784" y="710571"/>
                </a:lnTo>
                <a:lnTo>
                  <a:pt x="32986" y="665974"/>
                </a:lnTo>
                <a:lnTo>
                  <a:pt x="22101" y="620692"/>
                </a:lnTo>
                <a:lnTo>
                  <a:pt x="15239" y="575310"/>
                </a:lnTo>
                <a:lnTo>
                  <a:pt x="11429" y="525780"/>
                </a:lnTo>
                <a:lnTo>
                  <a:pt x="10667" y="500634"/>
                </a:lnTo>
                <a:lnTo>
                  <a:pt x="5333" y="505968"/>
                </a:lnTo>
                <a:lnTo>
                  <a:pt x="8381" y="505968"/>
                </a:lnTo>
                <a:lnTo>
                  <a:pt x="10667" y="503681"/>
                </a:lnTo>
                <a:lnTo>
                  <a:pt x="10667" y="615734"/>
                </a:lnTo>
                <a:lnTo>
                  <a:pt x="21966" y="664884"/>
                </a:lnTo>
                <a:lnTo>
                  <a:pt x="35936" y="708165"/>
                </a:lnTo>
                <a:lnTo>
                  <a:pt x="53311" y="750301"/>
                </a:lnTo>
                <a:lnTo>
                  <a:pt x="74008" y="790802"/>
                </a:lnTo>
                <a:lnTo>
                  <a:pt x="97947" y="829181"/>
                </a:lnTo>
                <a:lnTo>
                  <a:pt x="125044" y="864950"/>
                </a:lnTo>
                <a:lnTo>
                  <a:pt x="155216" y="897622"/>
                </a:lnTo>
                <a:lnTo>
                  <a:pt x="188383" y="926707"/>
                </a:lnTo>
                <a:lnTo>
                  <a:pt x="224461" y="951719"/>
                </a:lnTo>
                <a:lnTo>
                  <a:pt x="263368" y="972168"/>
                </a:lnTo>
                <a:lnTo>
                  <a:pt x="305021" y="987568"/>
                </a:lnTo>
                <a:lnTo>
                  <a:pt x="349339" y="997431"/>
                </a:lnTo>
                <a:lnTo>
                  <a:pt x="396239" y="1001268"/>
                </a:lnTo>
                <a:lnTo>
                  <a:pt x="406145" y="1000560"/>
                </a:lnTo>
                <a:lnTo>
                  <a:pt x="416813" y="1000506"/>
                </a:lnTo>
                <a:lnTo>
                  <a:pt x="463471" y="993699"/>
                </a:lnTo>
                <a:lnTo>
                  <a:pt x="507317" y="981052"/>
                </a:lnTo>
                <a:lnTo>
                  <a:pt x="548288" y="963054"/>
                </a:lnTo>
                <a:lnTo>
                  <a:pt x="586321" y="940192"/>
                </a:lnTo>
                <a:lnTo>
                  <a:pt x="621351" y="912957"/>
                </a:lnTo>
                <a:lnTo>
                  <a:pt x="653314" y="881836"/>
                </a:lnTo>
                <a:lnTo>
                  <a:pt x="682147" y="847320"/>
                </a:lnTo>
                <a:lnTo>
                  <a:pt x="707785" y="809896"/>
                </a:lnTo>
                <a:lnTo>
                  <a:pt x="730165" y="770055"/>
                </a:lnTo>
                <a:lnTo>
                  <a:pt x="749223" y="728284"/>
                </a:lnTo>
                <a:lnTo>
                  <a:pt x="764895" y="685073"/>
                </a:lnTo>
                <a:lnTo>
                  <a:pt x="777117" y="640910"/>
                </a:lnTo>
                <a:lnTo>
                  <a:pt x="781811" y="61685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0211" y="4546091"/>
            <a:ext cx="792480" cy="1001394"/>
          </a:xfrm>
          <a:custGeom>
            <a:avLst/>
            <a:gdLst/>
            <a:ahLst/>
            <a:cxnLst/>
            <a:rect l="l" t="t" r="r" b="b"/>
            <a:pathLst>
              <a:path w="792479" h="1001395">
                <a:moveTo>
                  <a:pt x="6096" y="495300"/>
                </a:moveTo>
                <a:lnTo>
                  <a:pt x="4572" y="495300"/>
                </a:lnTo>
                <a:lnTo>
                  <a:pt x="1524" y="496823"/>
                </a:lnTo>
                <a:lnTo>
                  <a:pt x="762" y="497586"/>
                </a:lnTo>
                <a:lnTo>
                  <a:pt x="0" y="499109"/>
                </a:lnTo>
                <a:lnTo>
                  <a:pt x="762" y="500634"/>
                </a:lnTo>
                <a:lnTo>
                  <a:pt x="6096" y="495300"/>
                </a:lnTo>
                <a:close/>
              </a:path>
              <a:path w="792479" h="1001395">
                <a:moveTo>
                  <a:pt x="792480" y="525780"/>
                </a:moveTo>
                <a:lnTo>
                  <a:pt x="792480" y="474725"/>
                </a:lnTo>
                <a:lnTo>
                  <a:pt x="790956" y="448817"/>
                </a:lnTo>
                <a:lnTo>
                  <a:pt x="785783" y="403498"/>
                </a:lnTo>
                <a:lnTo>
                  <a:pt x="776872" y="358150"/>
                </a:lnTo>
                <a:lnTo>
                  <a:pt x="764301" y="313291"/>
                </a:lnTo>
                <a:lnTo>
                  <a:pt x="748148" y="269436"/>
                </a:lnTo>
                <a:lnTo>
                  <a:pt x="728492" y="227105"/>
                </a:lnTo>
                <a:lnTo>
                  <a:pt x="705411" y="186814"/>
                </a:lnTo>
                <a:lnTo>
                  <a:pt x="678984" y="149080"/>
                </a:lnTo>
                <a:lnTo>
                  <a:pt x="649290" y="114421"/>
                </a:lnTo>
                <a:lnTo>
                  <a:pt x="616407" y="83353"/>
                </a:lnTo>
                <a:lnTo>
                  <a:pt x="580414" y="56395"/>
                </a:lnTo>
                <a:lnTo>
                  <a:pt x="541388" y="34064"/>
                </a:lnTo>
                <a:lnTo>
                  <a:pt x="499410" y="16875"/>
                </a:lnTo>
                <a:lnTo>
                  <a:pt x="454557" y="5348"/>
                </a:lnTo>
                <a:lnTo>
                  <a:pt x="406908" y="0"/>
                </a:lnTo>
                <a:lnTo>
                  <a:pt x="386334" y="0"/>
                </a:lnTo>
                <a:lnTo>
                  <a:pt x="337309" y="5542"/>
                </a:lnTo>
                <a:lnTo>
                  <a:pt x="291133" y="17810"/>
                </a:lnTo>
                <a:lnTo>
                  <a:pt x="247924" y="36201"/>
                </a:lnTo>
                <a:lnTo>
                  <a:pt x="207803" y="60115"/>
                </a:lnTo>
                <a:lnTo>
                  <a:pt x="170889" y="88947"/>
                </a:lnTo>
                <a:lnTo>
                  <a:pt x="137301" y="122097"/>
                </a:lnTo>
                <a:lnTo>
                  <a:pt x="107157" y="158962"/>
                </a:lnTo>
                <a:lnTo>
                  <a:pt x="80579" y="198939"/>
                </a:lnTo>
                <a:lnTo>
                  <a:pt x="57685" y="241426"/>
                </a:lnTo>
                <a:lnTo>
                  <a:pt x="38593" y="285821"/>
                </a:lnTo>
                <a:lnTo>
                  <a:pt x="23425" y="331523"/>
                </a:lnTo>
                <a:lnTo>
                  <a:pt x="12299" y="377927"/>
                </a:lnTo>
                <a:lnTo>
                  <a:pt x="5334" y="424434"/>
                </a:lnTo>
                <a:lnTo>
                  <a:pt x="762" y="474726"/>
                </a:lnTo>
                <a:lnTo>
                  <a:pt x="762" y="497586"/>
                </a:lnTo>
                <a:lnTo>
                  <a:pt x="1524" y="496823"/>
                </a:lnTo>
                <a:lnTo>
                  <a:pt x="4572" y="495300"/>
                </a:lnTo>
                <a:lnTo>
                  <a:pt x="6096" y="495300"/>
                </a:lnTo>
                <a:lnTo>
                  <a:pt x="6096" y="505206"/>
                </a:lnTo>
                <a:lnTo>
                  <a:pt x="10668" y="500634"/>
                </a:lnTo>
                <a:lnTo>
                  <a:pt x="12954" y="450342"/>
                </a:lnTo>
                <a:lnTo>
                  <a:pt x="22320" y="379189"/>
                </a:lnTo>
                <a:lnTo>
                  <a:pt x="33595" y="333194"/>
                </a:lnTo>
                <a:lnTo>
                  <a:pt x="48936" y="287850"/>
                </a:lnTo>
                <a:lnTo>
                  <a:pt x="68210" y="243794"/>
                </a:lnTo>
                <a:lnTo>
                  <a:pt x="91285" y="201666"/>
                </a:lnTo>
                <a:lnTo>
                  <a:pt x="118031" y="162103"/>
                </a:lnTo>
                <a:lnTo>
                  <a:pt x="148317" y="125746"/>
                </a:lnTo>
                <a:lnTo>
                  <a:pt x="182010" y="93232"/>
                </a:lnTo>
                <a:lnTo>
                  <a:pt x="218980" y="65200"/>
                </a:lnTo>
                <a:lnTo>
                  <a:pt x="259096" y="42289"/>
                </a:lnTo>
                <a:lnTo>
                  <a:pt x="302226" y="25138"/>
                </a:lnTo>
                <a:lnTo>
                  <a:pt x="348238" y="14384"/>
                </a:lnTo>
                <a:lnTo>
                  <a:pt x="397002" y="10668"/>
                </a:lnTo>
                <a:lnTo>
                  <a:pt x="417576" y="10786"/>
                </a:lnTo>
                <a:lnTo>
                  <a:pt x="465645" y="18289"/>
                </a:lnTo>
                <a:lnTo>
                  <a:pt x="511303" y="32478"/>
                </a:lnTo>
                <a:lnTo>
                  <a:pt x="553702" y="52633"/>
                </a:lnTo>
                <a:lnTo>
                  <a:pt x="592762" y="78155"/>
                </a:lnTo>
                <a:lnTo>
                  <a:pt x="628397" y="108443"/>
                </a:lnTo>
                <a:lnTo>
                  <a:pt x="660527" y="142898"/>
                </a:lnTo>
                <a:lnTo>
                  <a:pt x="689067" y="180920"/>
                </a:lnTo>
                <a:lnTo>
                  <a:pt x="713935" y="221908"/>
                </a:lnTo>
                <a:lnTo>
                  <a:pt x="735047" y="265262"/>
                </a:lnTo>
                <a:lnTo>
                  <a:pt x="752322" y="310383"/>
                </a:lnTo>
                <a:lnTo>
                  <a:pt x="765675" y="356669"/>
                </a:lnTo>
                <a:lnTo>
                  <a:pt x="775025" y="403522"/>
                </a:lnTo>
                <a:lnTo>
                  <a:pt x="780288" y="450341"/>
                </a:lnTo>
                <a:lnTo>
                  <a:pt x="782574" y="500633"/>
                </a:lnTo>
                <a:lnTo>
                  <a:pt x="782574" y="613845"/>
                </a:lnTo>
                <a:lnTo>
                  <a:pt x="785988" y="596153"/>
                </a:lnTo>
                <a:lnTo>
                  <a:pt x="790956" y="551688"/>
                </a:lnTo>
                <a:lnTo>
                  <a:pt x="792480" y="525780"/>
                </a:lnTo>
                <a:close/>
              </a:path>
              <a:path w="792479" h="1001395">
                <a:moveTo>
                  <a:pt x="6096" y="505206"/>
                </a:moveTo>
                <a:lnTo>
                  <a:pt x="6096" y="495300"/>
                </a:lnTo>
                <a:lnTo>
                  <a:pt x="762" y="500634"/>
                </a:lnTo>
                <a:lnTo>
                  <a:pt x="762" y="526542"/>
                </a:lnTo>
                <a:lnTo>
                  <a:pt x="2286" y="551688"/>
                </a:lnTo>
                <a:lnTo>
                  <a:pt x="5334" y="576834"/>
                </a:lnTo>
                <a:lnTo>
                  <a:pt x="5334" y="505968"/>
                </a:lnTo>
                <a:lnTo>
                  <a:pt x="6096" y="505206"/>
                </a:lnTo>
                <a:close/>
              </a:path>
              <a:path w="792479" h="1001395">
                <a:moveTo>
                  <a:pt x="782574" y="613845"/>
                </a:moveTo>
                <a:lnTo>
                  <a:pt x="782574" y="500633"/>
                </a:lnTo>
                <a:lnTo>
                  <a:pt x="781812" y="525780"/>
                </a:lnTo>
                <a:lnTo>
                  <a:pt x="780288" y="550926"/>
                </a:lnTo>
                <a:lnTo>
                  <a:pt x="775473" y="595022"/>
                </a:lnTo>
                <a:lnTo>
                  <a:pt x="766976" y="639207"/>
                </a:lnTo>
                <a:lnTo>
                  <a:pt x="754877" y="682968"/>
                </a:lnTo>
                <a:lnTo>
                  <a:pt x="739256" y="725798"/>
                </a:lnTo>
                <a:lnTo>
                  <a:pt x="720193" y="767185"/>
                </a:lnTo>
                <a:lnTo>
                  <a:pt x="697768" y="806619"/>
                </a:lnTo>
                <a:lnTo>
                  <a:pt x="672060" y="843591"/>
                </a:lnTo>
                <a:lnTo>
                  <a:pt x="643149" y="877590"/>
                </a:lnTo>
                <a:lnTo>
                  <a:pt x="611116" y="908106"/>
                </a:lnTo>
                <a:lnTo>
                  <a:pt x="576040" y="934630"/>
                </a:lnTo>
                <a:lnTo>
                  <a:pt x="538002" y="956652"/>
                </a:lnTo>
                <a:lnTo>
                  <a:pt x="497080" y="973660"/>
                </a:lnTo>
                <a:lnTo>
                  <a:pt x="453355" y="985146"/>
                </a:lnTo>
                <a:lnTo>
                  <a:pt x="406908" y="990600"/>
                </a:lnTo>
                <a:lnTo>
                  <a:pt x="386334" y="990509"/>
                </a:lnTo>
                <a:lnTo>
                  <a:pt x="339077" y="984880"/>
                </a:lnTo>
                <a:lnTo>
                  <a:pt x="293952" y="972709"/>
                </a:lnTo>
                <a:lnTo>
                  <a:pt x="251813" y="954652"/>
                </a:lnTo>
                <a:lnTo>
                  <a:pt x="212753" y="931278"/>
                </a:lnTo>
                <a:lnTo>
                  <a:pt x="176867" y="903155"/>
                </a:lnTo>
                <a:lnTo>
                  <a:pt x="144247" y="870850"/>
                </a:lnTo>
                <a:lnTo>
                  <a:pt x="114988" y="834930"/>
                </a:lnTo>
                <a:lnTo>
                  <a:pt x="89183" y="795965"/>
                </a:lnTo>
                <a:lnTo>
                  <a:pt x="66925" y="754520"/>
                </a:lnTo>
                <a:lnTo>
                  <a:pt x="48308" y="711165"/>
                </a:lnTo>
                <a:lnTo>
                  <a:pt x="33426" y="666466"/>
                </a:lnTo>
                <a:lnTo>
                  <a:pt x="22372" y="620992"/>
                </a:lnTo>
                <a:lnTo>
                  <a:pt x="15240" y="575310"/>
                </a:lnTo>
                <a:lnTo>
                  <a:pt x="11430" y="525780"/>
                </a:lnTo>
                <a:lnTo>
                  <a:pt x="10668" y="500634"/>
                </a:lnTo>
                <a:lnTo>
                  <a:pt x="5334" y="505968"/>
                </a:lnTo>
                <a:lnTo>
                  <a:pt x="8382" y="505968"/>
                </a:lnTo>
                <a:lnTo>
                  <a:pt x="10668" y="503681"/>
                </a:lnTo>
                <a:lnTo>
                  <a:pt x="10668" y="612482"/>
                </a:lnTo>
                <a:lnTo>
                  <a:pt x="22216" y="664918"/>
                </a:lnTo>
                <a:lnTo>
                  <a:pt x="36078" y="708230"/>
                </a:lnTo>
                <a:lnTo>
                  <a:pt x="53424" y="750401"/>
                </a:lnTo>
                <a:lnTo>
                  <a:pt x="74156" y="790938"/>
                </a:lnTo>
                <a:lnTo>
                  <a:pt x="98176" y="829352"/>
                </a:lnTo>
                <a:lnTo>
                  <a:pt x="125387" y="865150"/>
                </a:lnTo>
                <a:lnTo>
                  <a:pt x="155691" y="897843"/>
                </a:lnTo>
                <a:lnTo>
                  <a:pt x="188990" y="926938"/>
                </a:lnTo>
                <a:lnTo>
                  <a:pt x="225187" y="951945"/>
                </a:lnTo>
                <a:lnTo>
                  <a:pt x="264185" y="972373"/>
                </a:lnTo>
                <a:lnTo>
                  <a:pt x="305885" y="987730"/>
                </a:lnTo>
                <a:lnTo>
                  <a:pt x="350189" y="997525"/>
                </a:lnTo>
                <a:lnTo>
                  <a:pt x="397002" y="1001268"/>
                </a:lnTo>
                <a:lnTo>
                  <a:pt x="406908" y="1000506"/>
                </a:lnTo>
                <a:lnTo>
                  <a:pt x="417576" y="1000506"/>
                </a:lnTo>
                <a:lnTo>
                  <a:pt x="464098" y="993607"/>
                </a:lnTo>
                <a:lnTo>
                  <a:pt x="507851" y="980876"/>
                </a:lnTo>
                <a:lnTo>
                  <a:pt x="548763" y="962803"/>
                </a:lnTo>
                <a:lnTo>
                  <a:pt x="586763" y="939878"/>
                </a:lnTo>
                <a:lnTo>
                  <a:pt x="621780" y="912591"/>
                </a:lnTo>
                <a:lnTo>
                  <a:pt x="653743" y="881434"/>
                </a:lnTo>
                <a:lnTo>
                  <a:pt x="682580" y="846896"/>
                </a:lnTo>
                <a:lnTo>
                  <a:pt x="708221" y="809468"/>
                </a:lnTo>
                <a:lnTo>
                  <a:pt x="730594" y="769642"/>
                </a:lnTo>
                <a:lnTo>
                  <a:pt x="749629" y="727906"/>
                </a:lnTo>
                <a:lnTo>
                  <a:pt x="765253" y="684752"/>
                </a:lnTo>
                <a:lnTo>
                  <a:pt x="777397" y="640671"/>
                </a:lnTo>
                <a:lnTo>
                  <a:pt x="782574" y="613845"/>
                </a:lnTo>
                <a:close/>
              </a:path>
              <a:path w="792479" h="1001395">
                <a:moveTo>
                  <a:pt x="10668" y="612482"/>
                </a:moveTo>
                <a:lnTo>
                  <a:pt x="10668" y="503681"/>
                </a:lnTo>
                <a:lnTo>
                  <a:pt x="8382" y="505968"/>
                </a:lnTo>
                <a:lnTo>
                  <a:pt x="5334" y="505968"/>
                </a:lnTo>
                <a:lnTo>
                  <a:pt x="5334" y="576834"/>
                </a:lnTo>
                <a:lnTo>
                  <a:pt x="10668" y="61248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2099" y="2593848"/>
            <a:ext cx="1747520" cy="83820"/>
          </a:xfrm>
          <a:custGeom>
            <a:avLst/>
            <a:gdLst/>
            <a:ahLst/>
            <a:cxnLst/>
            <a:rect l="l" t="t" r="r" b="b"/>
            <a:pathLst>
              <a:path w="1747520" h="83819">
                <a:moveTo>
                  <a:pt x="1677161" y="47243"/>
                </a:moveTo>
                <a:lnTo>
                  <a:pt x="1677161" y="36575"/>
                </a:lnTo>
                <a:lnTo>
                  <a:pt x="0" y="36575"/>
                </a:lnTo>
                <a:lnTo>
                  <a:pt x="0" y="47243"/>
                </a:lnTo>
                <a:lnTo>
                  <a:pt x="1677161" y="47243"/>
                </a:lnTo>
                <a:close/>
              </a:path>
              <a:path w="1747520" h="83819">
                <a:moveTo>
                  <a:pt x="1747266" y="41909"/>
                </a:moveTo>
                <a:lnTo>
                  <a:pt x="1663445" y="0"/>
                </a:lnTo>
                <a:lnTo>
                  <a:pt x="1663445" y="36575"/>
                </a:lnTo>
                <a:lnTo>
                  <a:pt x="1677161" y="36575"/>
                </a:lnTo>
                <a:lnTo>
                  <a:pt x="1677161" y="76961"/>
                </a:lnTo>
                <a:lnTo>
                  <a:pt x="1747266" y="41909"/>
                </a:lnTo>
                <a:close/>
              </a:path>
              <a:path w="1747520" h="83819">
                <a:moveTo>
                  <a:pt x="1677161" y="76961"/>
                </a:moveTo>
                <a:lnTo>
                  <a:pt x="1677161" y="47243"/>
                </a:lnTo>
                <a:lnTo>
                  <a:pt x="1663445" y="47243"/>
                </a:lnTo>
                <a:lnTo>
                  <a:pt x="1663445" y="83819"/>
                </a:lnTo>
                <a:lnTo>
                  <a:pt x="1677161" y="7696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1177" y="2571750"/>
            <a:ext cx="1963420" cy="83820"/>
          </a:xfrm>
          <a:custGeom>
            <a:avLst/>
            <a:gdLst/>
            <a:ahLst/>
            <a:cxnLst/>
            <a:rect l="l" t="t" r="r" b="b"/>
            <a:pathLst>
              <a:path w="1963420" h="83819">
                <a:moveTo>
                  <a:pt x="1892807" y="47244"/>
                </a:moveTo>
                <a:lnTo>
                  <a:pt x="1892807" y="36575"/>
                </a:lnTo>
                <a:lnTo>
                  <a:pt x="0" y="36575"/>
                </a:lnTo>
                <a:lnTo>
                  <a:pt x="0" y="47244"/>
                </a:lnTo>
                <a:lnTo>
                  <a:pt x="1892807" y="47244"/>
                </a:lnTo>
                <a:close/>
              </a:path>
              <a:path w="1963420" h="83819">
                <a:moveTo>
                  <a:pt x="1962912" y="41909"/>
                </a:moveTo>
                <a:lnTo>
                  <a:pt x="1879091" y="0"/>
                </a:lnTo>
                <a:lnTo>
                  <a:pt x="1879091" y="36575"/>
                </a:lnTo>
                <a:lnTo>
                  <a:pt x="1892807" y="36575"/>
                </a:lnTo>
                <a:lnTo>
                  <a:pt x="1892807" y="76961"/>
                </a:lnTo>
                <a:lnTo>
                  <a:pt x="1962912" y="41909"/>
                </a:lnTo>
                <a:close/>
              </a:path>
              <a:path w="1963420" h="83819">
                <a:moveTo>
                  <a:pt x="1892807" y="76961"/>
                </a:moveTo>
                <a:lnTo>
                  <a:pt x="1892807" y="47244"/>
                </a:lnTo>
                <a:lnTo>
                  <a:pt x="1879091" y="47244"/>
                </a:lnTo>
                <a:lnTo>
                  <a:pt x="1879091" y="83819"/>
                </a:lnTo>
                <a:lnTo>
                  <a:pt x="1892807" y="7696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52195" y="2593848"/>
            <a:ext cx="1963420" cy="83820"/>
          </a:xfrm>
          <a:custGeom>
            <a:avLst/>
            <a:gdLst/>
            <a:ahLst/>
            <a:cxnLst/>
            <a:rect l="l" t="t" r="r" b="b"/>
            <a:pathLst>
              <a:path w="1963420" h="83819">
                <a:moveTo>
                  <a:pt x="1893570" y="47243"/>
                </a:moveTo>
                <a:lnTo>
                  <a:pt x="1893570" y="36575"/>
                </a:lnTo>
                <a:lnTo>
                  <a:pt x="0" y="36576"/>
                </a:lnTo>
                <a:lnTo>
                  <a:pt x="0" y="47244"/>
                </a:lnTo>
                <a:lnTo>
                  <a:pt x="1893570" y="47243"/>
                </a:lnTo>
                <a:close/>
              </a:path>
              <a:path w="1963420" h="83819">
                <a:moveTo>
                  <a:pt x="1962899" y="41909"/>
                </a:moveTo>
                <a:lnTo>
                  <a:pt x="1879079" y="0"/>
                </a:lnTo>
                <a:lnTo>
                  <a:pt x="1879079" y="36575"/>
                </a:lnTo>
                <a:lnTo>
                  <a:pt x="1893570" y="36575"/>
                </a:lnTo>
                <a:lnTo>
                  <a:pt x="1893570" y="76574"/>
                </a:lnTo>
                <a:lnTo>
                  <a:pt x="1962899" y="41909"/>
                </a:lnTo>
                <a:close/>
              </a:path>
              <a:path w="1963420" h="83819">
                <a:moveTo>
                  <a:pt x="1893570" y="76574"/>
                </a:moveTo>
                <a:lnTo>
                  <a:pt x="1893570" y="47243"/>
                </a:lnTo>
                <a:lnTo>
                  <a:pt x="1879079" y="47243"/>
                </a:lnTo>
                <a:lnTo>
                  <a:pt x="1879079" y="83819"/>
                </a:lnTo>
                <a:lnTo>
                  <a:pt x="1893570" y="7657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3281" y="3098292"/>
            <a:ext cx="0" cy="2091055"/>
          </a:xfrm>
          <a:custGeom>
            <a:avLst/>
            <a:gdLst/>
            <a:ahLst/>
            <a:cxnLst/>
            <a:rect l="l" t="t" r="r" b="b"/>
            <a:pathLst>
              <a:path h="2091054">
                <a:moveTo>
                  <a:pt x="0" y="0"/>
                </a:moveTo>
                <a:lnTo>
                  <a:pt x="0" y="2090927"/>
                </a:lnTo>
              </a:path>
            </a:pathLst>
          </a:custGeom>
          <a:ln w="10668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6517" y="5147309"/>
            <a:ext cx="2096770" cy="85090"/>
          </a:xfrm>
          <a:custGeom>
            <a:avLst/>
            <a:gdLst/>
            <a:ahLst/>
            <a:cxnLst/>
            <a:rect l="l" t="t" r="r" b="b"/>
            <a:pathLst>
              <a:path w="2096770" h="85089">
                <a:moveTo>
                  <a:pt x="2026157" y="47243"/>
                </a:moveTo>
                <a:lnTo>
                  <a:pt x="2026157" y="37337"/>
                </a:lnTo>
                <a:lnTo>
                  <a:pt x="0" y="37337"/>
                </a:lnTo>
                <a:lnTo>
                  <a:pt x="0" y="47243"/>
                </a:lnTo>
                <a:lnTo>
                  <a:pt x="2026157" y="47243"/>
                </a:lnTo>
                <a:close/>
              </a:path>
              <a:path w="2096770" h="85089">
                <a:moveTo>
                  <a:pt x="2096262" y="41910"/>
                </a:moveTo>
                <a:lnTo>
                  <a:pt x="2012441" y="0"/>
                </a:lnTo>
                <a:lnTo>
                  <a:pt x="2012441" y="37337"/>
                </a:lnTo>
                <a:lnTo>
                  <a:pt x="2026157" y="37337"/>
                </a:lnTo>
                <a:lnTo>
                  <a:pt x="2026157" y="77599"/>
                </a:lnTo>
                <a:lnTo>
                  <a:pt x="2096262" y="41910"/>
                </a:lnTo>
                <a:close/>
              </a:path>
              <a:path w="2096770" h="85089">
                <a:moveTo>
                  <a:pt x="2026157" y="77599"/>
                </a:moveTo>
                <a:lnTo>
                  <a:pt x="2026157" y="47243"/>
                </a:lnTo>
                <a:lnTo>
                  <a:pt x="2012441" y="47243"/>
                </a:lnTo>
                <a:lnTo>
                  <a:pt x="2012441" y="84581"/>
                </a:lnTo>
                <a:lnTo>
                  <a:pt x="2026157" y="775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4703" y="3142488"/>
            <a:ext cx="83820" cy="2003425"/>
          </a:xfrm>
          <a:custGeom>
            <a:avLst/>
            <a:gdLst/>
            <a:ahLst/>
            <a:cxnLst/>
            <a:rect l="l" t="t" r="r" b="b"/>
            <a:pathLst>
              <a:path w="83820" h="2003425">
                <a:moveTo>
                  <a:pt x="83807" y="83820"/>
                </a:moveTo>
                <a:lnTo>
                  <a:pt x="41897" y="0"/>
                </a:lnTo>
                <a:lnTo>
                  <a:pt x="0" y="83820"/>
                </a:lnTo>
                <a:lnTo>
                  <a:pt x="36563" y="83820"/>
                </a:lnTo>
                <a:lnTo>
                  <a:pt x="36563" y="69342"/>
                </a:lnTo>
                <a:lnTo>
                  <a:pt x="47231" y="69342"/>
                </a:lnTo>
                <a:lnTo>
                  <a:pt x="47231" y="83820"/>
                </a:lnTo>
                <a:lnTo>
                  <a:pt x="83807" y="83820"/>
                </a:lnTo>
                <a:close/>
              </a:path>
              <a:path w="83820" h="2003425">
                <a:moveTo>
                  <a:pt x="47231" y="83820"/>
                </a:moveTo>
                <a:lnTo>
                  <a:pt x="47231" y="69342"/>
                </a:lnTo>
                <a:lnTo>
                  <a:pt x="36563" y="69342"/>
                </a:lnTo>
                <a:lnTo>
                  <a:pt x="36563" y="83820"/>
                </a:lnTo>
                <a:lnTo>
                  <a:pt x="47231" y="83820"/>
                </a:lnTo>
                <a:close/>
              </a:path>
              <a:path w="83820" h="2003425">
                <a:moveTo>
                  <a:pt x="47231" y="2003298"/>
                </a:moveTo>
                <a:lnTo>
                  <a:pt x="47231" y="83820"/>
                </a:lnTo>
                <a:lnTo>
                  <a:pt x="36563" y="83820"/>
                </a:lnTo>
                <a:lnTo>
                  <a:pt x="36563" y="2003298"/>
                </a:lnTo>
                <a:lnTo>
                  <a:pt x="47231" y="200329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1046" y="2335783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6606" y="2357121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8084" y="2313689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85871" y="2423405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6160" y="2005070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77541" y="1960881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22076" y="2005070"/>
            <a:ext cx="20764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9461" y="4558540"/>
            <a:ext cx="20764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47070" y="4515108"/>
            <a:ext cx="2952750" cy="636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945" algn="ctr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  <a:tabLst>
                <a:tab pos="497840" algn="l"/>
                <a:tab pos="2926715" algn="l"/>
              </a:tabLst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3	</a:t>
            </a:r>
            <a:r>
              <a:rPr sz="1950" u="sng" spc="25" dirty="0">
                <a:solidFill>
                  <a:srgbClr val="C000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20" dirty="0">
                <a:solidFill>
                  <a:srgbClr val="C000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	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50120" y="2841766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6,33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0193" y="5483615"/>
            <a:ext cx="1153795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14,33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4851" y="2819671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9,17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5865" y="2863861"/>
            <a:ext cx="663575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0222" y="1373380"/>
            <a:ext cx="33401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5" dirty="0">
                <a:solidFill>
                  <a:srgbClr val="C00000"/>
                </a:solidFill>
                <a:latin typeface="Arial"/>
                <a:cs typeface="Arial"/>
              </a:rPr>
              <a:t>(0)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564125" y="1373380"/>
            <a:ext cx="68389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0" spc="10" dirty="0">
                <a:solidFill>
                  <a:srgbClr val="C00000"/>
                </a:solidFill>
                <a:latin typeface="Arial"/>
                <a:cs typeface="Arial"/>
              </a:rPr>
              <a:t>(6,33)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01065" y="1373380"/>
            <a:ext cx="68389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(17,5)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3263" y="1373380"/>
            <a:ext cx="68389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(23,5)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87256" y="3397260"/>
            <a:ext cx="82423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(14,33)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0415" y="5395236"/>
            <a:ext cx="3466465" cy="1040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7663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3,17</a:t>
            </a:r>
            <a:endParaRPr sz="1950">
              <a:latin typeface="Arial"/>
              <a:cs typeface="Arial"/>
            </a:endParaRPr>
          </a:p>
          <a:p>
            <a:pPr marL="97663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200" spc="-20" dirty="0">
                <a:solidFill>
                  <a:srgbClr val="C00000"/>
                </a:solidFill>
                <a:latin typeface="Arial"/>
                <a:cs typeface="Arial"/>
              </a:rPr>
              <a:t>Waktu </a:t>
            </a:r>
            <a:r>
              <a:rPr sz="2200" dirty="0">
                <a:solidFill>
                  <a:srgbClr val="C00000"/>
                </a:solidFill>
                <a:latin typeface="Arial"/>
                <a:cs typeface="Arial"/>
              </a:rPr>
              <a:t>Kegiatan 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paling</a:t>
            </a:r>
            <a:r>
              <a:rPr sz="22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00000"/>
                </a:solidFill>
                <a:latin typeface="Arial"/>
                <a:cs typeface="Arial"/>
              </a:rPr>
              <a:t>awal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9081" y="852931"/>
            <a:ext cx="64839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000000"/>
                </a:solidFill>
              </a:rPr>
              <a:t>PERHITUNGAN </a:t>
            </a:r>
            <a:r>
              <a:rPr sz="2200" spc="-5" dirty="0">
                <a:solidFill>
                  <a:srgbClr val="000000"/>
                </a:solidFill>
              </a:rPr>
              <a:t>KE </a:t>
            </a:r>
            <a:r>
              <a:rPr sz="2200" dirty="0">
                <a:solidFill>
                  <a:srgbClr val="000000"/>
                </a:solidFill>
              </a:rPr>
              <a:t>BELAKANG </a:t>
            </a:r>
            <a:r>
              <a:rPr sz="2200" spc="-5" dirty="0">
                <a:solidFill>
                  <a:srgbClr val="000000"/>
                </a:solidFill>
              </a:rPr>
              <a:t>(</a:t>
            </a:r>
            <a:r>
              <a:rPr sz="2200" i="1" spc="-5" dirty="0">
                <a:solidFill>
                  <a:srgbClr val="000000"/>
                </a:solidFill>
                <a:latin typeface="Arial"/>
                <a:cs typeface="Arial"/>
              </a:rPr>
              <a:t>backward</a:t>
            </a:r>
            <a:r>
              <a:rPr sz="22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000000"/>
                </a:solidFill>
                <a:latin typeface="Arial"/>
                <a:cs typeface="Arial"/>
              </a:rPr>
              <a:t>pass</a:t>
            </a:r>
            <a:r>
              <a:rPr sz="2200" spc="-5" dirty="0">
                <a:solidFill>
                  <a:srgbClr val="000000"/>
                </a:solidFill>
              </a:rPr>
              <a:t>)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03799" y="1998224"/>
          <a:ext cx="7745095" cy="4498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880"/>
                <a:gridCol w="1696085"/>
                <a:gridCol w="1325880"/>
                <a:gridCol w="3397250"/>
              </a:tblGrid>
              <a:tr h="646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300" b="1" dirty="0">
                          <a:latin typeface="Verdana"/>
                          <a:cs typeface="Verdana"/>
                        </a:rPr>
                        <a:t>J-node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300" b="1" spc="5" dirty="0">
                          <a:latin typeface="Verdana"/>
                          <a:cs typeface="Verdana"/>
                        </a:rPr>
                        <a:t>Node</a:t>
                      </a:r>
                      <a:r>
                        <a:rPr sz="23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b="1" dirty="0">
                          <a:latin typeface="Verdana"/>
                          <a:cs typeface="Verdana"/>
                        </a:rPr>
                        <a:t>I-J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300" b="1" spc="5" dirty="0">
                          <a:latin typeface="Verdana"/>
                          <a:cs typeface="Verdana"/>
                        </a:rPr>
                        <a:t>te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300" b="1" spc="5" dirty="0">
                          <a:latin typeface="Verdana"/>
                          <a:cs typeface="Verdana"/>
                        </a:rPr>
                        <a:t>Te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6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5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-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-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23,5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4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5-4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6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spc="5" dirty="0">
                          <a:latin typeface="Verdana"/>
                          <a:cs typeface="Verdana"/>
                        </a:rPr>
                        <a:t>23,5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– 6 =</a:t>
                      </a:r>
                      <a:r>
                        <a:rPr sz="23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17,5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1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4-3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3,17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spc="5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3,17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14,33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2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2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4-2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9,17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spc="5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9,17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8,33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69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2-1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6,33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spc="5" dirty="0">
                          <a:latin typeface="Verdana"/>
                          <a:cs typeface="Verdana"/>
                        </a:rPr>
                        <a:t>8,33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6,33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2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1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3-1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dirty="0">
                          <a:latin typeface="Verdana"/>
                          <a:cs typeface="Verdana"/>
                        </a:rPr>
                        <a:t>14,33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300" spc="5" dirty="0">
                          <a:latin typeface="Verdana"/>
                          <a:cs typeface="Verdana"/>
                        </a:rPr>
                        <a:t>14,33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14,33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3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0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9827" y="1961388"/>
            <a:ext cx="784860" cy="1153160"/>
          </a:xfrm>
          <a:custGeom>
            <a:avLst/>
            <a:gdLst/>
            <a:ahLst/>
            <a:cxnLst/>
            <a:rect l="l" t="t" r="r" b="b"/>
            <a:pathLst>
              <a:path w="784860" h="1153160">
                <a:moveTo>
                  <a:pt x="80" y="573705"/>
                </a:moveTo>
                <a:lnTo>
                  <a:pt x="0" y="576834"/>
                </a:lnTo>
                <a:lnTo>
                  <a:pt x="80" y="573705"/>
                </a:lnTo>
                <a:close/>
              </a:path>
              <a:path w="784860" h="1153160">
                <a:moveTo>
                  <a:pt x="9906" y="574548"/>
                </a:moveTo>
                <a:lnTo>
                  <a:pt x="9906" y="573786"/>
                </a:lnTo>
                <a:lnTo>
                  <a:pt x="9144" y="572262"/>
                </a:lnTo>
                <a:lnTo>
                  <a:pt x="6096" y="570738"/>
                </a:lnTo>
                <a:lnTo>
                  <a:pt x="1524" y="572262"/>
                </a:lnTo>
                <a:lnTo>
                  <a:pt x="80" y="573705"/>
                </a:lnTo>
                <a:lnTo>
                  <a:pt x="0" y="576834"/>
                </a:lnTo>
                <a:lnTo>
                  <a:pt x="9906" y="574548"/>
                </a:lnTo>
                <a:close/>
              </a:path>
              <a:path w="784860" h="1153160">
                <a:moveTo>
                  <a:pt x="9906" y="576306"/>
                </a:moveTo>
                <a:lnTo>
                  <a:pt x="9906" y="574548"/>
                </a:lnTo>
                <a:lnTo>
                  <a:pt x="0" y="576834"/>
                </a:lnTo>
                <a:lnTo>
                  <a:pt x="762" y="606552"/>
                </a:lnTo>
                <a:lnTo>
                  <a:pt x="762" y="579120"/>
                </a:lnTo>
                <a:lnTo>
                  <a:pt x="9906" y="576306"/>
                </a:lnTo>
                <a:close/>
              </a:path>
              <a:path w="784860" h="1153160">
                <a:moveTo>
                  <a:pt x="784860" y="605790"/>
                </a:moveTo>
                <a:lnTo>
                  <a:pt x="784860" y="547116"/>
                </a:lnTo>
                <a:lnTo>
                  <a:pt x="783336" y="517398"/>
                </a:lnTo>
                <a:lnTo>
                  <a:pt x="779218" y="473662"/>
                </a:lnTo>
                <a:lnTo>
                  <a:pt x="772217" y="428615"/>
                </a:lnTo>
                <a:lnTo>
                  <a:pt x="762298" y="382865"/>
                </a:lnTo>
                <a:lnTo>
                  <a:pt x="749427" y="337018"/>
                </a:lnTo>
                <a:lnTo>
                  <a:pt x="733568" y="291682"/>
                </a:lnTo>
                <a:lnTo>
                  <a:pt x="714688" y="247464"/>
                </a:lnTo>
                <a:lnTo>
                  <a:pt x="692752" y="204971"/>
                </a:lnTo>
                <a:lnTo>
                  <a:pt x="667726" y="164810"/>
                </a:lnTo>
                <a:lnTo>
                  <a:pt x="639574" y="127589"/>
                </a:lnTo>
                <a:lnTo>
                  <a:pt x="608262" y="93915"/>
                </a:lnTo>
                <a:lnTo>
                  <a:pt x="573756" y="64394"/>
                </a:lnTo>
                <a:lnTo>
                  <a:pt x="536021" y="39636"/>
                </a:lnTo>
                <a:lnTo>
                  <a:pt x="495022" y="20245"/>
                </a:lnTo>
                <a:lnTo>
                  <a:pt x="450726" y="6831"/>
                </a:lnTo>
                <a:lnTo>
                  <a:pt x="403098" y="0"/>
                </a:lnTo>
                <a:lnTo>
                  <a:pt x="382523" y="0"/>
                </a:lnTo>
                <a:lnTo>
                  <a:pt x="337045" y="6083"/>
                </a:lnTo>
                <a:lnTo>
                  <a:pt x="294489" y="18439"/>
                </a:lnTo>
                <a:lnTo>
                  <a:pt x="254850" y="36495"/>
                </a:lnTo>
                <a:lnTo>
                  <a:pt x="218122" y="59678"/>
                </a:lnTo>
                <a:lnTo>
                  <a:pt x="184299" y="87415"/>
                </a:lnTo>
                <a:lnTo>
                  <a:pt x="153375" y="119133"/>
                </a:lnTo>
                <a:lnTo>
                  <a:pt x="125345" y="154259"/>
                </a:lnTo>
                <a:lnTo>
                  <a:pt x="100203" y="192220"/>
                </a:lnTo>
                <a:lnTo>
                  <a:pt x="77942" y="232444"/>
                </a:lnTo>
                <a:lnTo>
                  <a:pt x="58558" y="274356"/>
                </a:lnTo>
                <a:lnTo>
                  <a:pt x="42043" y="317385"/>
                </a:lnTo>
                <a:lnTo>
                  <a:pt x="28393" y="360957"/>
                </a:lnTo>
                <a:lnTo>
                  <a:pt x="17602" y="404499"/>
                </a:lnTo>
                <a:lnTo>
                  <a:pt x="9663" y="447439"/>
                </a:lnTo>
                <a:lnTo>
                  <a:pt x="4572" y="489204"/>
                </a:lnTo>
                <a:lnTo>
                  <a:pt x="762" y="547116"/>
                </a:lnTo>
                <a:lnTo>
                  <a:pt x="80" y="573705"/>
                </a:lnTo>
                <a:lnTo>
                  <a:pt x="1524" y="572262"/>
                </a:lnTo>
                <a:lnTo>
                  <a:pt x="6096" y="570738"/>
                </a:lnTo>
                <a:lnTo>
                  <a:pt x="9144" y="572262"/>
                </a:lnTo>
                <a:lnTo>
                  <a:pt x="9906" y="573786"/>
                </a:lnTo>
                <a:lnTo>
                  <a:pt x="9906" y="576306"/>
                </a:lnTo>
                <a:lnTo>
                  <a:pt x="10668" y="576072"/>
                </a:lnTo>
                <a:lnTo>
                  <a:pt x="10677" y="576453"/>
                </a:lnTo>
                <a:lnTo>
                  <a:pt x="11430" y="547116"/>
                </a:lnTo>
                <a:lnTo>
                  <a:pt x="12954" y="518160"/>
                </a:lnTo>
                <a:lnTo>
                  <a:pt x="20090" y="448786"/>
                </a:lnTo>
                <a:lnTo>
                  <a:pt x="27890" y="406276"/>
                </a:lnTo>
                <a:lnTo>
                  <a:pt x="38629" y="363047"/>
                </a:lnTo>
                <a:lnTo>
                  <a:pt x="52297" y="319709"/>
                </a:lnTo>
                <a:lnTo>
                  <a:pt x="68884" y="276874"/>
                </a:lnTo>
                <a:lnTo>
                  <a:pt x="88382" y="235153"/>
                </a:lnTo>
                <a:lnTo>
                  <a:pt x="110779" y="195157"/>
                </a:lnTo>
                <a:lnTo>
                  <a:pt x="136067" y="157499"/>
                </a:lnTo>
                <a:lnTo>
                  <a:pt x="164235" y="122788"/>
                </a:lnTo>
                <a:lnTo>
                  <a:pt x="195275" y="91637"/>
                </a:lnTo>
                <a:lnTo>
                  <a:pt x="229175" y="64657"/>
                </a:lnTo>
                <a:lnTo>
                  <a:pt x="265927" y="42458"/>
                </a:lnTo>
                <a:lnTo>
                  <a:pt x="305520" y="25653"/>
                </a:lnTo>
                <a:lnTo>
                  <a:pt x="347945" y="14852"/>
                </a:lnTo>
                <a:lnTo>
                  <a:pt x="392430" y="10738"/>
                </a:lnTo>
                <a:lnTo>
                  <a:pt x="403098" y="10726"/>
                </a:lnTo>
                <a:lnTo>
                  <a:pt x="412241" y="11430"/>
                </a:lnTo>
                <a:lnTo>
                  <a:pt x="457096" y="19102"/>
                </a:lnTo>
                <a:lnTo>
                  <a:pt x="498938" y="33125"/>
                </a:lnTo>
                <a:lnTo>
                  <a:pt x="537778" y="52894"/>
                </a:lnTo>
                <a:lnTo>
                  <a:pt x="573622" y="77805"/>
                </a:lnTo>
                <a:lnTo>
                  <a:pt x="606481" y="107252"/>
                </a:lnTo>
                <a:lnTo>
                  <a:pt x="636362" y="140631"/>
                </a:lnTo>
                <a:lnTo>
                  <a:pt x="663273" y="177337"/>
                </a:lnTo>
                <a:lnTo>
                  <a:pt x="687223" y="216764"/>
                </a:lnTo>
                <a:lnTo>
                  <a:pt x="708220" y="258308"/>
                </a:lnTo>
                <a:lnTo>
                  <a:pt x="726273" y="301365"/>
                </a:lnTo>
                <a:lnTo>
                  <a:pt x="741390" y="345329"/>
                </a:lnTo>
                <a:lnTo>
                  <a:pt x="753580" y="389595"/>
                </a:lnTo>
                <a:lnTo>
                  <a:pt x="762850" y="433559"/>
                </a:lnTo>
                <a:lnTo>
                  <a:pt x="769210" y="476615"/>
                </a:lnTo>
                <a:lnTo>
                  <a:pt x="772668" y="518160"/>
                </a:lnTo>
                <a:lnTo>
                  <a:pt x="774192" y="547116"/>
                </a:lnTo>
                <a:lnTo>
                  <a:pt x="774192" y="714102"/>
                </a:lnTo>
                <a:lnTo>
                  <a:pt x="779605" y="678243"/>
                </a:lnTo>
                <a:lnTo>
                  <a:pt x="783336" y="635508"/>
                </a:lnTo>
                <a:lnTo>
                  <a:pt x="784860" y="605790"/>
                </a:lnTo>
                <a:close/>
              </a:path>
              <a:path w="784860" h="1153160">
                <a:moveTo>
                  <a:pt x="10677" y="576453"/>
                </a:moveTo>
                <a:lnTo>
                  <a:pt x="10668" y="576072"/>
                </a:lnTo>
                <a:lnTo>
                  <a:pt x="762" y="579120"/>
                </a:lnTo>
                <a:lnTo>
                  <a:pt x="1524" y="581406"/>
                </a:lnTo>
                <a:lnTo>
                  <a:pt x="4572" y="582168"/>
                </a:lnTo>
                <a:lnTo>
                  <a:pt x="6858" y="581406"/>
                </a:lnTo>
                <a:lnTo>
                  <a:pt x="9144" y="581406"/>
                </a:lnTo>
                <a:lnTo>
                  <a:pt x="10668" y="579120"/>
                </a:lnTo>
                <a:lnTo>
                  <a:pt x="10677" y="576453"/>
                </a:lnTo>
                <a:close/>
              </a:path>
              <a:path w="784860" h="1153160">
                <a:moveTo>
                  <a:pt x="774192" y="714102"/>
                </a:moveTo>
                <a:lnTo>
                  <a:pt x="774192" y="605790"/>
                </a:lnTo>
                <a:lnTo>
                  <a:pt x="772668" y="634746"/>
                </a:lnTo>
                <a:lnTo>
                  <a:pt x="769274" y="676611"/>
                </a:lnTo>
                <a:lnTo>
                  <a:pt x="762824" y="720176"/>
                </a:lnTo>
                <a:lnTo>
                  <a:pt x="753321" y="764782"/>
                </a:lnTo>
                <a:lnTo>
                  <a:pt x="740769" y="809773"/>
                </a:lnTo>
                <a:lnTo>
                  <a:pt x="725169" y="854492"/>
                </a:lnTo>
                <a:lnTo>
                  <a:pt x="706527" y="898283"/>
                </a:lnTo>
                <a:lnTo>
                  <a:pt x="684845" y="940488"/>
                </a:lnTo>
                <a:lnTo>
                  <a:pt x="660126" y="980451"/>
                </a:lnTo>
                <a:lnTo>
                  <a:pt x="632373" y="1017515"/>
                </a:lnTo>
                <a:lnTo>
                  <a:pt x="601590" y="1051023"/>
                </a:lnTo>
                <a:lnTo>
                  <a:pt x="567780" y="1080319"/>
                </a:lnTo>
                <a:lnTo>
                  <a:pt x="530946" y="1104745"/>
                </a:lnTo>
                <a:lnTo>
                  <a:pt x="491092" y="1123644"/>
                </a:lnTo>
                <a:lnTo>
                  <a:pt x="448221" y="1136361"/>
                </a:lnTo>
                <a:lnTo>
                  <a:pt x="402336" y="1142238"/>
                </a:lnTo>
                <a:lnTo>
                  <a:pt x="392430" y="1143000"/>
                </a:lnTo>
                <a:lnTo>
                  <a:pt x="382524" y="1142238"/>
                </a:lnTo>
                <a:lnTo>
                  <a:pt x="335431" y="1136065"/>
                </a:lnTo>
                <a:lnTo>
                  <a:pt x="291518" y="1122654"/>
                </a:lnTo>
                <a:lnTo>
                  <a:pt x="250794" y="1102736"/>
                </a:lnTo>
                <a:lnTo>
                  <a:pt x="213264" y="1077040"/>
                </a:lnTo>
                <a:lnTo>
                  <a:pt x="178936" y="1046296"/>
                </a:lnTo>
                <a:lnTo>
                  <a:pt x="147817" y="1011236"/>
                </a:lnTo>
                <a:lnTo>
                  <a:pt x="119914" y="972588"/>
                </a:lnTo>
                <a:lnTo>
                  <a:pt x="95235" y="931083"/>
                </a:lnTo>
                <a:lnTo>
                  <a:pt x="73785" y="887451"/>
                </a:lnTo>
                <a:lnTo>
                  <a:pt x="55573" y="842422"/>
                </a:lnTo>
                <a:lnTo>
                  <a:pt x="40606" y="796726"/>
                </a:lnTo>
                <a:lnTo>
                  <a:pt x="28889" y="751094"/>
                </a:lnTo>
                <a:lnTo>
                  <a:pt x="20432" y="706255"/>
                </a:lnTo>
                <a:lnTo>
                  <a:pt x="15240" y="662940"/>
                </a:lnTo>
                <a:lnTo>
                  <a:pt x="11430" y="605790"/>
                </a:lnTo>
                <a:lnTo>
                  <a:pt x="10677" y="576453"/>
                </a:lnTo>
                <a:lnTo>
                  <a:pt x="10668" y="576834"/>
                </a:lnTo>
                <a:lnTo>
                  <a:pt x="10668" y="579120"/>
                </a:lnTo>
                <a:lnTo>
                  <a:pt x="9144" y="581406"/>
                </a:lnTo>
                <a:lnTo>
                  <a:pt x="6858" y="581406"/>
                </a:lnTo>
                <a:lnTo>
                  <a:pt x="4572" y="582168"/>
                </a:lnTo>
                <a:lnTo>
                  <a:pt x="1524" y="581406"/>
                </a:lnTo>
                <a:lnTo>
                  <a:pt x="762" y="579120"/>
                </a:lnTo>
                <a:lnTo>
                  <a:pt x="762" y="606552"/>
                </a:lnTo>
                <a:lnTo>
                  <a:pt x="4572" y="664464"/>
                </a:lnTo>
                <a:lnTo>
                  <a:pt x="9579" y="706670"/>
                </a:lnTo>
                <a:lnTo>
                  <a:pt x="17637" y="750197"/>
                </a:lnTo>
                <a:lnTo>
                  <a:pt x="28731" y="794422"/>
                </a:lnTo>
                <a:lnTo>
                  <a:pt x="42846" y="838722"/>
                </a:lnTo>
                <a:lnTo>
                  <a:pt x="59966" y="882475"/>
                </a:lnTo>
                <a:lnTo>
                  <a:pt x="80077" y="925057"/>
                </a:lnTo>
                <a:lnTo>
                  <a:pt x="103164" y="965847"/>
                </a:lnTo>
                <a:lnTo>
                  <a:pt x="129212" y="1004221"/>
                </a:lnTo>
                <a:lnTo>
                  <a:pt x="158205" y="1039558"/>
                </a:lnTo>
                <a:lnTo>
                  <a:pt x="190130" y="1071233"/>
                </a:lnTo>
                <a:lnTo>
                  <a:pt x="224970" y="1098625"/>
                </a:lnTo>
                <a:lnTo>
                  <a:pt x="262711" y="1121111"/>
                </a:lnTo>
                <a:lnTo>
                  <a:pt x="303339" y="1138068"/>
                </a:lnTo>
                <a:lnTo>
                  <a:pt x="346837" y="1148874"/>
                </a:lnTo>
                <a:lnTo>
                  <a:pt x="392430" y="1152839"/>
                </a:lnTo>
                <a:lnTo>
                  <a:pt x="403098" y="1152906"/>
                </a:lnTo>
                <a:lnTo>
                  <a:pt x="413004" y="1152144"/>
                </a:lnTo>
                <a:lnTo>
                  <a:pt x="459017" y="1144467"/>
                </a:lnTo>
                <a:lnTo>
                  <a:pt x="501931" y="1130328"/>
                </a:lnTo>
                <a:lnTo>
                  <a:pt x="541760" y="1110336"/>
                </a:lnTo>
                <a:lnTo>
                  <a:pt x="578513" y="1085099"/>
                </a:lnTo>
                <a:lnTo>
                  <a:pt x="612204" y="1055226"/>
                </a:lnTo>
                <a:lnTo>
                  <a:pt x="642845" y="1021326"/>
                </a:lnTo>
                <a:lnTo>
                  <a:pt x="670448" y="984008"/>
                </a:lnTo>
                <a:lnTo>
                  <a:pt x="695024" y="943882"/>
                </a:lnTo>
                <a:lnTo>
                  <a:pt x="716586" y="901556"/>
                </a:lnTo>
                <a:lnTo>
                  <a:pt x="735146" y="857639"/>
                </a:lnTo>
                <a:lnTo>
                  <a:pt x="750716" y="812740"/>
                </a:lnTo>
                <a:lnTo>
                  <a:pt x="763308" y="767469"/>
                </a:lnTo>
                <a:lnTo>
                  <a:pt x="772934" y="722434"/>
                </a:lnTo>
                <a:lnTo>
                  <a:pt x="774192" y="71410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7287" y="1961388"/>
            <a:ext cx="786130" cy="1153160"/>
          </a:xfrm>
          <a:custGeom>
            <a:avLst/>
            <a:gdLst/>
            <a:ahLst/>
            <a:cxnLst/>
            <a:rect l="l" t="t" r="r" b="b"/>
            <a:pathLst>
              <a:path w="786129" h="1153160">
                <a:moveTo>
                  <a:pt x="10667" y="574548"/>
                </a:moveTo>
                <a:lnTo>
                  <a:pt x="9905" y="573786"/>
                </a:lnTo>
                <a:lnTo>
                  <a:pt x="9143" y="572262"/>
                </a:lnTo>
                <a:lnTo>
                  <a:pt x="6857" y="570738"/>
                </a:lnTo>
                <a:lnTo>
                  <a:pt x="2285" y="572262"/>
                </a:lnTo>
                <a:lnTo>
                  <a:pt x="0" y="573786"/>
                </a:lnTo>
                <a:lnTo>
                  <a:pt x="0" y="576834"/>
                </a:lnTo>
                <a:lnTo>
                  <a:pt x="761" y="606552"/>
                </a:lnTo>
                <a:lnTo>
                  <a:pt x="761" y="576834"/>
                </a:lnTo>
                <a:lnTo>
                  <a:pt x="10667" y="574548"/>
                </a:lnTo>
                <a:close/>
              </a:path>
              <a:path w="786129" h="1153160">
                <a:moveTo>
                  <a:pt x="785621" y="576072"/>
                </a:moveTo>
                <a:lnTo>
                  <a:pt x="783335" y="517398"/>
                </a:lnTo>
                <a:lnTo>
                  <a:pt x="779470" y="473802"/>
                </a:lnTo>
                <a:lnTo>
                  <a:pt x="772630" y="428827"/>
                </a:lnTo>
                <a:lnTo>
                  <a:pt x="762793" y="383092"/>
                </a:lnTo>
                <a:lnTo>
                  <a:pt x="749938" y="337214"/>
                </a:lnTo>
                <a:lnTo>
                  <a:pt x="734043" y="291812"/>
                </a:lnTo>
                <a:lnTo>
                  <a:pt x="715085" y="247504"/>
                </a:lnTo>
                <a:lnTo>
                  <a:pt x="693044" y="204909"/>
                </a:lnTo>
                <a:lnTo>
                  <a:pt x="667898" y="164644"/>
                </a:lnTo>
                <a:lnTo>
                  <a:pt x="639625" y="127329"/>
                </a:lnTo>
                <a:lnTo>
                  <a:pt x="608202" y="93582"/>
                </a:lnTo>
                <a:lnTo>
                  <a:pt x="573532" y="63969"/>
                </a:lnTo>
                <a:lnTo>
                  <a:pt x="535824" y="39263"/>
                </a:lnTo>
                <a:lnTo>
                  <a:pt x="494825" y="19928"/>
                </a:lnTo>
                <a:lnTo>
                  <a:pt x="450590" y="6634"/>
                </a:lnTo>
                <a:lnTo>
                  <a:pt x="403097" y="0"/>
                </a:lnTo>
                <a:lnTo>
                  <a:pt x="382523" y="0"/>
                </a:lnTo>
                <a:lnTo>
                  <a:pt x="336631" y="6433"/>
                </a:lnTo>
                <a:lnTo>
                  <a:pt x="293844" y="18977"/>
                </a:lnTo>
                <a:lnTo>
                  <a:pt x="254130" y="37085"/>
                </a:lnTo>
                <a:lnTo>
                  <a:pt x="217452" y="60210"/>
                </a:lnTo>
                <a:lnTo>
                  <a:pt x="183777" y="87804"/>
                </a:lnTo>
                <a:lnTo>
                  <a:pt x="153070" y="119321"/>
                </a:lnTo>
                <a:lnTo>
                  <a:pt x="125297" y="154214"/>
                </a:lnTo>
                <a:lnTo>
                  <a:pt x="100422" y="191934"/>
                </a:lnTo>
                <a:lnTo>
                  <a:pt x="78412" y="231935"/>
                </a:lnTo>
                <a:lnTo>
                  <a:pt x="59232" y="273670"/>
                </a:lnTo>
                <a:lnTo>
                  <a:pt x="42848" y="316592"/>
                </a:lnTo>
                <a:lnTo>
                  <a:pt x="29192" y="360281"/>
                </a:lnTo>
                <a:lnTo>
                  <a:pt x="18326" y="403807"/>
                </a:lnTo>
                <a:lnTo>
                  <a:pt x="10120" y="447006"/>
                </a:lnTo>
                <a:lnTo>
                  <a:pt x="4571" y="489204"/>
                </a:lnTo>
                <a:lnTo>
                  <a:pt x="761" y="547116"/>
                </a:lnTo>
                <a:lnTo>
                  <a:pt x="761" y="573278"/>
                </a:lnTo>
                <a:lnTo>
                  <a:pt x="2285" y="572262"/>
                </a:lnTo>
                <a:lnTo>
                  <a:pt x="6857" y="570738"/>
                </a:lnTo>
                <a:lnTo>
                  <a:pt x="9143" y="572262"/>
                </a:lnTo>
                <a:lnTo>
                  <a:pt x="9905" y="573786"/>
                </a:lnTo>
                <a:lnTo>
                  <a:pt x="10667" y="574548"/>
                </a:lnTo>
                <a:lnTo>
                  <a:pt x="10677" y="576453"/>
                </a:lnTo>
                <a:lnTo>
                  <a:pt x="11429" y="547116"/>
                </a:lnTo>
                <a:lnTo>
                  <a:pt x="12953" y="518160"/>
                </a:lnTo>
                <a:lnTo>
                  <a:pt x="20196" y="448872"/>
                </a:lnTo>
                <a:lnTo>
                  <a:pt x="28056" y="406436"/>
                </a:lnTo>
                <a:lnTo>
                  <a:pt x="38819" y="363267"/>
                </a:lnTo>
                <a:lnTo>
                  <a:pt x="52480" y="319979"/>
                </a:lnTo>
                <a:lnTo>
                  <a:pt x="69037" y="277181"/>
                </a:lnTo>
                <a:lnTo>
                  <a:pt x="88486" y="235486"/>
                </a:lnTo>
                <a:lnTo>
                  <a:pt x="110825" y="195503"/>
                </a:lnTo>
                <a:lnTo>
                  <a:pt x="136050" y="157845"/>
                </a:lnTo>
                <a:lnTo>
                  <a:pt x="164159" y="123123"/>
                </a:lnTo>
                <a:lnTo>
                  <a:pt x="195148" y="91948"/>
                </a:lnTo>
                <a:lnTo>
                  <a:pt x="229014" y="64930"/>
                </a:lnTo>
                <a:lnTo>
                  <a:pt x="265755" y="42682"/>
                </a:lnTo>
                <a:lnTo>
                  <a:pt x="305366" y="25815"/>
                </a:lnTo>
                <a:lnTo>
                  <a:pt x="347846" y="14940"/>
                </a:lnTo>
                <a:lnTo>
                  <a:pt x="393191" y="10668"/>
                </a:lnTo>
                <a:lnTo>
                  <a:pt x="403097" y="10668"/>
                </a:lnTo>
                <a:lnTo>
                  <a:pt x="457044" y="18990"/>
                </a:lnTo>
                <a:lnTo>
                  <a:pt x="498856" y="32929"/>
                </a:lnTo>
                <a:lnTo>
                  <a:pt x="537684" y="52640"/>
                </a:lnTo>
                <a:lnTo>
                  <a:pt x="573532" y="77514"/>
                </a:lnTo>
                <a:lnTo>
                  <a:pt x="606405" y="106945"/>
                </a:lnTo>
                <a:lnTo>
                  <a:pt x="636309" y="140324"/>
                </a:lnTo>
                <a:lnTo>
                  <a:pt x="663248" y="177044"/>
                </a:lnTo>
                <a:lnTo>
                  <a:pt x="687228" y="216497"/>
                </a:lnTo>
                <a:lnTo>
                  <a:pt x="708255" y="258076"/>
                </a:lnTo>
                <a:lnTo>
                  <a:pt x="726332" y="301173"/>
                </a:lnTo>
                <a:lnTo>
                  <a:pt x="741466" y="345180"/>
                </a:lnTo>
                <a:lnTo>
                  <a:pt x="753661" y="389490"/>
                </a:lnTo>
                <a:lnTo>
                  <a:pt x="762923" y="433495"/>
                </a:lnTo>
                <a:lnTo>
                  <a:pt x="769257" y="476587"/>
                </a:lnTo>
                <a:lnTo>
                  <a:pt x="772667" y="518160"/>
                </a:lnTo>
                <a:lnTo>
                  <a:pt x="774953" y="576834"/>
                </a:lnTo>
                <a:lnTo>
                  <a:pt x="774953" y="711657"/>
                </a:lnTo>
                <a:lnTo>
                  <a:pt x="779900" y="678049"/>
                </a:lnTo>
                <a:lnTo>
                  <a:pt x="783335" y="635508"/>
                </a:lnTo>
                <a:lnTo>
                  <a:pt x="784859" y="605790"/>
                </a:lnTo>
                <a:lnTo>
                  <a:pt x="785621" y="576072"/>
                </a:lnTo>
                <a:close/>
              </a:path>
              <a:path w="786129" h="1153160">
                <a:moveTo>
                  <a:pt x="10667" y="576072"/>
                </a:moveTo>
                <a:lnTo>
                  <a:pt x="10667" y="574548"/>
                </a:lnTo>
                <a:lnTo>
                  <a:pt x="761" y="576834"/>
                </a:lnTo>
                <a:lnTo>
                  <a:pt x="761" y="579120"/>
                </a:lnTo>
                <a:lnTo>
                  <a:pt x="10667" y="576072"/>
                </a:lnTo>
                <a:close/>
              </a:path>
              <a:path w="786129" h="1153160">
                <a:moveTo>
                  <a:pt x="10677" y="576453"/>
                </a:moveTo>
                <a:lnTo>
                  <a:pt x="10667" y="576072"/>
                </a:lnTo>
                <a:lnTo>
                  <a:pt x="761" y="579120"/>
                </a:lnTo>
                <a:lnTo>
                  <a:pt x="2285" y="581406"/>
                </a:lnTo>
                <a:lnTo>
                  <a:pt x="4571" y="582168"/>
                </a:lnTo>
                <a:lnTo>
                  <a:pt x="6857" y="581406"/>
                </a:lnTo>
                <a:lnTo>
                  <a:pt x="9143" y="581406"/>
                </a:lnTo>
                <a:lnTo>
                  <a:pt x="10667" y="579120"/>
                </a:lnTo>
                <a:lnTo>
                  <a:pt x="10677" y="576453"/>
                </a:lnTo>
                <a:close/>
              </a:path>
              <a:path w="786129" h="1153160">
                <a:moveTo>
                  <a:pt x="774953" y="711657"/>
                </a:moveTo>
                <a:lnTo>
                  <a:pt x="774953" y="576834"/>
                </a:lnTo>
                <a:lnTo>
                  <a:pt x="774191" y="605790"/>
                </a:lnTo>
                <a:lnTo>
                  <a:pt x="772667" y="634746"/>
                </a:lnTo>
                <a:lnTo>
                  <a:pt x="769378" y="676700"/>
                </a:lnTo>
                <a:lnTo>
                  <a:pt x="762988" y="720342"/>
                </a:lnTo>
                <a:lnTo>
                  <a:pt x="753505" y="765015"/>
                </a:lnTo>
                <a:lnTo>
                  <a:pt x="740942" y="810060"/>
                </a:lnTo>
                <a:lnTo>
                  <a:pt x="725308" y="854822"/>
                </a:lnTo>
                <a:lnTo>
                  <a:pt x="706613" y="898643"/>
                </a:lnTo>
                <a:lnTo>
                  <a:pt x="684868" y="940866"/>
                </a:lnTo>
                <a:lnTo>
                  <a:pt x="660083" y="980832"/>
                </a:lnTo>
                <a:lnTo>
                  <a:pt x="632269" y="1017886"/>
                </a:lnTo>
                <a:lnTo>
                  <a:pt x="601435" y="1051370"/>
                </a:lnTo>
                <a:lnTo>
                  <a:pt x="567592" y="1080627"/>
                </a:lnTo>
                <a:lnTo>
                  <a:pt x="530750" y="1104999"/>
                </a:lnTo>
                <a:lnTo>
                  <a:pt x="490920" y="1123830"/>
                </a:lnTo>
                <a:lnTo>
                  <a:pt x="448112" y="1136462"/>
                </a:lnTo>
                <a:lnTo>
                  <a:pt x="402335" y="1142238"/>
                </a:lnTo>
                <a:lnTo>
                  <a:pt x="393191" y="1143000"/>
                </a:lnTo>
                <a:lnTo>
                  <a:pt x="383285" y="1142238"/>
                </a:lnTo>
                <a:lnTo>
                  <a:pt x="336243" y="1136206"/>
                </a:lnTo>
                <a:lnTo>
                  <a:pt x="292329" y="1122889"/>
                </a:lnTo>
                <a:lnTo>
                  <a:pt x="251561" y="1103025"/>
                </a:lnTo>
                <a:lnTo>
                  <a:pt x="213954" y="1077350"/>
                </a:lnTo>
                <a:lnTo>
                  <a:pt x="179523" y="1046599"/>
                </a:lnTo>
                <a:lnTo>
                  <a:pt x="148286" y="1011509"/>
                </a:lnTo>
                <a:lnTo>
                  <a:pt x="120257" y="972816"/>
                </a:lnTo>
                <a:lnTo>
                  <a:pt x="95453" y="931257"/>
                </a:lnTo>
                <a:lnTo>
                  <a:pt x="73890" y="887568"/>
                </a:lnTo>
                <a:lnTo>
                  <a:pt x="55583" y="842485"/>
                </a:lnTo>
                <a:lnTo>
                  <a:pt x="40549" y="796744"/>
                </a:lnTo>
                <a:lnTo>
                  <a:pt x="28803" y="751082"/>
                </a:lnTo>
                <a:lnTo>
                  <a:pt x="20361" y="706235"/>
                </a:lnTo>
                <a:lnTo>
                  <a:pt x="15239" y="662940"/>
                </a:lnTo>
                <a:lnTo>
                  <a:pt x="11429" y="605790"/>
                </a:lnTo>
                <a:lnTo>
                  <a:pt x="10677" y="576453"/>
                </a:lnTo>
                <a:lnTo>
                  <a:pt x="10667" y="576834"/>
                </a:lnTo>
                <a:lnTo>
                  <a:pt x="10667" y="579120"/>
                </a:lnTo>
                <a:lnTo>
                  <a:pt x="9143" y="581406"/>
                </a:lnTo>
                <a:lnTo>
                  <a:pt x="6857" y="581406"/>
                </a:lnTo>
                <a:lnTo>
                  <a:pt x="4571" y="582168"/>
                </a:lnTo>
                <a:lnTo>
                  <a:pt x="2285" y="581406"/>
                </a:lnTo>
                <a:lnTo>
                  <a:pt x="761" y="579120"/>
                </a:lnTo>
                <a:lnTo>
                  <a:pt x="761" y="606552"/>
                </a:lnTo>
                <a:lnTo>
                  <a:pt x="4571" y="664464"/>
                </a:lnTo>
                <a:lnTo>
                  <a:pt x="9816" y="706632"/>
                </a:lnTo>
                <a:lnTo>
                  <a:pt x="18024" y="750116"/>
                </a:lnTo>
                <a:lnTo>
                  <a:pt x="29224" y="794397"/>
                </a:lnTo>
                <a:lnTo>
                  <a:pt x="43319" y="838554"/>
                </a:lnTo>
                <a:lnTo>
                  <a:pt x="60401" y="882266"/>
                </a:lnTo>
                <a:lnTo>
                  <a:pt x="80436" y="924812"/>
                </a:lnTo>
                <a:lnTo>
                  <a:pt x="103421" y="965573"/>
                </a:lnTo>
                <a:lnTo>
                  <a:pt x="129353" y="1003927"/>
                </a:lnTo>
                <a:lnTo>
                  <a:pt x="158231" y="1039254"/>
                </a:lnTo>
                <a:lnTo>
                  <a:pt x="190051" y="1070934"/>
                </a:lnTo>
                <a:lnTo>
                  <a:pt x="224810" y="1098346"/>
                </a:lnTo>
                <a:lnTo>
                  <a:pt x="262507" y="1120870"/>
                </a:lnTo>
                <a:lnTo>
                  <a:pt x="303137" y="1137885"/>
                </a:lnTo>
                <a:lnTo>
                  <a:pt x="346700" y="1148770"/>
                </a:lnTo>
                <a:lnTo>
                  <a:pt x="393191" y="1152906"/>
                </a:lnTo>
                <a:lnTo>
                  <a:pt x="403097" y="1152906"/>
                </a:lnTo>
                <a:lnTo>
                  <a:pt x="458829" y="1144674"/>
                </a:lnTo>
                <a:lnTo>
                  <a:pt x="501651" y="1130654"/>
                </a:lnTo>
                <a:lnTo>
                  <a:pt x="541467" y="1110708"/>
                </a:lnTo>
                <a:lnTo>
                  <a:pt x="578272" y="1085456"/>
                </a:lnTo>
                <a:lnTo>
                  <a:pt x="612063" y="1055522"/>
                </a:lnTo>
                <a:lnTo>
                  <a:pt x="642836" y="1021527"/>
                </a:lnTo>
                <a:lnTo>
                  <a:pt x="670587" y="984094"/>
                </a:lnTo>
                <a:lnTo>
                  <a:pt x="695312" y="943844"/>
                </a:lnTo>
                <a:lnTo>
                  <a:pt x="717007" y="901400"/>
                </a:lnTo>
                <a:lnTo>
                  <a:pt x="735668" y="857385"/>
                </a:lnTo>
                <a:lnTo>
                  <a:pt x="751292" y="812420"/>
                </a:lnTo>
                <a:lnTo>
                  <a:pt x="763875" y="767127"/>
                </a:lnTo>
                <a:lnTo>
                  <a:pt x="773412" y="722130"/>
                </a:lnTo>
                <a:lnTo>
                  <a:pt x="774953" y="71165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2867" y="1961388"/>
            <a:ext cx="784860" cy="1153160"/>
          </a:xfrm>
          <a:custGeom>
            <a:avLst/>
            <a:gdLst/>
            <a:ahLst/>
            <a:cxnLst/>
            <a:rect l="l" t="t" r="r" b="b"/>
            <a:pathLst>
              <a:path w="784859" h="1153160">
                <a:moveTo>
                  <a:pt x="80" y="573705"/>
                </a:moveTo>
                <a:lnTo>
                  <a:pt x="0" y="576834"/>
                </a:lnTo>
                <a:lnTo>
                  <a:pt x="80" y="573705"/>
                </a:lnTo>
                <a:close/>
              </a:path>
              <a:path w="784859" h="1153160">
                <a:moveTo>
                  <a:pt x="9905" y="574548"/>
                </a:moveTo>
                <a:lnTo>
                  <a:pt x="9905" y="573786"/>
                </a:lnTo>
                <a:lnTo>
                  <a:pt x="9143" y="572262"/>
                </a:lnTo>
                <a:lnTo>
                  <a:pt x="6857" y="570738"/>
                </a:lnTo>
                <a:lnTo>
                  <a:pt x="3809" y="571500"/>
                </a:lnTo>
                <a:lnTo>
                  <a:pt x="1523" y="572262"/>
                </a:lnTo>
                <a:lnTo>
                  <a:pt x="80" y="573705"/>
                </a:lnTo>
                <a:lnTo>
                  <a:pt x="0" y="576834"/>
                </a:lnTo>
                <a:lnTo>
                  <a:pt x="9905" y="574548"/>
                </a:lnTo>
                <a:close/>
              </a:path>
              <a:path w="784859" h="1153160">
                <a:moveTo>
                  <a:pt x="9905" y="576306"/>
                </a:moveTo>
                <a:lnTo>
                  <a:pt x="9905" y="574548"/>
                </a:lnTo>
                <a:lnTo>
                  <a:pt x="0" y="576834"/>
                </a:lnTo>
                <a:lnTo>
                  <a:pt x="761" y="606552"/>
                </a:lnTo>
                <a:lnTo>
                  <a:pt x="761" y="579120"/>
                </a:lnTo>
                <a:lnTo>
                  <a:pt x="9905" y="576306"/>
                </a:lnTo>
                <a:close/>
              </a:path>
              <a:path w="784859" h="1153160">
                <a:moveTo>
                  <a:pt x="784859" y="605790"/>
                </a:moveTo>
                <a:lnTo>
                  <a:pt x="784859" y="547116"/>
                </a:lnTo>
                <a:lnTo>
                  <a:pt x="783335" y="517398"/>
                </a:lnTo>
                <a:lnTo>
                  <a:pt x="779209" y="473632"/>
                </a:lnTo>
                <a:lnTo>
                  <a:pt x="772205" y="428565"/>
                </a:lnTo>
                <a:lnTo>
                  <a:pt x="762288" y="382804"/>
                </a:lnTo>
                <a:lnTo>
                  <a:pt x="749423" y="336953"/>
                </a:lnTo>
                <a:lnTo>
                  <a:pt x="733574" y="291620"/>
                </a:lnTo>
                <a:lnTo>
                  <a:pt x="714705" y="247409"/>
                </a:lnTo>
                <a:lnTo>
                  <a:pt x="692780" y="204926"/>
                </a:lnTo>
                <a:lnTo>
                  <a:pt x="667764" y="164778"/>
                </a:lnTo>
                <a:lnTo>
                  <a:pt x="639621" y="127570"/>
                </a:lnTo>
                <a:lnTo>
                  <a:pt x="608315" y="93909"/>
                </a:lnTo>
                <a:lnTo>
                  <a:pt x="573811" y="64399"/>
                </a:lnTo>
                <a:lnTo>
                  <a:pt x="536073" y="39648"/>
                </a:lnTo>
                <a:lnTo>
                  <a:pt x="495065" y="20260"/>
                </a:lnTo>
                <a:lnTo>
                  <a:pt x="450752" y="6842"/>
                </a:lnTo>
                <a:lnTo>
                  <a:pt x="403097" y="0"/>
                </a:lnTo>
                <a:lnTo>
                  <a:pt x="382523" y="0"/>
                </a:lnTo>
                <a:lnTo>
                  <a:pt x="337037" y="6095"/>
                </a:lnTo>
                <a:lnTo>
                  <a:pt x="294476" y="18459"/>
                </a:lnTo>
                <a:lnTo>
                  <a:pt x="254834" y="36518"/>
                </a:lnTo>
                <a:lnTo>
                  <a:pt x="218106" y="59701"/>
                </a:lnTo>
                <a:lnTo>
                  <a:pt x="184285" y="87435"/>
                </a:lnTo>
                <a:lnTo>
                  <a:pt x="153364" y="119148"/>
                </a:lnTo>
                <a:lnTo>
                  <a:pt x="125338" y="154267"/>
                </a:lnTo>
                <a:lnTo>
                  <a:pt x="100200" y="192222"/>
                </a:lnTo>
                <a:lnTo>
                  <a:pt x="77944" y="232438"/>
                </a:lnTo>
                <a:lnTo>
                  <a:pt x="58563" y="274345"/>
                </a:lnTo>
                <a:lnTo>
                  <a:pt x="42052" y="317370"/>
                </a:lnTo>
                <a:lnTo>
                  <a:pt x="28403" y="360940"/>
                </a:lnTo>
                <a:lnTo>
                  <a:pt x="17599" y="404552"/>
                </a:lnTo>
                <a:lnTo>
                  <a:pt x="9669" y="447429"/>
                </a:lnTo>
                <a:lnTo>
                  <a:pt x="4571" y="489204"/>
                </a:lnTo>
                <a:lnTo>
                  <a:pt x="761" y="547116"/>
                </a:lnTo>
                <a:lnTo>
                  <a:pt x="80" y="573705"/>
                </a:lnTo>
                <a:lnTo>
                  <a:pt x="1523" y="572262"/>
                </a:lnTo>
                <a:lnTo>
                  <a:pt x="3809" y="571500"/>
                </a:lnTo>
                <a:lnTo>
                  <a:pt x="6857" y="570738"/>
                </a:lnTo>
                <a:lnTo>
                  <a:pt x="9143" y="572262"/>
                </a:lnTo>
                <a:lnTo>
                  <a:pt x="9905" y="573786"/>
                </a:lnTo>
                <a:lnTo>
                  <a:pt x="9905" y="576306"/>
                </a:lnTo>
                <a:lnTo>
                  <a:pt x="10667" y="576072"/>
                </a:lnTo>
                <a:lnTo>
                  <a:pt x="10677" y="576453"/>
                </a:lnTo>
                <a:lnTo>
                  <a:pt x="11429" y="547116"/>
                </a:lnTo>
                <a:lnTo>
                  <a:pt x="12953" y="518160"/>
                </a:lnTo>
                <a:lnTo>
                  <a:pt x="20065" y="448833"/>
                </a:lnTo>
                <a:lnTo>
                  <a:pt x="27853" y="406353"/>
                </a:lnTo>
                <a:lnTo>
                  <a:pt x="38592" y="363138"/>
                </a:lnTo>
                <a:lnTo>
                  <a:pt x="52269" y="319803"/>
                </a:lnTo>
                <a:lnTo>
                  <a:pt x="68873" y="276961"/>
                </a:lnTo>
                <a:lnTo>
                  <a:pt x="88391" y="235226"/>
                </a:lnTo>
                <a:lnTo>
                  <a:pt x="110811" y="195211"/>
                </a:lnTo>
                <a:lnTo>
                  <a:pt x="136121" y="157530"/>
                </a:lnTo>
                <a:lnTo>
                  <a:pt x="164309" y="122797"/>
                </a:lnTo>
                <a:lnTo>
                  <a:pt x="195362" y="91626"/>
                </a:lnTo>
                <a:lnTo>
                  <a:pt x="229269" y="64629"/>
                </a:lnTo>
                <a:lnTo>
                  <a:pt x="266018" y="42422"/>
                </a:lnTo>
                <a:lnTo>
                  <a:pt x="305596" y="25616"/>
                </a:lnTo>
                <a:lnTo>
                  <a:pt x="347991" y="14827"/>
                </a:lnTo>
                <a:lnTo>
                  <a:pt x="392429" y="10738"/>
                </a:lnTo>
                <a:lnTo>
                  <a:pt x="403097" y="10726"/>
                </a:lnTo>
                <a:lnTo>
                  <a:pt x="412241" y="11430"/>
                </a:lnTo>
                <a:lnTo>
                  <a:pt x="457111" y="19121"/>
                </a:lnTo>
                <a:lnTo>
                  <a:pt x="498965" y="33153"/>
                </a:lnTo>
                <a:lnTo>
                  <a:pt x="537813" y="52921"/>
                </a:lnTo>
                <a:lnTo>
                  <a:pt x="573663" y="77824"/>
                </a:lnTo>
                <a:lnTo>
                  <a:pt x="606523" y="107258"/>
                </a:lnTo>
                <a:lnTo>
                  <a:pt x="636404" y="140620"/>
                </a:lnTo>
                <a:lnTo>
                  <a:pt x="663312" y="177308"/>
                </a:lnTo>
                <a:lnTo>
                  <a:pt x="687259" y="216717"/>
                </a:lnTo>
                <a:lnTo>
                  <a:pt x="708251" y="258246"/>
                </a:lnTo>
                <a:lnTo>
                  <a:pt x="726298" y="301291"/>
                </a:lnTo>
                <a:lnTo>
                  <a:pt x="741409" y="345250"/>
                </a:lnTo>
                <a:lnTo>
                  <a:pt x="753593" y="389519"/>
                </a:lnTo>
                <a:lnTo>
                  <a:pt x="762858" y="433496"/>
                </a:lnTo>
                <a:lnTo>
                  <a:pt x="769213" y="476577"/>
                </a:lnTo>
                <a:lnTo>
                  <a:pt x="772667" y="518160"/>
                </a:lnTo>
                <a:lnTo>
                  <a:pt x="774953" y="576834"/>
                </a:lnTo>
                <a:lnTo>
                  <a:pt x="774953" y="710141"/>
                </a:lnTo>
                <a:lnTo>
                  <a:pt x="779730" y="678157"/>
                </a:lnTo>
                <a:lnTo>
                  <a:pt x="783335" y="635508"/>
                </a:lnTo>
                <a:lnTo>
                  <a:pt x="784859" y="605790"/>
                </a:lnTo>
                <a:close/>
              </a:path>
              <a:path w="784859" h="1153160">
                <a:moveTo>
                  <a:pt x="10677" y="576453"/>
                </a:moveTo>
                <a:lnTo>
                  <a:pt x="10667" y="576072"/>
                </a:lnTo>
                <a:lnTo>
                  <a:pt x="761" y="579120"/>
                </a:lnTo>
                <a:lnTo>
                  <a:pt x="1523" y="581406"/>
                </a:lnTo>
                <a:lnTo>
                  <a:pt x="4571" y="582168"/>
                </a:lnTo>
                <a:lnTo>
                  <a:pt x="6857" y="581406"/>
                </a:lnTo>
                <a:lnTo>
                  <a:pt x="9143" y="581406"/>
                </a:lnTo>
                <a:lnTo>
                  <a:pt x="10667" y="579120"/>
                </a:lnTo>
                <a:lnTo>
                  <a:pt x="10677" y="576453"/>
                </a:lnTo>
                <a:close/>
              </a:path>
              <a:path w="784859" h="1153160">
                <a:moveTo>
                  <a:pt x="774953" y="710141"/>
                </a:moveTo>
                <a:lnTo>
                  <a:pt x="774953" y="576834"/>
                </a:lnTo>
                <a:lnTo>
                  <a:pt x="774191" y="605790"/>
                </a:lnTo>
                <a:lnTo>
                  <a:pt x="772667" y="634746"/>
                </a:lnTo>
                <a:lnTo>
                  <a:pt x="769264" y="676612"/>
                </a:lnTo>
                <a:lnTo>
                  <a:pt x="762809" y="720177"/>
                </a:lnTo>
                <a:lnTo>
                  <a:pt x="753305" y="764784"/>
                </a:lnTo>
                <a:lnTo>
                  <a:pt x="740755" y="809777"/>
                </a:lnTo>
                <a:lnTo>
                  <a:pt x="725161" y="854498"/>
                </a:lnTo>
                <a:lnTo>
                  <a:pt x="706525" y="898290"/>
                </a:lnTo>
                <a:lnTo>
                  <a:pt x="684850" y="940497"/>
                </a:lnTo>
                <a:lnTo>
                  <a:pt x="660139" y="980461"/>
                </a:lnTo>
                <a:lnTo>
                  <a:pt x="632393" y="1017526"/>
                </a:lnTo>
                <a:lnTo>
                  <a:pt x="601615" y="1051035"/>
                </a:lnTo>
                <a:lnTo>
                  <a:pt x="567808" y="1080330"/>
                </a:lnTo>
                <a:lnTo>
                  <a:pt x="530975" y="1104754"/>
                </a:lnTo>
                <a:lnTo>
                  <a:pt x="491116" y="1123652"/>
                </a:lnTo>
                <a:lnTo>
                  <a:pt x="448236" y="1136365"/>
                </a:lnTo>
                <a:lnTo>
                  <a:pt x="402335" y="1142238"/>
                </a:lnTo>
                <a:lnTo>
                  <a:pt x="392429" y="1143000"/>
                </a:lnTo>
                <a:lnTo>
                  <a:pt x="382523" y="1142238"/>
                </a:lnTo>
                <a:lnTo>
                  <a:pt x="335431" y="1136065"/>
                </a:lnTo>
                <a:lnTo>
                  <a:pt x="291518" y="1122654"/>
                </a:lnTo>
                <a:lnTo>
                  <a:pt x="250794" y="1102736"/>
                </a:lnTo>
                <a:lnTo>
                  <a:pt x="213264" y="1077040"/>
                </a:lnTo>
                <a:lnTo>
                  <a:pt x="178936" y="1046296"/>
                </a:lnTo>
                <a:lnTo>
                  <a:pt x="147817" y="1011236"/>
                </a:lnTo>
                <a:lnTo>
                  <a:pt x="119914" y="972588"/>
                </a:lnTo>
                <a:lnTo>
                  <a:pt x="95235" y="931083"/>
                </a:lnTo>
                <a:lnTo>
                  <a:pt x="73785" y="887451"/>
                </a:lnTo>
                <a:lnTo>
                  <a:pt x="55573" y="842422"/>
                </a:lnTo>
                <a:lnTo>
                  <a:pt x="40606" y="796726"/>
                </a:lnTo>
                <a:lnTo>
                  <a:pt x="28889" y="751094"/>
                </a:lnTo>
                <a:lnTo>
                  <a:pt x="20432" y="706255"/>
                </a:lnTo>
                <a:lnTo>
                  <a:pt x="15239" y="662940"/>
                </a:lnTo>
                <a:lnTo>
                  <a:pt x="11429" y="605790"/>
                </a:lnTo>
                <a:lnTo>
                  <a:pt x="10677" y="576453"/>
                </a:lnTo>
                <a:lnTo>
                  <a:pt x="10667" y="576834"/>
                </a:lnTo>
                <a:lnTo>
                  <a:pt x="10667" y="579120"/>
                </a:lnTo>
                <a:lnTo>
                  <a:pt x="9143" y="581406"/>
                </a:lnTo>
                <a:lnTo>
                  <a:pt x="6857" y="581406"/>
                </a:lnTo>
                <a:lnTo>
                  <a:pt x="4571" y="582168"/>
                </a:lnTo>
                <a:lnTo>
                  <a:pt x="1523" y="581406"/>
                </a:lnTo>
                <a:lnTo>
                  <a:pt x="761" y="579120"/>
                </a:lnTo>
                <a:lnTo>
                  <a:pt x="761" y="606552"/>
                </a:lnTo>
                <a:lnTo>
                  <a:pt x="4571" y="664464"/>
                </a:lnTo>
                <a:lnTo>
                  <a:pt x="9552" y="706648"/>
                </a:lnTo>
                <a:lnTo>
                  <a:pt x="17611" y="750211"/>
                </a:lnTo>
                <a:lnTo>
                  <a:pt x="28693" y="794378"/>
                </a:lnTo>
                <a:lnTo>
                  <a:pt x="42819" y="838675"/>
                </a:lnTo>
                <a:lnTo>
                  <a:pt x="59958" y="882429"/>
                </a:lnTo>
                <a:lnTo>
                  <a:pt x="80092" y="925017"/>
                </a:lnTo>
                <a:lnTo>
                  <a:pt x="103204" y="965814"/>
                </a:lnTo>
                <a:lnTo>
                  <a:pt x="129276" y="1004197"/>
                </a:lnTo>
                <a:lnTo>
                  <a:pt x="158291" y="1039543"/>
                </a:lnTo>
                <a:lnTo>
                  <a:pt x="190231" y="1071228"/>
                </a:lnTo>
                <a:lnTo>
                  <a:pt x="225079" y="1098627"/>
                </a:lnTo>
                <a:lnTo>
                  <a:pt x="262816" y="1121119"/>
                </a:lnTo>
                <a:lnTo>
                  <a:pt x="303426" y="1138078"/>
                </a:lnTo>
                <a:lnTo>
                  <a:pt x="346890" y="1148881"/>
                </a:lnTo>
                <a:lnTo>
                  <a:pt x="392429" y="1152839"/>
                </a:lnTo>
                <a:lnTo>
                  <a:pt x="403097" y="1152906"/>
                </a:lnTo>
                <a:lnTo>
                  <a:pt x="413003" y="1152144"/>
                </a:lnTo>
                <a:lnTo>
                  <a:pt x="458949" y="1144547"/>
                </a:lnTo>
                <a:lnTo>
                  <a:pt x="501833" y="1130453"/>
                </a:lnTo>
                <a:lnTo>
                  <a:pt x="541661" y="1110475"/>
                </a:lnTo>
                <a:lnTo>
                  <a:pt x="578439" y="1085228"/>
                </a:lnTo>
                <a:lnTo>
                  <a:pt x="612173" y="1055327"/>
                </a:lnTo>
                <a:lnTo>
                  <a:pt x="642869" y="1021386"/>
                </a:lnTo>
                <a:lnTo>
                  <a:pt x="670532" y="984020"/>
                </a:lnTo>
                <a:lnTo>
                  <a:pt x="695168" y="943842"/>
                </a:lnTo>
                <a:lnTo>
                  <a:pt x="716782" y="901468"/>
                </a:lnTo>
                <a:lnTo>
                  <a:pt x="735380" y="857512"/>
                </a:lnTo>
                <a:lnTo>
                  <a:pt x="750969" y="812588"/>
                </a:lnTo>
                <a:lnTo>
                  <a:pt x="763553" y="767312"/>
                </a:lnTo>
                <a:lnTo>
                  <a:pt x="773138" y="722296"/>
                </a:lnTo>
                <a:lnTo>
                  <a:pt x="774953" y="71014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01213" y="2012442"/>
            <a:ext cx="784860" cy="1153160"/>
          </a:xfrm>
          <a:custGeom>
            <a:avLst/>
            <a:gdLst/>
            <a:ahLst/>
            <a:cxnLst/>
            <a:rect l="l" t="t" r="r" b="b"/>
            <a:pathLst>
              <a:path w="784859" h="1153160">
                <a:moveTo>
                  <a:pt x="62" y="573692"/>
                </a:moveTo>
                <a:lnTo>
                  <a:pt x="0" y="576072"/>
                </a:lnTo>
                <a:lnTo>
                  <a:pt x="62" y="573692"/>
                </a:lnTo>
                <a:close/>
              </a:path>
              <a:path w="784859" h="1153160">
                <a:moveTo>
                  <a:pt x="9905" y="573786"/>
                </a:moveTo>
                <a:lnTo>
                  <a:pt x="9143" y="571500"/>
                </a:lnTo>
                <a:lnTo>
                  <a:pt x="6857" y="570738"/>
                </a:lnTo>
                <a:lnTo>
                  <a:pt x="3809" y="570738"/>
                </a:lnTo>
                <a:lnTo>
                  <a:pt x="1523" y="571500"/>
                </a:lnTo>
                <a:lnTo>
                  <a:pt x="62" y="573692"/>
                </a:lnTo>
                <a:lnTo>
                  <a:pt x="0" y="576072"/>
                </a:lnTo>
                <a:lnTo>
                  <a:pt x="9905" y="573786"/>
                </a:lnTo>
                <a:close/>
              </a:path>
              <a:path w="784859" h="1153160">
                <a:moveTo>
                  <a:pt x="9905" y="576247"/>
                </a:moveTo>
                <a:lnTo>
                  <a:pt x="9905" y="573786"/>
                </a:lnTo>
                <a:lnTo>
                  <a:pt x="0" y="576072"/>
                </a:lnTo>
                <a:lnTo>
                  <a:pt x="761" y="605790"/>
                </a:lnTo>
                <a:lnTo>
                  <a:pt x="761" y="578358"/>
                </a:lnTo>
                <a:lnTo>
                  <a:pt x="9905" y="576247"/>
                </a:lnTo>
                <a:close/>
              </a:path>
              <a:path w="784859" h="1153160">
                <a:moveTo>
                  <a:pt x="784859" y="605790"/>
                </a:moveTo>
                <a:lnTo>
                  <a:pt x="784859" y="546354"/>
                </a:lnTo>
                <a:lnTo>
                  <a:pt x="783335" y="517398"/>
                </a:lnTo>
                <a:lnTo>
                  <a:pt x="779520" y="473870"/>
                </a:lnTo>
                <a:lnTo>
                  <a:pt x="772667" y="428888"/>
                </a:lnTo>
                <a:lnTo>
                  <a:pt x="762787" y="383168"/>
                </a:lnTo>
                <a:lnTo>
                  <a:pt x="749849" y="337247"/>
                </a:lnTo>
                <a:lnTo>
                  <a:pt x="733848" y="291781"/>
                </a:lnTo>
                <a:lnTo>
                  <a:pt x="714774" y="247396"/>
                </a:lnTo>
                <a:lnTo>
                  <a:pt x="692618" y="204720"/>
                </a:lnTo>
                <a:lnTo>
                  <a:pt x="667367" y="164378"/>
                </a:lnTo>
                <a:lnTo>
                  <a:pt x="639012" y="126998"/>
                </a:lnTo>
                <a:lnTo>
                  <a:pt x="607542" y="93206"/>
                </a:lnTo>
                <a:lnTo>
                  <a:pt x="572947" y="63629"/>
                </a:lnTo>
                <a:lnTo>
                  <a:pt x="535215" y="38893"/>
                </a:lnTo>
                <a:lnTo>
                  <a:pt x="494337" y="19625"/>
                </a:lnTo>
                <a:lnTo>
                  <a:pt x="450301" y="6452"/>
                </a:lnTo>
                <a:lnTo>
                  <a:pt x="403097" y="0"/>
                </a:lnTo>
                <a:lnTo>
                  <a:pt x="382523" y="0"/>
                </a:lnTo>
                <a:lnTo>
                  <a:pt x="337125" y="5937"/>
                </a:lnTo>
                <a:lnTo>
                  <a:pt x="294611" y="18202"/>
                </a:lnTo>
                <a:lnTo>
                  <a:pt x="254981" y="36213"/>
                </a:lnTo>
                <a:lnTo>
                  <a:pt x="218235" y="59390"/>
                </a:lnTo>
                <a:lnTo>
                  <a:pt x="184375" y="87153"/>
                </a:lnTo>
                <a:lnTo>
                  <a:pt x="153401" y="118919"/>
                </a:lnTo>
                <a:lnTo>
                  <a:pt x="125313" y="154109"/>
                </a:lnTo>
                <a:lnTo>
                  <a:pt x="100112" y="192143"/>
                </a:lnTo>
                <a:lnTo>
                  <a:pt x="77798" y="232438"/>
                </a:lnTo>
                <a:lnTo>
                  <a:pt x="58372" y="274415"/>
                </a:lnTo>
                <a:lnTo>
                  <a:pt x="41833" y="317494"/>
                </a:lnTo>
                <a:lnTo>
                  <a:pt x="28184" y="361092"/>
                </a:lnTo>
                <a:lnTo>
                  <a:pt x="17423" y="404631"/>
                </a:lnTo>
                <a:lnTo>
                  <a:pt x="9552" y="447528"/>
                </a:lnTo>
                <a:lnTo>
                  <a:pt x="4571" y="489204"/>
                </a:lnTo>
                <a:lnTo>
                  <a:pt x="761" y="547116"/>
                </a:lnTo>
                <a:lnTo>
                  <a:pt x="62" y="573692"/>
                </a:lnTo>
                <a:lnTo>
                  <a:pt x="1523" y="571500"/>
                </a:lnTo>
                <a:lnTo>
                  <a:pt x="3809" y="570738"/>
                </a:lnTo>
                <a:lnTo>
                  <a:pt x="6857" y="570738"/>
                </a:lnTo>
                <a:lnTo>
                  <a:pt x="9143" y="571500"/>
                </a:lnTo>
                <a:lnTo>
                  <a:pt x="9905" y="573786"/>
                </a:lnTo>
                <a:lnTo>
                  <a:pt x="9905" y="576247"/>
                </a:lnTo>
                <a:lnTo>
                  <a:pt x="10667" y="576072"/>
                </a:lnTo>
                <a:lnTo>
                  <a:pt x="10677" y="576448"/>
                </a:lnTo>
                <a:lnTo>
                  <a:pt x="11429" y="547116"/>
                </a:lnTo>
                <a:lnTo>
                  <a:pt x="12953" y="518160"/>
                </a:lnTo>
                <a:lnTo>
                  <a:pt x="20163" y="448685"/>
                </a:lnTo>
                <a:lnTo>
                  <a:pt x="27988" y="406122"/>
                </a:lnTo>
                <a:lnTo>
                  <a:pt x="38713" y="362879"/>
                </a:lnTo>
                <a:lnTo>
                  <a:pt x="52337" y="319557"/>
                </a:lnTo>
                <a:lnTo>
                  <a:pt x="68859" y="276758"/>
                </a:lnTo>
                <a:lnTo>
                  <a:pt x="88278" y="235084"/>
                </a:lnTo>
                <a:lnTo>
                  <a:pt x="110592" y="195136"/>
                </a:lnTo>
                <a:lnTo>
                  <a:pt x="135800" y="157516"/>
                </a:lnTo>
                <a:lnTo>
                  <a:pt x="163901" y="122827"/>
                </a:lnTo>
                <a:lnTo>
                  <a:pt x="194894" y="91668"/>
                </a:lnTo>
                <a:lnTo>
                  <a:pt x="228777" y="64643"/>
                </a:lnTo>
                <a:lnTo>
                  <a:pt x="265550" y="42352"/>
                </a:lnTo>
                <a:lnTo>
                  <a:pt x="305211" y="25398"/>
                </a:lnTo>
                <a:lnTo>
                  <a:pt x="347758" y="14382"/>
                </a:lnTo>
                <a:lnTo>
                  <a:pt x="393191" y="9906"/>
                </a:lnTo>
                <a:lnTo>
                  <a:pt x="402335" y="10668"/>
                </a:lnTo>
                <a:lnTo>
                  <a:pt x="412241" y="10668"/>
                </a:lnTo>
                <a:lnTo>
                  <a:pt x="457229" y="18614"/>
                </a:lnTo>
                <a:lnTo>
                  <a:pt x="499161" y="32819"/>
                </a:lnTo>
                <a:lnTo>
                  <a:pt x="538052" y="52692"/>
                </a:lnTo>
                <a:lnTo>
                  <a:pt x="573916" y="77642"/>
                </a:lnTo>
                <a:lnTo>
                  <a:pt x="606766" y="107077"/>
                </a:lnTo>
                <a:lnTo>
                  <a:pt x="636618" y="140408"/>
                </a:lnTo>
                <a:lnTo>
                  <a:pt x="663484" y="177043"/>
                </a:lnTo>
                <a:lnTo>
                  <a:pt x="687381" y="216391"/>
                </a:lnTo>
                <a:lnTo>
                  <a:pt x="708321" y="257861"/>
                </a:lnTo>
                <a:lnTo>
                  <a:pt x="726318" y="300863"/>
                </a:lnTo>
                <a:lnTo>
                  <a:pt x="741388" y="344805"/>
                </a:lnTo>
                <a:lnTo>
                  <a:pt x="753543" y="389096"/>
                </a:lnTo>
                <a:lnTo>
                  <a:pt x="762799" y="433147"/>
                </a:lnTo>
                <a:lnTo>
                  <a:pt x="769169" y="476365"/>
                </a:lnTo>
                <a:lnTo>
                  <a:pt x="772674" y="518284"/>
                </a:lnTo>
                <a:lnTo>
                  <a:pt x="774953" y="576072"/>
                </a:lnTo>
                <a:lnTo>
                  <a:pt x="774953" y="709542"/>
                </a:lnTo>
                <a:lnTo>
                  <a:pt x="779731" y="677425"/>
                </a:lnTo>
                <a:lnTo>
                  <a:pt x="783335" y="634746"/>
                </a:lnTo>
                <a:lnTo>
                  <a:pt x="784859" y="605790"/>
                </a:lnTo>
                <a:close/>
              </a:path>
              <a:path w="784859" h="1153160">
                <a:moveTo>
                  <a:pt x="10677" y="576448"/>
                </a:moveTo>
                <a:lnTo>
                  <a:pt x="10667" y="576072"/>
                </a:lnTo>
                <a:lnTo>
                  <a:pt x="761" y="578358"/>
                </a:lnTo>
                <a:lnTo>
                  <a:pt x="1523" y="580644"/>
                </a:lnTo>
                <a:lnTo>
                  <a:pt x="4571" y="582168"/>
                </a:lnTo>
                <a:lnTo>
                  <a:pt x="9143" y="580644"/>
                </a:lnTo>
                <a:lnTo>
                  <a:pt x="10667" y="579120"/>
                </a:lnTo>
                <a:lnTo>
                  <a:pt x="10677" y="576448"/>
                </a:lnTo>
                <a:close/>
              </a:path>
              <a:path w="784859" h="1153160">
                <a:moveTo>
                  <a:pt x="774953" y="709542"/>
                </a:moveTo>
                <a:lnTo>
                  <a:pt x="774953" y="576072"/>
                </a:lnTo>
                <a:lnTo>
                  <a:pt x="774191" y="605790"/>
                </a:lnTo>
                <a:lnTo>
                  <a:pt x="772667" y="634746"/>
                </a:lnTo>
                <a:lnTo>
                  <a:pt x="769146" y="676937"/>
                </a:lnTo>
                <a:lnTo>
                  <a:pt x="762634" y="720685"/>
                </a:lnTo>
                <a:lnTo>
                  <a:pt x="753125" y="765356"/>
                </a:lnTo>
                <a:lnTo>
                  <a:pt x="740610" y="810314"/>
                </a:lnTo>
                <a:lnTo>
                  <a:pt x="725082" y="854924"/>
                </a:lnTo>
                <a:lnTo>
                  <a:pt x="706533" y="898552"/>
                </a:lnTo>
                <a:lnTo>
                  <a:pt x="684954" y="940562"/>
                </a:lnTo>
                <a:lnTo>
                  <a:pt x="660339" y="980320"/>
                </a:lnTo>
                <a:lnTo>
                  <a:pt x="632678" y="1017191"/>
                </a:lnTo>
                <a:lnTo>
                  <a:pt x="601965" y="1050541"/>
                </a:lnTo>
                <a:lnTo>
                  <a:pt x="568192" y="1079733"/>
                </a:lnTo>
                <a:lnTo>
                  <a:pt x="531350" y="1104134"/>
                </a:lnTo>
                <a:lnTo>
                  <a:pt x="491432" y="1123108"/>
                </a:lnTo>
                <a:lnTo>
                  <a:pt x="448430" y="1136021"/>
                </a:lnTo>
                <a:lnTo>
                  <a:pt x="403097" y="1142135"/>
                </a:lnTo>
                <a:lnTo>
                  <a:pt x="382523" y="1142238"/>
                </a:lnTo>
                <a:lnTo>
                  <a:pt x="335344" y="1135728"/>
                </a:lnTo>
                <a:lnTo>
                  <a:pt x="291390" y="1122115"/>
                </a:lnTo>
                <a:lnTo>
                  <a:pt x="250661" y="1102108"/>
                </a:lnTo>
                <a:lnTo>
                  <a:pt x="213156" y="1076417"/>
                </a:lnTo>
                <a:lnTo>
                  <a:pt x="178874" y="1045750"/>
                </a:lnTo>
                <a:lnTo>
                  <a:pt x="147815" y="1010818"/>
                </a:lnTo>
                <a:lnTo>
                  <a:pt x="119976" y="972331"/>
                </a:lnTo>
                <a:lnTo>
                  <a:pt x="95359" y="930996"/>
                </a:lnTo>
                <a:lnTo>
                  <a:pt x="73961" y="887524"/>
                </a:lnTo>
                <a:lnTo>
                  <a:pt x="55782" y="842625"/>
                </a:lnTo>
                <a:lnTo>
                  <a:pt x="40821" y="797007"/>
                </a:lnTo>
                <a:lnTo>
                  <a:pt x="29078" y="751381"/>
                </a:lnTo>
                <a:lnTo>
                  <a:pt x="20551" y="706455"/>
                </a:lnTo>
                <a:lnTo>
                  <a:pt x="15239" y="662940"/>
                </a:lnTo>
                <a:lnTo>
                  <a:pt x="11429" y="605028"/>
                </a:lnTo>
                <a:lnTo>
                  <a:pt x="10677" y="576448"/>
                </a:lnTo>
                <a:lnTo>
                  <a:pt x="10667" y="576834"/>
                </a:lnTo>
                <a:lnTo>
                  <a:pt x="10667" y="579120"/>
                </a:lnTo>
                <a:lnTo>
                  <a:pt x="9143" y="580644"/>
                </a:lnTo>
                <a:lnTo>
                  <a:pt x="4571" y="582168"/>
                </a:lnTo>
                <a:lnTo>
                  <a:pt x="1523" y="580644"/>
                </a:lnTo>
                <a:lnTo>
                  <a:pt x="761" y="578358"/>
                </a:lnTo>
                <a:lnTo>
                  <a:pt x="761" y="605790"/>
                </a:lnTo>
                <a:lnTo>
                  <a:pt x="4571" y="663702"/>
                </a:lnTo>
                <a:lnTo>
                  <a:pt x="9665" y="706083"/>
                </a:lnTo>
                <a:lnTo>
                  <a:pt x="17745" y="749707"/>
                </a:lnTo>
                <a:lnTo>
                  <a:pt x="28808" y="793964"/>
                </a:lnTo>
                <a:lnTo>
                  <a:pt x="42852" y="838247"/>
                </a:lnTo>
                <a:lnTo>
                  <a:pt x="59873" y="881947"/>
                </a:lnTo>
                <a:lnTo>
                  <a:pt x="79869" y="924454"/>
                </a:lnTo>
                <a:lnTo>
                  <a:pt x="102836" y="965159"/>
                </a:lnTo>
                <a:lnTo>
                  <a:pt x="128772" y="1003455"/>
                </a:lnTo>
                <a:lnTo>
                  <a:pt x="157673" y="1038732"/>
                </a:lnTo>
                <a:lnTo>
                  <a:pt x="189537" y="1070381"/>
                </a:lnTo>
                <a:lnTo>
                  <a:pt x="224361" y="1097794"/>
                </a:lnTo>
                <a:lnTo>
                  <a:pt x="262141" y="1120361"/>
                </a:lnTo>
                <a:lnTo>
                  <a:pt x="302875" y="1137475"/>
                </a:lnTo>
                <a:lnTo>
                  <a:pt x="346559" y="1148526"/>
                </a:lnTo>
                <a:lnTo>
                  <a:pt x="393191" y="1152906"/>
                </a:lnTo>
                <a:lnTo>
                  <a:pt x="403097" y="1152906"/>
                </a:lnTo>
                <a:lnTo>
                  <a:pt x="459107" y="1144424"/>
                </a:lnTo>
                <a:lnTo>
                  <a:pt x="502104" y="1130225"/>
                </a:lnTo>
                <a:lnTo>
                  <a:pt x="542006" y="1110158"/>
                </a:lnTo>
                <a:lnTo>
                  <a:pt x="578823" y="1084836"/>
                </a:lnTo>
                <a:lnTo>
                  <a:pt x="612566" y="1054873"/>
                </a:lnTo>
                <a:lnTo>
                  <a:pt x="643246" y="1020880"/>
                </a:lnTo>
                <a:lnTo>
                  <a:pt x="670874" y="983471"/>
                </a:lnTo>
                <a:lnTo>
                  <a:pt x="695461" y="943259"/>
                </a:lnTo>
                <a:lnTo>
                  <a:pt x="717018" y="900855"/>
                </a:lnTo>
                <a:lnTo>
                  <a:pt x="735555" y="856874"/>
                </a:lnTo>
                <a:lnTo>
                  <a:pt x="751084" y="811928"/>
                </a:lnTo>
                <a:lnTo>
                  <a:pt x="763616" y="766629"/>
                </a:lnTo>
                <a:lnTo>
                  <a:pt x="773161" y="721590"/>
                </a:lnTo>
                <a:lnTo>
                  <a:pt x="774953" y="70954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4991" y="4780026"/>
            <a:ext cx="784860" cy="1153160"/>
          </a:xfrm>
          <a:custGeom>
            <a:avLst/>
            <a:gdLst/>
            <a:ahLst/>
            <a:cxnLst/>
            <a:rect l="l" t="t" r="r" b="b"/>
            <a:pathLst>
              <a:path w="784860" h="1153160">
                <a:moveTo>
                  <a:pt x="80" y="573705"/>
                </a:moveTo>
                <a:lnTo>
                  <a:pt x="0" y="576834"/>
                </a:lnTo>
                <a:lnTo>
                  <a:pt x="80" y="573705"/>
                </a:lnTo>
                <a:close/>
              </a:path>
              <a:path w="784860" h="1153160">
                <a:moveTo>
                  <a:pt x="9905" y="574548"/>
                </a:moveTo>
                <a:lnTo>
                  <a:pt x="9905" y="573786"/>
                </a:lnTo>
                <a:lnTo>
                  <a:pt x="9143" y="572262"/>
                </a:lnTo>
                <a:lnTo>
                  <a:pt x="6857" y="570738"/>
                </a:lnTo>
                <a:lnTo>
                  <a:pt x="4571" y="571500"/>
                </a:lnTo>
                <a:lnTo>
                  <a:pt x="1523" y="572262"/>
                </a:lnTo>
                <a:lnTo>
                  <a:pt x="80" y="573705"/>
                </a:lnTo>
                <a:lnTo>
                  <a:pt x="0" y="576834"/>
                </a:lnTo>
                <a:lnTo>
                  <a:pt x="9905" y="574548"/>
                </a:lnTo>
                <a:close/>
              </a:path>
              <a:path w="784860" h="1153160">
                <a:moveTo>
                  <a:pt x="9905" y="576306"/>
                </a:moveTo>
                <a:lnTo>
                  <a:pt x="9905" y="574548"/>
                </a:lnTo>
                <a:lnTo>
                  <a:pt x="0" y="576834"/>
                </a:lnTo>
                <a:lnTo>
                  <a:pt x="761" y="605790"/>
                </a:lnTo>
                <a:lnTo>
                  <a:pt x="761" y="579120"/>
                </a:lnTo>
                <a:lnTo>
                  <a:pt x="9905" y="576306"/>
                </a:lnTo>
                <a:close/>
              </a:path>
              <a:path w="784860" h="1153160">
                <a:moveTo>
                  <a:pt x="784859" y="605790"/>
                </a:moveTo>
                <a:lnTo>
                  <a:pt x="784859" y="547116"/>
                </a:lnTo>
                <a:lnTo>
                  <a:pt x="783335" y="517398"/>
                </a:lnTo>
                <a:lnTo>
                  <a:pt x="779386" y="473847"/>
                </a:lnTo>
                <a:lnTo>
                  <a:pt x="772482" y="428908"/>
                </a:lnTo>
                <a:lnTo>
                  <a:pt x="762598" y="383199"/>
                </a:lnTo>
                <a:lnTo>
                  <a:pt x="749712" y="337339"/>
                </a:lnTo>
                <a:lnTo>
                  <a:pt x="733800" y="291947"/>
                </a:lnTo>
                <a:lnTo>
                  <a:pt x="714838" y="247643"/>
                </a:lnTo>
                <a:lnTo>
                  <a:pt x="692804" y="205045"/>
                </a:lnTo>
                <a:lnTo>
                  <a:pt x="667674" y="164773"/>
                </a:lnTo>
                <a:lnTo>
                  <a:pt x="639424" y="127446"/>
                </a:lnTo>
                <a:lnTo>
                  <a:pt x="608030" y="93683"/>
                </a:lnTo>
                <a:lnTo>
                  <a:pt x="573471" y="64103"/>
                </a:lnTo>
                <a:lnTo>
                  <a:pt x="535721" y="39326"/>
                </a:lnTo>
                <a:lnTo>
                  <a:pt x="494758" y="19970"/>
                </a:lnTo>
                <a:lnTo>
                  <a:pt x="450558" y="6655"/>
                </a:lnTo>
                <a:lnTo>
                  <a:pt x="403097" y="0"/>
                </a:lnTo>
                <a:lnTo>
                  <a:pt x="382523" y="0"/>
                </a:lnTo>
                <a:lnTo>
                  <a:pt x="337043" y="6089"/>
                </a:lnTo>
                <a:lnTo>
                  <a:pt x="294489" y="18450"/>
                </a:lnTo>
                <a:lnTo>
                  <a:pt x="254856" y="36508"/>
                </a:lnTo>
                <a:lnTo>
                  <a:pt x="218137" y="59692"/>
                </a:lnTo>
                <a:lnTo>
                  <a:pt x="184324" y="87429"/>
                </a:lnTo>
                <a:lnTo>
                  <a:pt x="153412" y="119146"/>
                </a:lnTo>
                <a:lnTo>
                  <a:pt x="125393" y="154270"/>
                </a:lnTo>
                <a:lnTo>
                  <a:pt x="100260" y="192229"/>
                </a:lnTo>
                <a:lnTo>
                  <a:pt x="78006" y="232449"/>
                </a:lnTo>
                <a:lnTo>
                  <a:pt x="58626" y="274359"/>
                </a:lnTo>
                <a:lnTo>
                  <a:pt x="42110" y="317385"/>
                </a:lnTo>
                <a:lnTo>
                  <a:pt x="28454" y="360956"/>
                </a:lnTo>
                <a:lnTo>
                  <a:pt x="17650" y="404497"/>
                </a:lnTo>
                <a:lnTo>
                  <a:pt x="9692" y="447438"/>
                </a:lnTo>
                <a:lnTo>
                  <a:pt x="4571" y="489204"/>
                </a:lnTo>
                <a:lnTo>
                  <a:pt x="761" y="547116"/>
                </a:lnTo>
                <a:lnTo>
                  <a:pt x="80" y="573705"/>
                </a:lnTo>
                <a:lnTo>
                  <a:pt x="1523" y="572262"/>
                </a:lnTo>
                <a:lnTo>
                  <a:pt x="4571" y="571500"/>
                </a:lnTo>
                <a:lnTo>
                  <a:pt x="6857" y="570738"/>
                </a:lnTo>
                <a:lnTo>
                  <a:pt x="9143" y="572262"/>
                </a:lnTo>
                <a:lnTo>
                  <a:pt x="9905" y="573786"/>
                </a:lnTo>
                <a:lnTo>
                  <a:pt x="9905" y="576306"/>
                </a:lnTo>
                <a:lnTo>
                  <a:pt x="10667" y="576072"/>
                </a:lnTo>
                <a:lnTo>
                  <a:pt x="10677" y="576453"/>
                </a:lnTo>
                <a:lnTo>
                  <a:pt x="11429" y="547116"/>
                </a:lnTo>
                <a:lnTo>
                  <a:pt x="12953" y="518160"/>
                </a:lnTo>
                <a:lnTo>
                  <a:pt x="20065" y="448833"/>
                </a:lnTo>
                <a:lnTo>
                  <a:pt x="27853" y="406353"/>
                </a:lnTo>
                <a:lnTo>
                  <a:pt x="38592" y="363138"/>
                </a:lnTo>
                <a:lnTo>
                  <a:pt x="52269" y="319803"/>
                </a:lnTo>
                <a:lnTo>
                  <a:pt x="68873" y="276961"/>
                </a:lnTo>
                <a:lnTo>
                  <a:pt x="88391" y="235226"/>
                </a:lnTo>
                <a:lnTo>
                  <a:pt x="110811" y="195211"/>
                </a:lnTo>
                <a:lnTo>
                  <a:pt x="136121" y="157530"/>
                </a:lnTo>
                <a:lnTo>
                  <a:pt x="164309" y="122797"/>
                </a:lnTo>
                <a:lnTo>
                  <a:pt x="195362" y="91626"/>
                </a:lnTo>
                <a:lnTo>
                  <a:pt x="229269" y="64629"/>
                </a:lnTo>
                <a:lnTo>
                  <a:pt x="266018" y="42422"/>
                </a:lnTo>
                <a:lnTo>
                  <a:pt x="305596" y="25616"/>
                </a:lnTo>
                <a:lnTo>
                  <a:pt x="347991" y="14827"/>
                </a:lnTo>
                <a:lnTo>
                  <a:pt x="392429" y="10738"/>
                </a:lnTo>
                <a:lnTo>
                  <a:pt x="403097" y="10668"/>
                </a:lnTo>
                <a:lnTo>
                  <a:pt x="412241" y="11430"/>
                </a:lnTo>
                <a:lnTo>
                  <a:pt x="457141" y="19082"/>
                </a:lnTo>
                <a:lnTo>
                  <a:pt x="499014" y="33081"/>
                </a:lnTo>
                <a:lnTo>
                  <a:pt x="537870" y="52825"/>
                </a:lnTo>
                <a:lnTo>
                  <a:pt x="573721" y="77709"/>
                </a:lnTo>
                <a:lnTo>
                  <a:pt x="606577" y="107131"/>
                </a:lnTo>
                <a:lnTo>
                  <a:pt x="636448" y="140487"/>
                </a:lnTo>
                <a:lnTo>
                  <a:pt x="663343" y="177173"/>
                </a:lnTo>
                <a:lnTo>
                  <a:pt x="687275" y="216586"/>
                </a:lnTo>
                <a:lnTo>
                  <a:pt x="708253" y="258124"/>
                </a:lnTo>
                <a:lnTo>
                  <a:pt x="726287" y="301181"/>
                </a:lnTo>
                <a:lnTo>
                  <a:pt x="741388" y="345156"/>
                </a:lnTo>
                <a:lnTo>
                  <a:pt x="753566" y="389445"/>
                </a:lnTo>
                <a:lnTo>
                  <a:pt x="762832" y="433444"/>
                </a:lnTo>
                <a:lnTo>
                  <a:pt x="769196" y="476550"/>
                </a:lnTo>
                <a:lnTo>
                  <a:pt x="772667" y="518160"/>
                </a:lnTo>
                <a:lnTo>
                  <a:pt x="774953" y="576834"/>
                </a:lnTo>
                <a:lnTo>
                  <a:pt x="774953" y="711017"/>
                </a:lnTo>
                <a:lnTo>
                  <a:pt x="779824" y="678121"/>
                </a:lnTo>
                <a:lnTo>
                  <a:pt x="783335" y="635508"/>
                </a:lnTo>
                <a:lnTo>
                  <a:pt x="784859" y="605790"/>
                </a:lnTo>
                <a:close/>
              </a:path>
              <a:path w="784860" h="1153160">
                <a:moveTo>
                  <a:pt x="10677" y="576453"/>
                </a:moveTo>
                <a:lnTo>
                  <a:pt x="10667" y="576072"/>
                </a:lnTo>
                <a:lnTo>
                  <a:pt x="761" y="579120"/>
                </a:lnTo>
                <a:lnTo>
                  <a:pt x="2285" y="581406"/>
                </a:lnTo>
                <a:lnTo>
                  <a:pt x="4571" y="582168"/>
                </a:lnTo>
                <a:lnTo>
                  <a:pt x="6857" y="581406"/>
                </a:lnTo>
                <a:lnTo>
                  <a:pt x="9143" y="581406"/>
                </a:lnTo>
                <a:lnTo>
                  <a:pt x="10667" y="579120"/>
                </a:lnTo>
                <a:lnTo>
                  <a:pt x="10677" y="576453"/>
                </a:lnTo>
                <a:close/>
              </a:path>
              <a:path w="784860" h="1153160">
                <a:moveTo>
                  <a:pt x="774953" y="711017"/>
                </a:moveTo>
                <a:lnTo>
                  <a:pt x="774953" y="576834"/>
                </a:lnTo>
                <a:lnTo>
                  <a:pt x="774191" y="605790"/>
                </a:lnTo>
                <a:lnTo>
                  <a:pt x="772667" y="634746"/>
                </a:lnTo>
                <a:lnTo>
                  <a:pt x="769402" y="676668"/>
                </a:lnTo>
                <a:lnTo>
                  <a:pt x="763021" y="720290"/>
                </a:lnTo>
                <a:lnTo>
                  <a:pt x="753538" y="764952"/>
                </a:lnTo>
                <a:lnTo>
                  <a:pt x="740966" y="809996"/>
                </a:lnTo>
                <a:lnTo>
                  <a:pt x="725316" y="854763"/>
                </a:lnTo>
                <a:lnTo>
                  <a:pt x="706602" y="898594"/>
                </a:lnTo>
                <a:lnTo>
                  <a:pt x="684836" y="940830"/>
                </a:lnTo>
                <a:lnTo>
                  <a:pt x="660030" y="980812"/>
                </a:lnTo>
                <a:lnTo>
                  <a:pt x="632197" y="1017881"/>
                </a:lnTo>
                <a:lnTo>
                  <a:pt x="601350" y="1051379"/>
                </a:lnTo>
                <a:lnTo>
                  <a:pt x="567501" y="1080647"/>
                </a:lnTo>
                <a:lnTo>
                  <a:pt x="530662" y="1105025"/>
                </a:lnTo>
                <a:lnTo>
                  <a:pt x="490847" y="1123856"/>
                </a:lnTo>
                <a:lnTo>
                  <a:pt x="448067" y="1136479"/>
                </a:lnTo>
                <a:lnTo>
                  <a:pt x="402335" y="1142238"/>
                </a:lnTo>
                <a:lnTo>
                  <a:pt x="392429" y="1143000"/>
                </a:lnTo>
                <a:lnTo>
                  <a:pt x="383285" y="1142238"/>
                </a:lnTo>
                <a:lnTo>
                  <a:pt x="336096" y="1136144"/>
                </a:lnTo>
                <a:lnTo>
                  <a:pt x="292095" y="1122801"/>
                </a:lnTo>
                <a:lnTo>
                  <a:pt x="251290" y="1102940"/>
                </a:lnTo>
                <a:lnTo>
                  <a:pt x="213687" y="1077290"/>
                </a:lnTo>
                <a:lnTo>
                  <a:pt x="179293" y="1046580"/>
                </a:lnTo>
                <a:lnTo>
                  <a:pt x="148114" y="1011541"/>
                </a:lnTo>
                <a:lnTo>
                  <a:pt x="120157" y="972902"/>
                </a:lnTo>
                <a:lnTo>
                  <a:pt x="95429" y="931393"/>
                </a:lnTo>
                <a:lnTo>
                  <a:pt x="73937" y="887744"/>
                </a:lnTo>
                <a:lnTo>
                  <a:pt x="55687" y="842685"/>
                </a:lnTo>
                <a:lnTo>
                  <a:pt x="40685" y="796945"/>
                </a:lnTo>
                <a:lnTo>
                  <a:pt x="28939" y="751254"/>
                </a:lnTo>
                <a:lnTo>
                  <a:pt x="20455" y="706342"/>
                </a:lnTo>
                <a:lnTo>
                  <a:pt x="15239" y="662940"/>
                </a:lnTo>
                <a:lnTo>
                  <a:pt x="11429" y="605790"/>
                </a:lnTo>
                <a:lnTo>
                  <a:pt x="10677" y="576453"/>
                </a:lnTo>
                <a:lnTo>
                  <a:pt x="10667" y="576834"/>
                </a:lnTo>
                <a:lnTo>
                  <a:pt x="10667" y="579120"/>
                </a:lnTo>
                <a:lnTo>
                  <a:pt x="9143" y="581406"/>
                </a:lnTo>
                <a:lnTo>
                  <a:pt x="6857" y="581406"/>
                </a:lnTo>
                <a:lnTo>
                  <a:pt x="4571" y="582168"/>
                </a:lnTo>
                <a:lnTo>
                  <a:pt x="2285" y="581406"/>
                </a:lnTo>
                <a:lnTo>
                  <a:pt x="761" y="579120"/>
                </a:lnTo>
                <a:lnTo>
                  <a:pt x="761" y="605790"/>
                </a:lnTo>
                <a:lnTo>
                  <a:pt x="4571" y="664464"/>
                </a:lnTo>
                <a:lnTo>
                  <a:pt x="9630" y="706642"/>
                </a:lnTo>
                <a:lnTo>
                  <a:pt x="17731" y="750146"/>
                </a:lnTo>
                <a:lnTo>
                  <a:pt x="28858" y="794352"/>
                </a:lnTo>
                <a:lnTo>
                  <a:pt x="42998" y="838638"/>
                </a:lnTo>
                <a:lnTo>
                  <a:pt x="60135" y="882381"/>
                </a:lnTo>
                <a:lnTo>
                  <a:pt x="80256" y="924958"/>
                </a:lnTo>
                <a:lnTo>
                  <a:pt x="103346" y="965746"/>
                </a:lnTo>
                <a:lnTo>
                  <a:pt x="129390" y="1004123"/>
                </a:lnTo>
                <a:lnTo>
                  <a:pt x="158374" y="1039464"/>
                </a:lnTo>
                <a:lnTo>
                  <a:pt x="190282" y="1071149"/>
                </a:lnTo>
                <a:lnTo>
                  <a:pt x="225101" y="1098552"/>
                </a:lnTo>
                <a:lnTo>
                  <a:pt x="262816" y="1121053"/>
                </a:lnTo>
                <a:lnTo>
                  <a:pt x="303413" y="1138027"/>
                </a:lnTo>
                <a:lnTo>
                  <a:pt x="346876" y="1148852"/>
                </a:lnTo>
                <a:lnTo>
                  <a:pt x="392429" y="1152839"/>
                </a:lnTo>
                <a:lnTo>
                  <a:pt x="403097" y="1152906"/>
                </a:lnTo>
                <a:lnTo>
                  <a:pt x="413003" y="1152144"/>
                </a:lnTo>
                <a:lnTo>
                  <a:pt x="458900" y="1144604"/>
                </a:lnTo>
                <a:lnTo>
                  <a:pt x="501763" y="1130545"/>
                </a:lnTo>
                <a:lnTo>
                  <a:pt x="541593" y="1110585"/>
                </a:lnTo>
                <a:lnTo>
                  <a:pt x="578390" y="1085340"/>
                </a:lnTo>
                <a:lnTo>
                  <a:pt x="612156" y="1055429"/>
                </a:lnTo>
                <a:lnTo>
                  <a:pt x="642893" y="1021468"/>
                </a:lnTo>
                <a:lnTo>
                  <a:pt x="670600" y="984077"/>
                </a:lnTo>
                <a:lnTo>
                  <a:pt x="695279" y="943871"/>
                </a:lnTo>
                <a:lnTo>
                  <a:pt x="716932" y="901468"/>
                </a:lnTo>
                <a:lnTo>
                  <a:pt x="735558" y="857487"/>
                </a:lnTo>
                <a:lnTo>
                  <a:pt x="751159" y="812544"/>
                </a:lnTo>
                <a:lnTo>
                  <a:pt x="763737" y="767257"/>
                </a:lnTo>
                <a:lnTo>
                  <a:pt x="773291" y="722243"/>
                </a:lnTo>
                <a:lnTo>
                  <a:pt x="774953" y="71101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2881" y="2534411"/>
            <a:ext cx="1729739" cy="83820"/>
          </a:xfrm>
          <a:custGeom>
            <a:avLst/>
            <a:gdLst/>
            <a:ahLst/>
            <a:cxnLst/>
            <a:rect l="l" t="t" r="r" b="b"/>
            <a:pathLst>
              <a:path w="1729739" h="83819">
                <a:moveTo>
                  <a:pt x="1660398" y="47244"/>
                </a:moveTo>
                <a:lnTo>
                  <a:pt x="1660398" y="36576"/>
                </a:lnTo>
                <a:lnTo>
                  <a:pt x="0" y="36576"/>
                </a:lnTo>
                <a:lnTo>
                  <a:pt x="0" y="47244"/>
                </a:lnTo>
                <a:lnTo>
                  <a:pt x="1660398" y="47244"/>
                </a:lnTo>
                <a:close/>
              </a:path>
              <a:path w="1729739" h="83819">
                <a:moveTo>
                  <a:pt x="1729739" y="41910"/>
                </a:moveTo>
                <a:lnTo>
                  <a:pt x="1645920" y="0"/>
                </a:lnTo>
                <a:lnTo>
                  <a:pt x="1645920" y="36576"/>
                </a:lnTo>
                <a:lnTo>
                  <a:pt x="1660398" y="36576"/>
                </a:lnTo>
                <a:lnTo>
                  <a:pt x="1660398" y="76581"/>
                </a:lnTo>
                <a:lnTo>
                  <a:pt x="1729739" y="41910"/>
                </a:lnTo>
                <a:close/>
              </a:path>
              <a:path w="1729739" h="83819">
                <a:moveTo>
                  <a:pt x="1660398" y="76581"/>
                </a:moveTo>
                <a:lnTo>
                  <a:pt x="1660398" y="47244"/>
                </a:lnTo>
                <a:lnTo>
                  <a:pt x="1645920" y="47244"/>
                </a:lnTo>
                <a:lnTo>
                  <a:pt x="1645920" y="83820"/>
                </a:lnTo>
                <a:lnTo>
                  <a:pt x="1660398" y="7658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7575" y="2508504"/>
            <a:ext cx="1945005" cy="85090"/>
          </a:xfrm>
          <a:custGeom>
            <a:avLst/>
            <a:gdLst/>
            <a:ahLst/>
            <a:cxnLst/>
            <a:rect l="l" t="t" r="r" b="b"/>
            <a:pathLst>
              <a:path w="1945004" h="85089">
                <a:moveTo>
                  <a:pt x="1874519" y="47243"/>
                </a:moveTo>
                <a:lnTo>
                  <a:pt x="1874519" y="37337"/>
                </a:lnTo>
                <a:lnTo>
                  <a:pt x="0" y="37337"/>
                </a:lnTo>
                <a:lnTo>
                  <a:pt x="0" y="47243"/>
                </a:lnTo>
                <a:lnTo>
                  <a:pt x="1874519" y="47243"/>
                </a:lnTo>
                <a:close/>
              </a:path>
              <a:path w="1945004" h="85089">
                <a:moveTo>
                  <a:pt x="1944611" y="41909"/>
                </a:moveTo>
                <a:lnTo>
                  <a:pt x="1860042" y="0"/>
                </a:lnTo>
                <a:lnTo>
                  <a:pt x="1860042" y="37337"/>
                </a:lnTo>
                <a:lnTo>
                  <a:pt x="1874519" y="37337"/>
                </a:lnTo>
                <a:lnTo>
                  <a:pt x="1874519" y="77276"/>
                </a:lnTo>
                <a:lnTo>
                  <a:pt x="1944611" y="41909"/>
                </a:lnTo>
                <a:close/>
              </a:path>
              <a:path w="1945004" h="85089">
                <a:moveTo>
                  <a:pt x="1874519" y="77276"/>
                </a:moveTo>
                <a:lnTo>
                  <a:pt x="1874519" y="47243"/>
                </a:lnTo>
                <a:lnTo>
                  <a:pt x="1860042" y="47243"/>
                </a:lnTo>
                <a:lnTo>
                  <a:pt x="1860042" y="84581"/>
                </a:lnTo>
                <a:lnTo>
                  <a:pt x="1874519" y="7727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1910" y="2534411"/>
            <a:ext cx="1945005" cy="83820"/>
          </a:xfrm>
          <a:custGeom>
            <a:avLst/>
            <a:gdLst/>
            <a:ahLst/>
            <a:cxnLst/>
            <a:rect l="l" t="t" r="r" b="b"/>
            <a:pathLst>
              <a:path w="1945004" h="83819">
                <a:moveTo>
                  <a:pt x="1874520" y="47243"/>
                </a:moveTo>
                <a:lnTo>
                  <a:pt x="1874520" y="36575"/>
                </a:lnTo>
                <a:lnTo>
                  <a:pt x="0" y="36576"/>
                </a:lnTo>
                <a:lnTo>
                  <a:pt x="0" y="47244"/>
                </a:lnTo>
                <a:lnTo>
                  <a:pt x="1874520" y="47243"/>
                </a:lnTo>
                <a:close/>
              </a:path>
              <a:path w="1945004" h="83819">
                <a:moveTo>
                  <a:pt x="1944636" y="41910"/>
                </a:moveTo>
                <a:lnTo>
                  <a:pt x="1860816" y="0"/>
                </a:lnTo>
                <a:lnTo>
                  <a:pt x="1860816" y="36575"/>
                </a:lnTo>
                <a:lnTo>
                  <a:pt x="1874520" y="36575"/>
                </a:lnTo>
                <a:lnTo>
                  <a:pt x="1874520" y="76968"/>
                </a:lnTo>
                <a:lnTo>
                  <a:pt x="1944636" y="41910"/>
                </a:lnTo>
                <a:close/>
              </a:path>
              <a:path w="1945004" h="83819">
                <a:moveTo>
                  <a:pt x="1874520" y="76968"/>
                </a:moveTo>
                <a:lnTo>
                  <a:pt x="1874520" y="47243"/>
                </a:lnTo>
                <a:lnTo>
                  <a:pt x="1860816" y="47243"/>
                </a:lnTo>
                <a:lnTo>
                  <a:pt x="1860816" y="83819"/>
                </a:lnTo>
                <a:lnTo>
                  <a:pt x="1874520" y="7696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7873" y="3109722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729"/>
                </a:lnTo>
              </a:path>
            </a:pathLst>
          </a:custGeom>
          <a:ln w="10668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1109" y="5479541"/>
            <a:ext cx="2076450" cy="83820"/>
          </a:xfrm>
          <a:custGeom>
            <a:avLst/>
            <a:gdLst/>
            <a:ahLst/>
            <a:cxnLst/>
            <a:rect l="l" t="t" r="r" b="b"/>
            <a:pathLst>
              <a:path w="2076450" h="83820">
                <a:moveTo>
                  <a:pt x="2006345" y="47244"/>
                </a:moveTo>
                <a:lnTo>
                  <a:pt x="2006345" y="36575"/>
                </a:lnTo>
                <a:lnTo>
                  <a:pt x="0" y="36575"/>
                </a:lnTo>
                <a:lnTo>
                  <a:pt x="0" y="47244"/>
                </a:lnTo>
                <a:lnTo>
                  <a:pt x="2006345" y="47244"/>
                </a:lnTo>
                <a:close/>
              </a:path>
              <a:path w="2076450" h="83820">
                <a:moveTo>
                  <a:pt x="2076449" y="41910"/>
                </a:moveTo>
                <a:lnTo>
                  <a:pt x="1992630" y="0"/>
                </a:lnTo>
                <a:lnTo>
                  <a:pt x="1992630" y="36575"/>
                </a:lnTo>
                <a:lnTo>
                  <a:pt x="2006345" y="36575"/>
                </a:lnTo>
                <a:lnTo>
                  <a:pt x="2006345" y="76962"/>
                </a:lnTo>
                <a:lnTo>
                  <a:pt x="2076449" y="41910"/>
                </a:lnTo>
                <a:close/>
              </a:path>
              <a:path w="2076450" h="83820">
                <a:moveTo>
                  <a:pt x="2006345" y="76962"/>
                </a:moveTo>
                <a:lnTo>
                  <a:pt x="2006345" y="47244"/>
                </a:lnTo>
                <a:lnTo>
                  <a:pt x="1992630" y="47244"/>
                </a:lnTo>
                <a:lnTo>
                  <a:pt x="1992630" y="83820"/>
                </a:lnTo>
                <a:lnTo>
                  <a:pt x="2006345" y="7696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5279" y="5471159"/>
            <a:ext cx="2406015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633" y="0"/>
                </a:lnTo>
              </a:path>
            </a:pathLst>
          </a:custGeom>
          <a:ln w="10667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9003" y="3160014"/>
            <a:ext cx="83820" cy="2311400"/>
          </a:xfrm>
          <a:custGeom>
            <a:avLst/>
            <a:gdLst/>
            <a:ahLst/>
            <a:cxnLst/>
            <a:rect l="l" t="t" r="r" b="b"/>
            <a:pathLst>
              <a:path w="83820" h="2311400">
                <a:moveTo>
                  <a:pt x="83807" y="83820"/>
                </a:moveTo>
                <a:lnTo>
                  <a:pt x="41897" y="0"/>
                </a:lnTo>
                <a:lnTo>
                  <a:pt x="0" y="83820"/>
                </a:lnTo>
                <a:lnTo>
                  <a:pt x="36563" y="83820"/>
                </a:lnTo>
                <a:lnTo>
                  <a:pt x="36563" y="70104"/>
                </a:lnTo>
                <a:lnTo>
                  <a:pt x="47231" y="70104"/>
                </a:lnTo>
                <a:lnTo>
                  <a:pt x="47231" y="83820"/>
                </a:lnTo>
                <a:lnTo>
                  <a:pt x="83807" y="83820"/>
                </a:lnTo>
                <a:close/>
              </a:path>
              <a:path w="83820" h="2311400">
                <a:moveTo>
                  <a:pt x="47231" y="83820"/>
                </a:moveTo>
                <a:lnTo>
                  <a:pt x="47231" y="70104"/>
                </a:lnTo>
                <a:lnTo>
                  <a:pt x="36563" y="70104"/>
                </a:lnTo>
                <a:lnTo>
                  <a:pt x="36563" y="83820"/>
                </a:lnTo>
                <a:lnTo>
                  <a:pt x="47231" y="83820"/>
                </a:lnTo>
                <a:close/>
              </a:path>
              <a:path w="83820" h="2311400">
                <a:moveTo>
                  <a:pt x="47231" y="2311146"/>
                </a:moveTo>
                <a:lnTo>
                  <a:pt x="47231" y="83820"/>
                </a:lnTo>
                <a:lnTo>
                  <a:pt x="36563" y="83820"/>
                </a:lnTo>
                <a:lnTo>
                  <a:pt x="36563" y="2311146"/>
                </a:lnTo>
                <a:lnTo>
                  <a:pt x="47231" y="231114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7161" y="2228342"/>
            <a:ext cx="1187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9097" y="2253488"/>
            <a:ext cx="1187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4680" y="2202441"/>
            <a:ext cx="1187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9576" y="5097282"/>
            <a:ext cx="1187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75793" y="2329697"/>
            <a:ext cx="1187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0829" y="1844293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7820" y="1793244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25694" y="1844293"/>
            <a:ext cx="20764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57181" y="4789414"/>
            <a:ext cx="20764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90120" y="4739121"/>
            <a:ext cx="19367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1697" y="5856212"/>
            <a:ext cx="1153795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14,33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6936" y="5754870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3,17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27399" y="2783820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9,17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2510" y="2834114"/>
            <a:ext cx="663575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007497" y="1121904"/>
            <a:ext cx="71120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0" spc="10" dirty="0">
                <a:solidFill>
                  <a:srgbClr val="C00000"/>
                </a:solidFill>
                <a:latin typeface="Arial"/>
                <a:cs typeface="Arial"/>
              </a:rPr>
              <a:t>(0)</a:t>
            </a:r>
            <a:r>
              <a:rPr sz="1950" b="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0" spc="5" dirty="0">
                <a:solidFill>
                  <a:srgbClr val="C00000"/>
                </a:solidFill>
                <a:latin typeface="Arial"/>
                <a:cs typeface="Arial"/>
              </a:rPr>
              <a:t>(0)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71587" y="1205718"/>
            <a:ext cx="141160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(6,33)</a:t>
            </a:r>
            <a:r>
              <a:rPr sz="195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(8,33)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93363" y="1205718"/>
            <a:ext cx="141160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(17,5)</a:t>
            </a:r>
            <a:r>
              <a:rPr sz="195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(17,5)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13440" y="1121904"/>
            <a:ext cx="141160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(23,5)</a:t>
            </a:r>
            <a:r>
              <a:rPr sz="195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(23,5)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08597" y="2808967"/>
            <a:ext cx="2311400" cy="10756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te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95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6,33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d =</a:t>
            </a:r>
            <a:r>
              <a:rPr sz="195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  <a:p>
            <a:pPr marL="632460">
              <a:lnSpc>
                <a:spcPct val="100000"/>
              </a:lnSpc>
              <a:spcBef>
                <a:spcPts val="1165"/>
              </a:spcBef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(14,33)</a:t>
            </a:r>
            <a:r>
              <a:rPr sz="195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(14,33)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36169" y="7149338"/>
            <a:ext cx="38557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solidFill>
                  <a:srgbClr val="C00000"/>
                </a:solidFill>
                <a:latin typeface="Arial"/>
                <a:cs typeface="Arial"/>
              </a:rPr>
              <a:t>Waktu </a:t>
            </a:r>
            <a:r>
              <a:rPr sz="2200" dirty="0">
                <a:solidFill>
                  <a:srgbClr val="C00000"/>
                </a:solidFill>
                <a:latin typeface="Arial"/>
                <a:cs typeface="Arial"/>
              </a:rPr>
              <a:t>Kegiatan Paling</a:t>
            </a:r>
            <a:r>
              <a:rPr sz="22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00000"/>
                </a:solidFill>
                <a:latin typeface="Arial"/>
                <a:cs typeface="Arial"/>
              </a:rPr>
              <a:t>Lambat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2479" y="672083"/>
            <a:ext cx="8816340" cy="71882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2463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39"/>
              </a:spcBef>
            </a:pPr>
            <a:r>
              <a:rPr sz="2750" dirty="0">
                <a:solidFill>
                  <a:srgbClr val="FFFFFF"/>
                </a:solidFill>
                <a:latin typeface="Verdana"/>
                <a:cs typeface="Verdana"/>
              </a:rPr>
              <a:t>CRITICAL </a:t>
            </a:r>
            <a:r>
              <a:rPr sz="2750" spc="-5" dirty="0">
                <a:solidFill>
                  <a:srgbClr val="FFFFFF"/>
                </a:solidFill>
                <a:latin typeface="Verdana"/>
                <a:cs typeface="Verdana"/>
              </a:rPr>
              <a:t>PATH, </a:t>
            </a:r>
            <a:r>
              <a:rPr sz="2750" dirty="0">
                <a:solidFill>
                  <a:srgbClr val="FFFFFF"/>
                </a:solidFill>
                <a:latin typeface="Verdana"/>
                <a:cs typeface="Verdana"/>
              </a:rPr>
              <a:t>TASK</a:t>
            </a:r>
            <a:r>
              <a:rPr sz="27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Verdana"/>
                <a:cs typeface="Verdana"/>
              </a:rPr>
              <a:t>FLOAT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4499" y="1795051"/>
            <a:ext cx="6912609" cy="10725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529590" algn="l"/>
              </a:tabLst>
            </a:pPr>
            <a:r>
              <a:rPr sz="2850" spc="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850" spc="1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850" dirty="0">
                <a:latin typeface="Verdana"/>
                <a:cs typeface="Verdana"/>
              </a:rPr>
              <a:t>Perhitungan Total </a:t>
            </a:r>
            <a:r>
              <a:rPr sz="2850" spc="5" dirty="0">
                <a:latin typeface="Verdana"/>
                <a:cs typeface="Verdana"/>
              </a:rPr>
              <a:t>Float</a:t>
            </a:r>
            <a:r>
              <a:rPr sz="2850" spc="40" dirty="0">
                <a:latin typeface="Verdana"/>
                <a:cs typeface="Verdana"/>
              </a:rPr>
              <a:t> </a:t>
            </a:r>
            <a:r>
              <a:rPr sz="2850" spc="5" dirty="0">
                <a:latin typeface="Verdana"/>
                <a:cs typeface="Verdana"/>
              </a:rPr>
              <a:t>:</a:t>
            </a:r>
            <a:endParaRPr sz="2850">
              <a:latin typeface="Verdana"/>
              <a:cs typeface="Verdana"/>
            </a:endParaRPr>
          </a:p>
          <a:p>
            <a:pPr marL="1019810">
              <a:lnSpc>
                <a:spcPct val="100000"/>
              </a:lnSpc>
              <a:spcBef>
                <a:spcPts val="700"/>
              </a:spcBef>
            </a:pPr>
            <a:r>
              <a:rPr sz="2850" spc="5" dirty="0">
                <a:latin typeface="Verdana"/>
                <a:cs typeface="Verdana"/>
              </a:rPr>
              <a:t>TF (N) = TL (J) – Te (I) – te</a:t>
            </a:r>
            <a:r>
              <a:rPr sz="2850" spc="-105" dirty="0">
                <a:latin typeface="Verdana"/>
                <a:cs typeface="Verdana"/>
              </a:rPr>
              <a:t> </a:t>
            </a:r>
            <a:r>
              <a:rPr sz="2850" spc="5" dirty="0">
                <a:latin typeface="Verdana"/>
                <a:cs typeface="Verdana"/>
              </a:rPr>
              <a:t>(N)</a:t>
            </a:r>
            <a:endParaRPr sz="285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92826" y="3175514"/>
          <a:ext cx="6045200" cy="326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300"/>
                <a:gridCol w="4533900"/>
              </a:tblGrid>
              <a:tr h="569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Node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650" spc="-6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 Float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9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1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8,33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0 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6,33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65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2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0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2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6,33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9,17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65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2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3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3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14,33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3,17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265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0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3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4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spc="-10" dirty="0">
                          <a:latin typeface="Verdana"/>
                          <a:cs typeface="Verdana"/>
                        </a:rPr>
                        <a:t>23,5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2650" spc="-10" dirty="0">
                          <a:latin typeface="Verdana"/>
                          <a:cs typeface="Verdana"/>
                        </a:rPr>
                        <a:t>17,5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– 6 =</a:t>
                      </a:r>
                      <a:r>
                        <a:rPr sz="265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650" spc="-5" dirty="0">
                          <a:latin typeface="Verdana"/>
                          <a:cs typeface="Verdana"/>
                        </a:rPr>
                        <a:t>0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5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650" dirty="0">
                          <a:latin typeface="Verdana"/>
                          <a:cs typeface="Verdana"/>
                        </a:rPr>
                        <a:t>-</a:t>
                      </a:r>
                      <a:endParaRPr sz="265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2187" y="1590294"/>
            <a:ext cx="775970" cy="1052830"/>
          </a:xfrm>
          <a:custGeom>
            <a:avLst/>
            <a:gdLst/>
            <a:ahLst/>
            <a:cxnLst/>
            <a:rect l="l" t="t" r="r" b="b"/>
            <a:pathLst>
              <a:path w="775969" h="1052830">
                <a:moveTo>
                  <a:pt x="68" y="523391"/>
                </a:moveTo>
                <a:lnTo>
                  <a:pt x="0" y="525779"/>
                </a:lnTo>
                <a:lnTo>
                  <a:pt x="68" y="523391"/>
                </a:lnTo>
                <a:close/>
              </a:path>
              <a:path w="775969" h="1052830">
                <a:moveTo>
                  <a:pt x="9906" y="523493"/>
                </a:moveTo>
                <a:lnTo>
                  <a:pt x="8382" y="521207"/>
                </a:lnTo>
                <a:lnTo>
                  <a:pt x="6096" y="520445"/>
                </a:lnTo>
                <a:lnTo>
                  <a:pt x="3810" y="521207"/>
                </a:lnTo>
                <a:lnTo>
                  <a:pt x="1524" y="521207"/>
                </a:lnTo>
                <a:lnTo>
                  <a:pt x="68" y="523391"/>
                </a:lnTo>
                <a:lnTo>
                  <a:pt x="0" y="525779"/>
                </a:lnTo>
                <a:lnTo>
                  <a:pt x="9906" y="523493"/>
                </a:lnTo>
                <a:close/>
              </a:path>
              <a:path w="775969" h="1052830">
                <a:moveTo>
                  <a:pt x="9906" y="525955"/>
                </a:moveTo>
                <a:lnTo>
                  <a:pt x="9906" y="523493"/>
                </a:lnTo>
                <a:lnTo>
                  <a:pt x="0" y="525779"/>
                </a:lnTo>
                <a:lnTo>
                  <a:pt x="762" y="552830"/>
                </a:lnTo>
                <a:lnTo>
                  <a:pt x="762" y="528065"/>
                </a:lnTo>
                <a:lnTo>
                  <a:pt x="9906" y="525955"/>
                </a:lnTo>
                <a:close/>
              </a:path>
              <a:path w="775969" h="1052830">
                <a:moveTo>
                  <a:pt x="775716" y="553211"/>
                </a:moveTo>
                <a:lnTo>
                  <a:pt x="775716" y="525779"/>
                </a:lnTo>
                <a:lnTo>
                  <a:pt x="774954" y="499109"/>
                </a:lnTo>
                <a:lnTo>
                  <a:pt x="769074" y="427323"/>
                </a:lnTo>
                <a:lnTo>
                  <a:pt x="761092" y="381453"/>
                </a:lnTo>
                <a:lnTo>
                  <a:pt x="749526" y="335455"/>
                </a:lnTo>
                <a:lnTo>
                  <a:pt x="734418" y="289954"/>
                </a:lnTo>
                <a:lnTo>
                  <a:pt x="715809" y="245577"/>
                </a:lnTo>
                <a:lnTo>
                  <a:pt x="693742" y="202949"/>
                </a:lnTo>
                <a:lnTo>
                  <a:pt x="668259" y="162696"/>
                </a:lnTo>
                <a:lnTo>
                  <a:pt x="639402" y="125444"/>
                </a:lnTo>
                <a:lnTo>
                  <a:pt x="607214" y="91819"/>
                </a:lnTo>
                <a:lnTo>
                  <a:pt x="571735" y="62447"/>
                </a:lnTo>
                <a:lnTo>
                  <a:pt x="533009" y="37953"/>
                </a:lnTo>
                <a:lnTo>
                  <a:pt x="491077" y="18963"/>
                </a:lnTo>
                <a:lnTo>
                  <a:pt x="445981" y="6103"/>
                </a:lnTo>
                <a:lnTo>
                  <a:pt x="397763" y="0"/>
                </a:lnTo>
                <a:lnTo>
                  <a:pt x="377952" y="0"/>
                </a:lnTo>
                <a:lnTo>
                  <a:pt x="331499" y="5805"/>
                </a:lnTo>
                <a:lnTo>
                  <a:pt x="287945" y="17830"/>
                </a:lnTo>
                <a:lnTo>
                  <a:pt x="247325" y="35523"/>
                </a:lnTo>
                <a:lnTo>
                  <a:pt x="209675" y="58332"/>
                </a:lnTo>
                <a:lnTo>
                  <a:pt x="175032" y="85707"/>
                </a:lnTo>
                <a:lnTo>
                  <a:pt x="143433" y="117096"/>
                </a:lnTo>
                <a:lnTo>
                  <a:pt x="114914" y="151947"/>
                </a:lnTo>
                <a:lnTo>
                  <a:pt x="89511" y="189709"/>
                </a:lnTo>
                <a:lnTo>
                  <a:pt x="67260" y="229831"/>
                </a:lnTo>
                <a:lnTo>
                  <a:pt x="48199" y="271760"/>
                </a:lnTo>
                <a:lnTo>
                  <a:pt x="32363" y="314947"/>
                </a:lnTo>
                <a:lnTo>
                  <a:pt x="19789" y="358838"/>
                </a:lnTo>
                <a:lnTo>
                  <a:pt x="10513" y="402884"/>
                </a:lnTo>
                <a:lnTo>
                  <a:pt x="4572" y="446531"/>
                </a:lnTo>
                <a:lnTo>
                  <a:pt x="68" y="523391"/>
                </a:lnTo>
                <a:lnTo>
                  <a:pt x="1524" y="521207"/>
                </a:lnTo>
                <a:lnTo>
                  <a:pt x="3810" y="521207"/>
                </a:lnTo>
                <a:lnTo>
                  <a:pt x="6096" y="520445"/>
                </a:lnTo>
                <a:lnTo>
                  <a:pt x="8382" y="521207"/>
                </a:lnTo>
                <a:lnTo>
                  <a:pt x="9906" y="523493"/>
                </a:lnTo>
                <a:lnTo>
                  <a:pt x="9906" y="525955"/>
                </a:lnTo>
                <a:lnTo>
                  <a:pt x="10668" y="525779"/>
                </a:lnTo>
                <a:lnTo>
                  <a:pt x="12192" y="473201"/>
                </a:lnTo>
                <a:lnTo>
                  <a:pt x="20419" y="404640"/>
                </a:lnTo>
                <a:lnTo>
                  <a:pt x="29743" y="361329"/>
                </a:lnTo>
                <a:lnTo>
                  <a:pt x="42400" y="317964"/>
                </a:lnTo>
                <a:lnTo>
                  <a:pt x="58342" y="275153"/>
                </a:lnTo>
                <a:lnTo>
                  <a:pt x="77522" y="233499"/>
                </a:lnTo>
                <a:lnTo>
                  <a:pt x="99891" y="193610"/>
                </a:lnTo>
                <a:lnTo>
                  <a:pt x="125401" y="156090"/>
                </a:lnTo>
                <a:lnTo>
                  <a:pt x="154003" y="121546"/>
                </a:lnTo>
                <a:lnTo>
                  <a:pt x="185649" y="90582"/>
                </a:lnTo>
                <a:lnTo>
                  <a:pt x="220292" y="63804"/>
                </a:lnTo>
                <a:lnTo>
                  <a:pt x="257882" y="41818"/>
                </a:lnTo>
                <a:lnTo>
                  <a:pt x="298372" y="25230"/>
                </a:lnTo>
                <a:lnTo>
                  <a:pt x="341713" y="14644"/>
                </a:lnTo>
                <a:lnTo>
                  <a:pt x="387858" y="10667"/>
                </a:lnTo>
                <a:lnTo>
                  <a:pt x="397763" y="10667"/>
                </a:lnTo>
                <a:lnTo>
                  <a:pt x="453646" y="18813"/>
                </a:lnTo>
                <a:lnTo>
                  <a:pt x="496521" y="32493"/>
                </a:lnTo>
                <a:lnTo>
                  <a:pt x="536279" y="51881"/>
                </a:lnTo>
                <a:lnTo>
                  <a:pt x="572906" y="76386"/>
                </a:lnTo>
                <a:lnTo>
                  <a:pt x="606385" y="105419"/>
                </a:lnTo>
                <a:lnTo>
                  <a:pt x="636701" y="138391"/>
                </a:lnTo>
                <a:lnTo>
                  <a:pt x="663840" y="174712"/>
                </a:lnTo>
                <a:lnTo>
                  <a:pt x="687784" y="213792"/>
                </a:lnTo>
                <a:lnTo>
                  <a:pt x="708520" y="255042"/>
                </a:lnTo>
                <a:lnTo>
                  <a:pt x="726031" y="297872"/>
                </a:lnTo>
                <a:lnTo>
                  <a:pt x="740302" y="341692"/>
                </a:lnTo>
                <a:lnTo>
                  <a:pt x="751319" y="385914"/>
                </a:lnTo>
                <a:lnTo>
                  <a:pt x="759064" y="429947"/>
                </a:lnTo>
                <a:lnTo>
                  <a:pt x="763524" y="473201"/>
                </a:lnTo>
                <a:lnTo>
                  <a:pt x="765048" y="525779"/>
                </a:lnTo>
                <a:lnTo>
                  <a:pt x="765048" y="648770"/>
                </a:lnTo>
                <a:lnTo>
                  <a:pt x="769366" y="624685"/>
                </a:lnTo>
                <a:lnTo>
                  <a:pt x="774192" y="579881"/>
                </a:lnTo>
                <a:lnTo>
                  <a:pt x="775716" y="553211"/>
                </a:lnTo>
                <a:close/>
              </a:path>
              <a:path w="775969" h="1052830">
                <a:moveTo>
                  <a:pt x="10668" y="528827"/>
                </a:moveTo>
                <a:lnTo>
                  <a:pt x="10668" y="525779"/>
                </a:lnTo>
                <a:lnTo>
                  <a:pt x="762" y="528065"/>
                </a:lnTo>
                <a:lnTo>
                  <a:pt x="1524" y="530351"/>
                </a:lnTo>
                <a:lnTo>
                  <a:pt x="3810" y="531875"/>
                </a:lnTo>
                <a:lnTo>
                  <a:pt x="8382" y="530351"/>
                </a:lnTo>
                <a:lnTo>
                  <a:pt x="10668" y="528827"/>
                </a:lnTo>
                <a:close/>
              </a:path>
              <a:path w="775969" h="1052830">
                <a:moveTo>
                  <a:pt x="765048" y="648770"/>
                </a:moveTo>
                <a:lnTo>
                  <a:pt x="765048" y="552449"/>
                </a:lnTo>
                <a:lnTo>
                  <a:pt x="763524" y="579119"/>
                </a:lnTo>
                <a:lnTo>
                  <a:pt x="759037" y="623088"/>
                </a:lnTo>
                <a:lnTo>
                  <a:pt x="751114" y="667825"/>
                </a:lnTo>
                <a:lnTo>
                  <a:pt x="739783" y="712719"/>
                </a:lnTo>
                <a:lnTo>
                  <a:pt x="725068" y="757156"/>
                </a:lnTo>
                <a:lnTo>
                  <a:pt x="706998" y="800525"/>
                </a:lnTo>
                <a:lnTo>
                  <a:pt x="685598" y="842212"/>
                </a:lnTo>
                <a:lnTo>
                  <a:pt x="660896" y="881605"/>
                </a:lnTo>
                <a:lnTo>
                  <a:pt x="632919" y="918091"/>
                </a:lnTo>
                <a:lnTo>
                  <a:pt x="601693" y="951057"/>
                </a:lnTo>
                <a:lnTo>
                  <a:pt x="567244" y="979892"/>
                </a:lnTo>
                <a:lnTo>
                  <a:pt x="529600" y="1003981"/>
                </a:lnTo>
                <a:lnTo>
                  <a:pt x="488788" y="1022713"/>
                </a:lnTo>
                <a:lnTo>
                  <a:pt x="444833" y="1035475"/>
                </a:lnTo>
                <a:lnTo>
                  <a:pt x="397764" y="1041653"/>
                </a:lnTo>
                <a:lnTo>
                  <a:pt x="377952" y="1041653"/>
                </a:lnTo>
                <a:lnTo>
                  <a:pt x="329384" y="1035223"/>
                </a:lnTo>
                <a:lnTo>
                  <a:pt x="284103" y="1021693"/>
                </a:lnTo>
                <a:lnTo>
                  <a:pt x="242150" y="1001760"/>
                </a:lnTo>
                <a:lnTo>
                  <a:pt x="203565" y="976126"/>
                </a:lnTo>
                <a:lnTo>
                  <a:pt x="168388" y="945490"/>
                </a:lnTo>
                <a:lnTo>
                  <a:pt x="136659" y="910551"/>
                </a:lnTo>
                <a:lnTo>
                  <a:pt x="108419" y="872009"/>
                </a:lnTo>
                <a:lnTo>
                  <a:pt x="83706" y="830564"/>
                </a:lnTo>
                <a:lnTo>
                  <a:pt x="62563" y="786914"/>
                </a:lnTo>
                <a:lnTo>
                  <a:pt x="45028" y="741760"/>
                </a:lnTo>
                <a:lnTo>
                  <a:pt x="31142" y="695801"/>
                </a:lnTo>
                <a:lnTo>
                  <a:pt x="20945" y="649736"/>
                </a:lnTo>
                <a:lnTo>
                  <a:pt x="14478" y="604265"/>
                </a:lnTo>
                <a:lnTo>
                  <a:pt x="10668" y="552449"/>
                </a:lnTo>
                <a:lnTo>
                  <a:pt x="10668" y="528827"/>
                </a:lnTo>
                <a:lnTo>
                  <a:pt x="8382" y="530351"/>
                </a:lnTo>
                <a:lnTo>
                  <a:pt x="3810" y="531875"/>
                </a:lnTo>
                <a:lnTo>
                  <a:pt x="1524" y="530351"/>
                </a:lnTo>
                <a:lnTo>
                  <a:pt x="762" y="528065"/>
                </a:lnTo>
                <a:lnTo>
                  <a:pt x="762" y="552830"/>
                </a:lnTo>
                <a:lnTo>
                  <a:pt x="4572" y="605789"/>
                </a:lnTo>
                <a:lnTo>
                  <a:pt x="10425" y="649718"/>
                </a:lnTo>
                <a:lnTo>
                  <a:pt x="19839" y="694206"/>
                </a:lnTo>
                <a:lnTo>
                  <a:pt x="32751" y="738651"/>
                </a:lnTo>
                <a:lnTo>
                  <a:pt x="49100" y="782450"/>
                </a:lnTo>
                <a:lnTo>
                  <a:pt x="68822" y="825001"/>
                </a:lnTo>
                <a:lnTo>
                  <a:pt x="91855" y="865700"/>
                </a:lnTo>
                <a:lnTo>
                  <a:pt x="118138" y="903946"/>
                </a:lnTo>
                <a:lnTo>
                  <a:pt x="147608" y="939135"/>
                </a:lnTo>
                <a:lnTo>
                  <a:pt x="180202" y="970664"/>
                </a:lnTo>
                <a:lnTo>
                  <a:pt x="215858" y="997931"/>
                </a:lnTo>
                <a:lnTo>
                  <a:pt x="254514" y="1020333"/>
                </a:lnTo>
                <a:lnTo>
                  <a:pt x="296107" y="1037267"/>
                </a:lnTo>
                <a:lnTo>
                  <a:pt x="340576" y="1048131"/>
                </a:lnTo>
                <a:lnTo>
                  <a:pt x="387858" y="1052321"/>
                </a:lnTo>
                <a:lnTo>
                  <a:pt x="397764" y="1051559"/>
                </a:lnTo>
                <a:lnTo>
                  <a:pt x="407670" y="1051559"/>
                </a:lnTo>
                <a:lnTo>
                  <a:pt x="455031" y="1043911"/>
                </a:lnTo>
                <a:lnTo>
                  <a:pt x="499160" y="1029959"/>
                </a:lnTo>
                <a:lnTo>
                  <a:pt x="540050" y="1010277"/>
                </a:lnTo>
                <a:lnTo>
                  <a:pt x="577695" y="985441"/>
                </a:lnTo>
                <a:lnTo>
                  <a:pt x="612089" y="956024"/>
                </a:lnTo>
                <a:lnTo>
                  <a:pt x="643223" y="922600"/>
                </a:lnTo>
                <a:lnTo>
                  <a:pt x="671093" y="885744"/>
                </a:lnTo>
                <a:lnTo>
                  <a:pt x="695690" y="846029"/>
                </a:lnTo>
                <a:lnTo>
                  <a:pt x="717009" y="804031"/>
                </a:lnTo>
                <a:lnTo>
                  <a:pt x="735043" y="760323"/>
                </a:lnTo>
                <a:lnTo>
                  <a:pt x="749785" y="715480"/>
                </a:lnTo>
                <a:lnTo>
                  <a:pt x="761228" y="670076"/>
                </a:lnTo>
                <a:lnTo>
                  <a:pt x="765048" y="648770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9929" y="1590294"/>
            <a:ext cx="775970" cy="1052830"/>
          </a:xfrm>
          <a:custGeom>
            <a:avLst/>
            <a:gdLst/>
            <a:ahLst/>
            <a:cxnLst/>
            <a:rect l="l" t="t" r="r" b="b"/>
            <a:pathLst>
              <a:path w="775970" h="1052830">
                <a:moveTo>
                  <a:pt x="68" y="523391"/>
                </a:moveTo>
                <a:lnTo>
                  <a:pt x="0" y="525780"/>
                </a:lnTo>
                <a:lnTo>
                  <a:pt x="68" y="523391"/>
                </a:lnTo>
                <a:close/>
              </a:path>
              <a:path w="775970" h="1052830">
                <a:moveTo>
                  <a:pt x="9905" y="523494"/>
                </a:moveTo>
                <a:lnTo>
                  <a:pt x="9143" y="521208"/>
                </a:lnTo>
                <a:lnTo>
                  <a:pt x="6095" y="520446"/>
                </a:lnTo>
                <a:lnTo>
                  <a:pt x="3809" y="521208"/>
                </a:lnTo>
                <a:lnTo>
                  <a:pt x="1523" y="521208"/>
                </a:lnTo>
                <a:lnTo>
                  <a:pt x="68" y="523391"/>
                </a:lnTo>
                <a:lnTo>
                  <a:pt x="0" y="525780"/>
                </a:lnTo>
                <a:lnTo>
                  <a:pt x="9905" y="523494"/>
                </a:lnTo>
                <a:close/>
              </a:path>
              <a:path w="775970" h="1052830">
                <a:moveTo>
                  <a:pt x="9905" y="525955"/>
                </a:moveTo>
                <a:lnTo>
                  <a:pt x="9905" y="523494"/>
                </a:lnTo>
                <a:lnTo>
                  <a:pt x="0" y="525780"/>
                </a:lnTo>
                <a:lnTo>
                  <a:pt x="761" y="553212"/>
                </a:lnTo>
                <a:lnTo>
                  <a:pt x="761" y="528066"/>
                </a:lnTo>
                <a:lnTo>
                  <a:pt x="9905" y="525955"/>
                </a:lnTo>
                <a:close/>
              </a:path>
              <a:path w="775970" h="1052830">
                <a:moveTo>
                  <a:pt x="775715" y="553212"/>
                </a:moveTo>
                <a:lnTo>
                  <a:pt x="775715" y="525780"/>
                </a:lnTo>
                <a:lnTo>
                  <a:pt x="774191" y="472440"/>
                </a:lnTo>
                <a:lnTo>
                  <a:pt x="769411" y="426956"/>
                </a:lnTo>
                <a:lnTo>
                  <a:pt x="761155" y="380846"/>
                </a:lnTo>
                <a:lnTo>
                  <a:pt x="749442" y="334720"/>
                </a:lnTo>
                <a:lnTo>
                  <a:pt x="734292" y="289184"/>
                </a:lnTo>
                <a:lnTo>
                  <a:pt x="715722" y="244846"/>
                </a:lnTo>
                <a:lnTo>
                  <a:pt x="693751" y="202314"/>
                </a:lnTo>
                <a:lnTo>
                  <a:pt x="668397" y="162196"/>
                </a:lnTo>
                <a:lnTo>
                  <a:pt x="639680" y="125099"/>
                </a:lnTo>
                <a:lnTo>
                  <a:pt x="607616" y="91631"/>
                </a:lnTo>
                <a:lnTo>
                  <a:pt x="572226" y="62400"/>
                </a:lnTo>
                <a:lnTo>
                  <a:pt x="533527" y="38014"/>
                </a:lnTo>
                <a:lnTo>
                  <a:pt x="491538" y="19080"/>
                </a:lnTo>
                <a:lnTo>
                  <a:pt x="446277" y="6206"/>
                </a:lnTo>
                <a:lnTo>
                  <a:pt x="398525" y="97"/>
                </a:lnTo>
                <a:lnTo>
                  <a:pt x="377951" y="0"/>
                </a:lnTo>
                <a:lnTo>
                  <a:pt x="331728" y="5700"/>
                </a:lnTo>
                <a:lnTo>
                  <a:pt x="288314" y="17712"/>
                </a:lnTo>
                <a:lnTo>
                  <a:pt x="247759" y="35466"/>
                </a:lnTo>
                <a:lnTo>
                  <a:pt x="210113" y="58390"/>
                </a:lnTo>
                <a:lnTo>
                  <a:pt x="175425" y="85915"/>
                </a:lnTo>
                <a:lnTo>
                  <a:pt x="143745" y="117471"/>
                </a:lnTo>
                <a:lnTo>
                  <a:pt x="115123" y="152485"/>
                </a:lnTo>
                <a:lnTo>
                  <a:pt x="89609" y="190389"/>
                </a:lnTo>
                <a:lnTo>
                  <a:pt x="67253" y="230611"/>
                </a:lnTo>
                <a:lnTo>
                  <a:pt x="48103" y="272581"/>
                </a:lnTo>
                <a:lnTo>
                  <a:pt x="32211" y="315729"/>
                </a:lnTo>
                <a:lnTo>
                  <a:pt x="19625" y="359483"/>
                </a:lnTo>
                <a:lnTo>
                  <a:pt x="10395" y="403274"/>
                </a:lnTo>
                <a:lnTo>
                  <a:pt x="4571" y="446532"/>
                </a:lnTo>
                <a:lnTo>
                  <a:pt x="761" y="499110"/>
                </a:lnTo>
                <a:lnTo>
                  <a:pt x="68" y="523391"/>
                </a:lnTo>
                <a:lnTo>
                  <a:pt x="1523" y="521208"/>
                </a:lnTo>
                <a:lnTo>
                  <a:pt x="3809" y="521208"/>
                </a:lnTo>
                <a:lnTo>
                  <a:pt x="6095" y="520446"/>
                </a:lnTo>
                <a:lnTo>
                  <a:pt x="9143" y="521208"/>
                </a:lnTo>
                <a:lnTo>
                  <a:pt x="9905" y="523494"/>
                </a:lnTo>
                <a:lnTo>
                  <a:pt x="9905" y="525955"/>
                </a:lnTo>
                <a:lnTo>
                  <a:pt x="10667" y="525780"/>
                </a:lnTo>
                <a:lnTo>
                  <a:pt x="12191" y="473202"/>
                </a:lnTo>
                <a:lnTo>
                  <a:pt x="20891" y="404631"/>
                </a:lnTo>
                <a:lnTo>
                  <a:pt x="30003" y="361313"/>
                </a:lnTo>
                <a:lnTo>
                  <a:pt x="42516" y="317945"/>
                </a:lnTo>
                <a:lnTo>
                  <a:pt x="58371" y="275133"/>
                </a:lnTo>
                <a:lnTo>
                  <a:pt x="77511" y="233480"/>
                </a:lnTo>
                <a:lnTo>
                  <a:pt x="99875" y="193593"/>
                </a:lnTo>
                <a:lnTo>
                  <a:pt x="125406" y="156076"/>
                </a:lnTo>
                <a:lnTo>
                  <a:pt x="154044" y="121535"/>
                </a:lnTo>
                <a:lnTo>
                  <a:pt x="185732" y="90575"/>
                </a:lnTo>
                <a:lnTo>
                  <a:pt x="220411" y="63801"/>
                </a:lnTo>
                <a:lnTo>
                  <a:pt x="258021" y="41818"/>
                </a:lnTo>
                <a:lnTo>
                  <a:pt x="298505" y="25231"/>
                </a:lnTo>
                <a:lnTo>
                  <a:pt x="341803" y="14646"/>
                </a:lnTo>
                <a:lnTo>
                  <a:pt x="387857" y="10668"/>
                </a:lnTo>
                <a:lnTo>
                  <a:pt x="398525" y="10726"/>
                </a:lnTo>
                <a:lnTo>
                  <a:pt x="453606" y="18649"/>
                </a:lnTo>
                <a:lnTo>
                  <a:pt x="496477" y="32222"/>
                </a:lnTo>
                <a:lnTo>
                  <a:pt x="536259" y="51552"/>
                </a:lnTo>
                <a:lnTo>
                  <a:pt x="572930" y="76042"/>
                </a:lnTo>
                <a:lnTo>
                  <a:pt x="606467" y="105093"/>
                </a:lnTo>
                <a:lnTo>
                  <a:pt x="636848" y="138107"/>
                </a:lnTo>
                <a:lnTo>
                  <a:pt x="664049" y="174488"/>
                </a:lnTo>
                <a:lnTo>
                  <a:pt x="688048" y="213637"/>
                </a:lnTo>
                <a:lnTo>
                  <a:pt x="708822" y="254957"/>
                </a:lnTo>
                <a:lnTo>
                  <a:pt x="726349" y="297850"/>
                </a:lnTo>
                <a:lnTo>
                  <a:pt x="740605" y="341719"/>
                </a:lnTo>
                <a:lnTo>
                  <a:pt x="751568" y="385966"/>
                </a:lnTo>
                <a:lnTo>
                  <a:pt x="759215" y="429992"/>
                </a:lnTo>
                <a:lnTo>
                  <a:pt x="763523" y="473202"/>
                </a:lnTo>
                <a:lnTo>
                  <a:pt x="765047" y="499872"/>
                </a:lnTo>
                <a:lnTo>
                  <a:pt x="765047" y="651109"/>
                </a:lnTo>
                <a:lnTo>
                  <a:pt x="769733" y="624343"/>
                </a:lnTo>
                <a:lnTo>
                  <a:pt x="774191" y="579882"/>
                </a:lnTo>
                <a:lnTo>
                  <a:pt x="775715" y="553212"/>
                </a:lnTo>
                <a:close/>
              </a:path>
              <a:path w="775970" h="1052830">
                <a:moveTo>
                  <a:pt x="765047" y="651109"/>
                </a:moveTo>
                <a:lnTo>
                  <a:pt x="765047" y="552450"/>
                </a:lnTo>
                <a:lnTo>
                  <a:pt x="763523" y="579120"/>
                </a:lnTo>
                <a:lnTo>
                  <a:pt x="759155" y="623168"/>
                </a:lnTo>
                <a:lnTo>
                  <a:pt x="751320" y="667964"/>
                </a:lnTo>
                <a:lnTo>
                  <a:pt x="740050" y="712896"/>
                </a:lnTo>
                <a:lnTo>
                  <a:pt x="725374" y="757354"/>
                </a:lnTo>
                <a:lnTo>
                  <a:pt x="707320" y="800729"/>
                </a:lnTo>
                <a:lnTo>
                  <a:pt x="685919" y="842409"/>
                </a:lnTo>
                <a:lnTo>
                  <a:pt x="661201" y="881786"/>
                </a:lnTo>
                <a:lnTo>
                  <a:pt x="633195" y="918248"/>
                </a:lnTo>
                <a:lnTo>
                  <a:pt x="601930" y="951186"/>
                </a:lnTo>
                <a:lnTo>
                  <a:pt x="567436" y="979989"/>
                </a:lnTo>
                <a:lnTo>
                  <a:pt x="529743" y="1004048"/>
                </a:lnTo>
                <a:lnTo>
                  <a:pt x="488880" y="1022751"/>
                </a:lnTo>
                <a:lnTo>
                  <a:pt x="444877" y="1035490"/>
                </a:lnTo>
                <a:lnTo>
                  <a:pt x="398525" y="1041554"/>
                </a:lnTo>
                <a:lnTo>
                  <a:pt x="377951" y="1041654"/>
                </a:lnTo>
                <a:lnTo>
                  <a:pt x="329517" y="1035218"/>
                </a:lnTo>
                <a:lnTo>
                  <a:pt x="284307" y="1021678"/>
                </a:lnTo>
                <a:lnTo>
                  <a:pt x="242374" y="1001733"/>
                </a:lnTo>
                <a:lnTo>
                  <a:pt x="203774" y="976086"/>
                </a:lnTo>
                <a:lnTo>
                  <a:pt x="168559" y="945436"/>
                </a:lnTo>
                <a:lnTo>
                  <a:pt x="136785" y="910485"/>
                </a:lnTo>
                <a:lnTo>
                  <a:pt x="108506" y="871934"/>
                </a:lnTo>
                <a:lnTo>
                  <a:pt x="83774" y="830483"/>
                </a:lnTo>
                <a:lnTo>
                  <a:pt x="62646" y="786833"/>
                </a:lnTo>
                <a:lnTo>
                  <a:pt x="45174" y="741686"/>
                </a:lnTo>
                <a:lnTo>
                  <a:pt x="31413" y="695741"/>
                </a:lnTo>
                <a:lnTo>
                  <a:pt x="21417" y="649701"/>
                </a:lnTo>
                <a:lnTo>
                  <a:pt x="15239" y="604266"/>
                </a:lnTo>
                <a:lnTo>
                  <a:pt x="10667" y="525780"/>
                </a:lnTo>
                <a:lnTo>
                  <a:pt x="761" y="528066"/>
                </a:lnTo>
                <a:lnTo>
                  <a:pt x="1523" y="530352"/>
                </a:lnTo>
                <a:lnTo>
                  <a:pt x="3809" y="531876"/>
                </a:lnTo>
                <a:lnTo>
                  <a:pt x="6857" y="531114"/>
                </a:lnTo>
                <a:lnTo>
                  <a:pt x="9143" y="530352"/>
                </a:lnTo>
                <a:lnTo>
                  <a:pt x="10667" y="528828"/>
                </a:lnTo>
                <a:lnTo>
                  <a:pt x="10667" y="650431"/>
                </a:lnTo>
                <a:lnTo>
                  <a:pt x="19999" y="694239"/>
                </a:lnTo>
                <a:lnTo>
                  <a:pt x="32946" y="738673"/>
                </a:lnTo>
                <a:lnTo>
                  <a:pt x="49306" y="782450"/>
                </a:lnTo>
                <a:lnTo>
                  <a:pt x="69020" y="824970"/>
                </a:lnTo>
                <a:lnTo>
                  <a:pt x="92031" y="865635"/>
                </a:lnTo>
                <a:lnTo>
                  <a:pt x="118281" y="903846"/>
                </a:lnTo>
                <a:lnTo>
                  <a:pt x="147712" y="939004"/>
                </a:lnTo>
                <a:lnTo>
                  <a:pt x="180265" y="970511"/>
                </a:lnTo>
                <a:lnTo>
                  <a:pt x="215884" y="997767"/>
                </a:lnTo>
                <a:lnTo>
                  <a:pt x="254511" y="1020176"/>
                </a:lnTo>
                <a:lnTo>
                  <a:pt x="296087" y="1037136"/>
                </a:lnTo>
                <a:lnTo>
                  <a:pt x="340555" y="1048051"/>
                </a:lnTo>
                <a:lnTo>
                  <a:pt x="387857" y="1052322"/>
                </a:lnTo>
                <a:lnTo>
                  <a:pt x="397763" y="1051614"/>
                </a:lnTo>
                <a:lnTo>
                  <a:pt x="408431" y="1051560"/>
                </a:lnTo>
                <a:lnTo>
                  <a:pt x="455499" y="1043892"/>
                </a:lnTo>
                <a:lnTo>
                  <a:pt x="499456" y="1029874"/>
                </a:lnTo>
                <a:lnTo>
                  <a:pt x="540275" y="1010092"/>
                </a:lnTo>
                <a:lnTo>
                  <a:pt x="577928" y="985133"/>
                </a:lnTo>
                <a:lnTo>
                  <a:pt x="612387" y="955584"/>
                </a:lnTo>
                <a:lnTo>
                  <a:pt x="643624" y="922032"/>
                </a:lnTo>
                <a:lnTo>
                  <a:pt x="671612" y="885063"/>
                </a:lnTo>
                <a:lnTo>
                  <a:pt x="696322" y="845263"/>
                </a:lnTo>
                <a:lnTo>
                  <a:pt x="717727" y="803219"/>
                </a:lnTo>
                <a:lnTo>
                  <a:pt x="735798" y="759519"/>
                </a:lnTo>
                <a:lnTo>
                  <a:pt x="750508" y="714749"/>
                </a:lnTo>
                <a:lnTo>
                  <a:pt x="761829" y="669494"/>
                </a:lnTo>
                <a:lnTo>
                  <a:pt x="765047" y="651109"/>
                </a:lnTo>
                <a:close/>
              </a:path>
              <a:path w="775970" h="1052830">
                <a:moveTo>
                  <a:pt x="10667" y="650431"/>
                </a:moveTo>
                <a:lnTo>
                  <a:pt x="10667" y="528828"/>
                </a:lnTo>
                <a:lnTo>
                  <a:pt x="9143" y="530352"/>
                </a:lnTo>
                <a:lnTo>
                  <a:pt x="6857" y="531114"/>
                </a:lnTo>
                <a:lnTo>
                  <a:pt x="3809" y="531876"/>
                </a:lnTo>
                <a:lnTo>
                  <a:pt x="1523" y="530352"/>
                </a:lnTo>
                <a:lnTo>
                  <a:pt x="761" y="528066"/>
                </a:lnTo>
                <a:lnTo>
                  <a:pt x="761" y="553212"/>
                </a:lnTo>
                <a:lnTo>
                  <a:pt x="2285" y="579882"/>
                </a:lnTo>
                <a:lnTo>
                  <a:pt x="4571" y="605790"/>
                </a:lnTo>
                <a:lnTo>
                  <a:pt x="10521" y="649744"/>
                </a:lnTo>
                <a:lnTo>
                  <a:pt x="10667" y="650431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3505" y="1590294"/>
            <a:ext cx="775970" cy="1052830"/>
          </a:xfrm>
          <a:custGeom>
            <a:avLst/>
            <a:gdLst/>
            <a:ahLst/>
            <a:cxnLst/>
            <a:rect l="l" t="t" r="r" b="b"/>
            <a:pathLst>
              <a:path w="775970" h="1052830">
                <a:moveTo>
                  <a:pt x="68" y="523391"/>
                </a:moveTo>
                <a:lnTo>
                  <a:pt x="0" y="525780"/>
                </a:lnTo>
                <a:lnTo>
                  <a:pt x="68" y="523391"/>
                </a:lnTo>
                <a:close/>
              </a:path>
              <a:path w="775970" h="1052830">
                <a:moveTo>
                  <a:pt x="9905" y="523494"/>
                </a:moveTo>
                <a:lnTo>
                  <a:pt x="8381" y="521208"/>
                </a:lnTo>
                <a:lnTo>
                  <a:pt x="6095" y="520446"/>
                </a:lnTo>
                <a:lnTo>
                  <a:pt x="3809" y="521208"/>
                </a:lnTo>
                <a:lnTo>
                  <a:pt x="1523" y="521208"/>
                </a:lnTo>
                <a:lnTo>
                  <a:pt x="68" y="523391"/>
                </a:lnTo>
                <a:lnTo>
                  <a:pt x="0" y="525780"/>
                </a:lnTo>
                <a:lnTo>
                  <a:pt x="9905" y="523494"/>
                </a:lnTo>
                <a:close/>
              </a:path>
              <a:path w="775970" h="1052830">
                <a:moveTo>
                  <a:pt x="9905" y="525955"/>
                </a:moveTo>
                <a:lnTo>
                  <a:pt x="9905" y="523494"/>
                </a:lnTo>
                <a:lnTo>
                  <a:pt x="0" y="525780"/>
                </a:lnTo>
                <a:lnTo>
                  <a:pt x="761" y="553212"/>
                </a:lnTo>
                <a:lnTo>
                  <a:pt x="761" y="528066"/>
                </a:lnTo>
                <a:lnTo>
                  <a:pt x="9905" y="525955"/>
                </a:lnTo>
                <a:close/>
              </a:path>
              <a:path w="775970" h="1052830">
                <a:moveTo>
                  <a:pt x="775715" y="553212"/>
                </a:moveTo>
                <a:lnTo>
                  <a:pt x="775715" y="525780"/>
                </a:lnTo>
                <a:lnTo>
                  <a:pt x="774953" y="499110"/>
                </a:lnTo>
                <a:lnTo>
                  <a:pt x="769090" y="427291"/>
                </a:lnTo>
                <a:lnTo>
                  <a:pt x="761122" y="381399"/>
                </a:lnTo>
                <a:lnTo>
                  <a:pt x="749567" y="335388"/>
                </a:lnTo>
                <a:lnTo>
                  <a:pt x="734469" y="289883"/>
                </a:lnTo>
                <a:lnTo>
                  <a:pt x="715868" y="245507"/>
                </a:lnTo>
                <a:lnTo>
                  <a:pt x="693806" y="202886"/>
                </a:lnTo>
                <a:lnTo>
                  <a:pt x="668326" y="162644"/>
                </a:lnTo>
                <a:lnTo>
                  <a:pt x="639469" y="125404"/>
                </a:lnTo>
                <a:lnTo>
                  <a:pt x="607277" y="91792"/>
                </a:lnTo>
                <a:lnTo>
                  <a:pt x="571793" y="62432"/>
                </a:lnTo>
                <a:lnTo>
                  <a:pt x="533057" y="37949"/>
                </a:lnTo>
                <a:lnTo>
                  <a:pt x="491112" y="18966"/>
                </a:lnTo>
                <a:lnTo>
                  <a:pt x="446001" y="6108"/>
                </a:lnTo>
                <a:lnTo>
                  <a:pt x="397763" y="0"/>
                </a:lnTo>
                <a:lnTo>
                  <a:pt x="377951" y="0"/>
                </a:lnTo>
                <a:lnTo>
                  <a:pt x="331639" y="5676"/>
                </a:lnTo>
                <a:lnTo>
                  <a:pt x="288162" y="17660"/>
                </a:lnTo>
                <a:lnTo>
                  <a:pt x="247567" y="35384"/>
                </a:lnTo>
                <a:lnTo>
                  <a:pt x="209902" y="58279"/>
                </a:lnTo>
                <a:lnTo>
                  <a:pt x="175211" y="85777"/>
                </a:lnTo>
                <a:lnTo>
                  <a:pt x="143543" y="117308"/>
                </a:lnTo>
                <a:lnTo>
                  <a:pt x="114942" y="152304"/>
                </a:lnTo>
                <a:lnTo>
                  <a:pt x="89457" y="190197"/>
                </a:lnTo>
                <a:lnTo>
                  <a:pt x="67134" y="230417"/>
                </a:lnTo>
                <a:lnTo>
                  <a:pt x="48019" y="272397"/>
                </a:lnTo>
                <a:lnTo>
                  <a:pt x="32158" y="315567"/>
                </a:lnTo>
                <a:lnTo>
                  <a:pt x="19599" y="359358"/>
                </a:lnTo>
                <a:lnTo>
                  <a:pt x="10388" y="403203"/>
                </a:lnTo>
                <a:lnTo>
                  <a:pt x="4571" y="446532"/>
                </a:lnTo>
                <a:lnTo>
                  <a:pt x="68" y="523391"/>
                </a:lnTo>
                <a:lnTo>
                  <a:pt x="1523" y="521208"/>
                </a:lnTo>
                <a:lnTo>
                  <a:pt x="3809" y="521208"/>
                </a:lnTo>
                <a:lnTo>
                  <a:pt x="6095" y="520446"/>
                </a:lnTo>
                <a:lnTo>
                  <a:pt x="8381" y="521208"/>
                </a:lnTo>
                <a:lnTo>
                  <a:pt x="9905" y="523494"/>
                </a:lnTo>
                <a:lnTo>
                  <a:pt x="9905" y="525955"/>
                </a:lnTo>
                <a:lnTo>
                  <a:pt x="10667" y="525780"/>
                </a:lnTo>
                <a:lnTo>
                  <a:pt x="12191" y="473202"/>
                </a:lnTo>
                <a:lnTo>
                  <a:pt x="20419" y="404640"/>
                </a:lnTo>
                <a:lnTo>
                  <a:pt x="29743" y="361329"/>
                </a:lnTo>
                <a:lnTo>
                  <a:pt x="42400" y="317964"/>
                </a:lnTo>
                <a:lnTo>
                  <a:pt x="58342" y="275153"/>
                </a:lnTo>
                <a:lnTo>
                  <a:pt x="77522" y="233499"/>
                </a:lnTo>
                <a:lnTo>
                  <a:pt x="99891" y="193610"/>
                </a:lnTo>
                <a:lnTo>
                  <a:pt x="125401" y="156090"/>
                </a:lnTo>
                <a:lnTo>
                  <a:pt x="154003" y="121546"/>
                </a:lnTo>
                <a:lnTo>
                  <a:pt x="185649" y="90582"/>
                </a:lnTo>
                <a:lnTo>
                  <a:pt x="220292" y="63804"/>
                </a:lnTo>
                <a:lnTo>
                  <a:pt x="257882" y="41818"/>
                </a:lnTo>
                <a:lnTo>
                  <a:pt x="298372" y="25230"/>
                </a:lnTo>
                <a:lnTo>
                  <a:pt x="341713" y="14644"/>
                </a:lnTo>
                <a:lnTo>
                  <a:pt x="387857" y="10668"/>
                </a:lnTo>
                <a:lnTo>
                  <a:pt x="397763" y="10668"/>
                </a:lnTo>
                <a:lnTo>
                  <a:pt x="453641" y="18793"/>
                </a:lnTo>
                <a:lnTo>
                  <a:pt x="496513" y="32462"/>
                </a:lnTo>
                <a:lnTo>
                  <a:pt x="536270" y="51845"/>
                </a:lnTo>
                <a:lnTo>
                  <a:pt x="572897" y="76352"/>
                </a:lnTo>
                <a:lnTo>
                  <a:pt x="606377" y="105391"/>
                </a:lnTo>
                <a:lnTo>
                  <a:pt x="636695" y="138371"/>
                </a:lnTo>
                <a:lnTo>
                  <a:pt x="663835" y="174702"/>
                </a:lnTo>
                <a:lnTo>
                  <a:pt x="687782" y="213793"/>
                </a:lnTo>
                <a:lnTo>
                  <a:pt x="708519" y="255053"/>
                </a:lnTo>
                <a:lnTo>
                  <a:pt x="726032" y="297890"/>
                </a:lnTo>
                <a:lnTo>
                  <a:pt x="740305" y="341715"/>
                </a:lnTo>
                <a:lnTo>
                  <a:pt x="751321" y="385936"/>
                </a:lnTo>
                <a:lnTo>
                  <a:pt x="759066" y="429961"/>
                </a:lnTo>
                <a:lnTo>
                  <a:pt x="763523" y="473202"/>
                </a:lnTo>
                <a:lnTo>
                  <a:pt x="765047" y="525780"/>
                </a:lnTo>
                <a:lnTo>
                  <a:pt x="765047" y="648766"/>
                </a:lnTo>
                <a:lnTo>
                  <a:pt x="769365" y="624685"/>
                </a:lnTo>
                <a:lnTo>
                  <a:pt x="774191" y="579882"/>
                </a:lnTo>
                <a:lnTo>
                  <a:pt x="775715" y="553212"/>
                </a:lnTo>
                <a:close/>
              </a:path>
              <a:path w="775970" h="1052830">
                <a:moveTo>
                  <a:pt x="10667" y="528828"/>
                </a:moveTo>
                <a:lnTo>
                  <a:pt x="10667" y="525780"/>
                </a:lnTo>
                <a:lnTo>
                  <a:pt x="761" y="528066"/>
                </a:lnTo>
                <a:lnTo>
                  <a:pt x="1523" y="530352"/>
                </a:lnTo>
                <a:lnTo>
                  <a:pt x="3809" y="531876"/>
                </a:lnTo>
                <a:lnTo>
                  <a:pt x="8381" y="530352"/>
                </a:lnTo>
                <a:lnTo>
                  <a:pt x="10667" y="528828"/>
                </a:lnTo>
                <a:close/>
              </a:path>
              <a:path w="775970" h="1052830">
                <a:moveTo>
                  <a:pt x="765047" y="648766"/>
                </a:moveTo>
                <a:lnTo>
                  <a:pt x="765047" y="552450"/>
                </a:lnTo>
                <a:lnTo>
                  <a:pt x="763523" y="579120"/>
                </a:lnTo>
                <a:lnTo>
                  <a:pt x="758983" y="623221"/>
                </a:lnTo>
                <a:lnTo>
                  <a:pt x="751030" y="668047"/>
                </a:lnTo>
                <a:lnTo>
                  <a:pt x="739688" y="712991"/>
                </a:lnTo>
                <a:lnTo>
                  <a:pt x="724980" y="757445"/>
                </a:lnTo>
                <a:lnTo>
                  <a:pt x="706929" y="800804"/>
                </a:lnTo>
                <a:lnTo>
                  <a:pt x="685557" y="842461"/>
                </a:lnTo>
                <a:lnTo>
                  <a:pt x="660887" y="881810"/>
                </a:lnTo>
                <a:lnTo>
                  <a:pt x="632942" y="918243"/>
                </a:lnTo>
                <a:lnTo>
                  <a:pt x="601744" y="951154"/>
                </a:lnTo>
                <a:lnTo>
                  <a:pt x="567316" y="979937"/>
                </a:lnTo>
                <a:lnTo>
                  <a:pt x="529682" y="1003985"/>
                </a:lnTo>
                <a:lnTo>
                  <a:pt x="488863" y="1022691"/>
                </a:lnTo>
                <a:lnTo>
                  <a:pt x="444883" y="1035450"/>
                </a:lnTo>
                <a:lnTo>
                  <a:pt x="397763" y="1041654"/>
                </a:lnTo>
                <a:lnTo>
                  <a:pt x="377951" y="1041654"/>
                </a:lnTo>
                <a:lnTo>
                  <a:pt x="329312" y="1035160"/>
                </a:lnTo>
                <a:lnTo>
                  <a:pt x="284004" y="1021612"/>
                </a:lnTo>
                <a:lnTo>
                  <a:pt x="242060" y="1001701"/>
                </a:lnTo>
                <a:lnTo>
                  <a:pt x="203510" y="976115"/>
                </a:lnTo>
                <a:lnTo>
                  <a:pt x="168386" y="945544"/>
                </a:lnTo>
                <a:lnTo>
                  <a:pt x="136718" y="910677"/>
                </a:lnTo>
                <a:lnTo>
                  <a:pt x="108540" y="872205"/>
                </a:lnTo>
                <a:lnTo>
                  <a:pt x="83881" y="830817"/>
                </a:lnTo>
                <a:lnTo>
                  <a:pt x="62773" y="787202"/>
                </a:lnTo>
                <a:lnTo>
                  <a:pt x="45247" y="742050"/>
                </a:lnTo>
                <a:lnTo>
                  <a:pt x="31335" y="696050"/>
                </a:lnTo>
                <a:lnTo>
                  <a:pt x="21068" y="649892"/>
                </a:lnTo>
                <a:lnTo>
                  <a:pt x="14477" y="604266"/>
                </a:lnTo>
                <a:lnTo>
                  <a:pt x="10667" y="552450"/>
                </a:lnTo>
                <a:lnTo>
                  <a:pt x="10667" y="528828"/>
                </a:lnTo>
                <a:lnTo>
                  <a:pt x="8381" y="530352"/>
                </a:lnTo>
                <a:lnTo>
                  <a:pt x="3809" y="531876"/>
                </a:lnTo>
                <a:lnTo>
                  <a:pt x="1523" y="530352"/>
                </a:lnTo>
                <a:lnTo>
                  <a:pt x="761" y="528066"/>
                </a:lnTo>
                <a:lnTo>
                  <a:pt x="761" y="553212"/>
                </a:lnTo>
                <a:lnTo>
                  <a:pt x="4571" y="605790"/>
                </a:lnTo>
                <a:lnTo>
                  <a:pt x="10419" y="649702"/>
                </a:lnTo>
                <a:lnTo>
                  <a:pt x="19833" y="694179"/>
                </a:lnTo>
                <a:lnTo>
                  <a:pt x="32748" y="738617"/>
                </a:lnTo>
                <a:lnTo>
                  <a:pt x="49103" y="782414"/>
                </a:lnTo>
                <a:lnTo>
                  <a:pt x="68833" y="824965"/>
                </a:lnTo>
                <a:lnTo>
                  <a:pt x="91875" y="865667"/>
                </a:lnTo>
                <a:lnTo>
                  <a:pt x="118167" y="903917"/>
                </a:lnTo>
                <a:lnTo>
                  <a:pt x="147644" y="939112"/>
                </a:lnTo>
                <a:lnTo>
                  <a:pt x="180243" y="970647"/>
                </a:lnTo>
                <a:lnTo>
                  <a:pt x="215901" y="997921"/>
                </a:lnTo>
                <a:lnTo>
                  <a:pt x="254555" y="1020328"/>
                </a:lnTo>
                <a:lnTo>
                  <a:pt x="296141" y="1037266"/>
                </a:lnTo>
                <a:lnTo>
                  <a:pt x="340596" y="1048132"/>
                </a:lnTo>
                <a:lnTo>
                  <a:pt x="387857" y="1052322"/>
                </a:lnTo>
                <a:lnTo>
                  <a:pt x="397763" y="1051560"/>
                </a:lnTo>
                <a:lnTo>
                  <a:pt x="407669" y="1051560"/>
                </a:lnTo>
                <a:lnTo>
                  <a:pt x="455026" y="1043916"/>
                </a:lnTo>
                <a:lnTo>
                  <a:pt x="499152" y="1029967"/>
                </a:lnTo>
                <a:lnTo>
                  <a:pt x="540040" y="1010288"/>
                </a:lnTo>
                <a:lnTo>
                  <a:pt x="577684" y="985452"/>
                </a:lnTo>
                <a:lnTo>
                  <a:pt x="612078" y="956035"/>
                </a:lnTo>
                <a:lnTo>
                  <a:pt x="643213" y="922610"/>
                </a:lnTo>
                <a:lnTo>
                  <a:pt x="671083" y="885753"/>
                </a:lnTo>
                <a:lnTo>
                  <a:pt x="695682" y="846037"/>
                </a:lnTo>
                <a:lnTo>
                  <a:pt x="717003" y="804037"/>
                </a:lnTo>
                <a:lnTo>
                  <a:pt x="735038" y="760328"/>
                </a:lnTo>
                <a:lnTo>
                  <a:pt x="749782" y="715483"/>
                </a:lnTo>
                <a:lnTo>
                  <a:pt x="761226" y="670077"/>
                </a:lnTo>
                <a:lnTo>
                  <a:pt x="765047" y="648766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9086" y="1636776"/>
            <a:ext cx="775970" cy="1051560"/>
          </a:xfrm>
          <a:custGeom>
            <a:avLst/>
            <a:gdLst/>
            <a:ahLst/>
            <a:cxnLst/>
            <a:rect l="l" t="t" r="r" b="b"/>
            <a:pathLst>
              <a:path w="775970" h="1051560">
                <a:moveTo>
                  <a:pt x="68" y="523391"/>
                </a:moveTo>
                <a:lnTo>
                  <a:pt x="0" y="525780"/>
                </a:lnTo>
                <a:lnTo>
                  <a:pt x="68" y="523391"/>
                </a:lnTo>
                <a:close/>
              </a:path>
              <a:path w="775970" h="1051560">
                <a:moveTo>
                  <a:pt x="9905" y="523494"/>
                </a:moveTo>
                <a:lnTo>
                  <a:pt x="9143" y="521208"/>
                </a:lnTo>
                <a:lnTo>
                  <a:pt x="6857" y="520446"/>
                </a:lnTo>
                <a:lnTo>
                  <a:pt x="4571" y="520446"/>
                </a:lnTo>
                <a:lnTo>
                  <a:pt x="1523" y="521208"/>
                </a:lnTo>
                <a:lnTo>
                  <a:pt x="68" y="523391"/>
                </a:lnTo>
                <a:lnTo>
                  <a:pt x="0" y="525780"/>
                </a:lnTo>
                <a:lnTo>
                  <a:pt x="9905" y="523494"/>
                </a:lnTo>
                <a:close/>
              </a:path>
              <a:path w="775970" h="1051560">
                <a:moveTo>
                  <a:pt x="9905" y="525955"/>
                </a:moveTo>
                <a:lnTo>
                  <a:pt x="9905" y="523494"/>
                </a:lnTo>
                <a:lnTo>
                  <a:pt x="0" y="525780"/>
                </a:lnTo>
                <a:lnTo>
                  <a:pt x="761" y="553212"/>
                </a:lnTo>
                <a:lnTo>
                  <a:pt x="761" y="528066"/>
                </a:lnTo>
                <a:lnTo>
                  <a:pt x="9905" y="525955"/>
                </a:lnTo>
                <a:close/>
              </a:path>
              <a:path w="775970" h="1051560">
                <a:moveTo>
                  <a:pt x="775715" y="552450"/>
                </a:moveTo>
                <a:lnTo>
                  <a:pt x="775715" y="499110"/>
                </a:lnTo>
                <a:lnTo>
                  <a:pt x="774191" y="472440"/>
                </a:lnTo>
                <a:lnTo>
                  <a:pt x="769796" y="427424"/>
                </a:lnTo>
                <a:lnTo>
                  <a:pt x="761776" y="381616"/>
                </a:lnTo>
                <a:lnTo>
                  <a:pt x="750174" y="335646"/>
                </a:lnTo>
                <a:lnTo>
                  <a:pt x="735034" y="290146"/>
                </a:lnTo>
                <a:lnTo>
                  <a:pt x="716399" y="245748"/>
                </a:lnTo>
                <a:lnTo>
                  <a:pt x="694312" y="203085"/>
                </a:lnTo>
                <a:lnTo>
                  <a:pt x="668816" y="162787"/>
                </a:lnTo>
                <a:lnTo>
                  <a:pt x="639955" y="125486"/>
                </a:lnTo>
                <a:lnTo>
                  <a:pt x="607771" y="91814"/>
                </a:lnTo>
                <a:lnTo>
                  <a:pt x="572308" y="62402"/>
                </a:lnTo>
                <a:lnTo>
                  <a:pt x="533609" y="37884"/>
                </a:lnTo>
                <a:lnTo>
                  <a:pt x="491717" y="18889"/>
                </a:lnTo>
                <a:lnTo>
                  <a:pt x="446674" y="6050"/>
                </a:lnTo>
                <a:lnTo>
                  <a:pt x="398525" y="0"/>
                </a:lnTo>
                <a:lnTo>
                  <a:pt x="377951" y="0"/>
                </a:lnTo>
                <a:lnTo>
                  <a:pt x="331796" y="5592"/>
                </a:lnTo>
                <a:lnTo>
                  <a:pt x="288452" y="17503"/>
                </a:lnTo>
                <a:lnTo>
                  <a:pt x="247967" y="35163"/>
                </a:lnTo>
                <a:lnTo>
                  <a:pt x="210386" y="58003"/>
                </a:lnTo>
                <a:lnTo>
                  <a:pt x="175757" y="85450"/>
                </a:lnTo>
                <a:lnTo>
                  <a:pt x="144125" y="116936"/>
                </a:lnTo>
                <a:lnTo>
                  <a:pt x="115538" y="151890"/>
                </a:lnTo>
                <a:lnTo>
                  <a:pt x="90041" y="189741"/>
                </a:lnTo>
                <a:lnTo>
                  <a:pt x="67682" y="229921"/>
                </a:lnTo>
                <a:lnTo>
                  <a:pt x="48506" y="271857"/>
                </a:lnTo>
                <a:lnTo>
                  <a:pt x="32561" y="314980"/>
                </a:lnTo>
                <a:lnTo>
                  <a:pt x="19893" y="358720"/>
                </a:lnTo>
                <a:lnTo>
                  <a:pt x="10547" y="402507"/>
                </a:lnTo>
                <a:lnTo>
                  <a:pt x="4571" y="445770"/>
                </a:lnTo>
                <a:lnTo>
                  <a:pt x="761" y="499110"/>
                </a:lnTo>
                <a:lnTo>
                  <a:pt x="68" y="523391"/>
                </a:lnTo>
                <a:lnTo>
                  <a:pt x="1523" y="521208"/>
                </a:lnTo>
                <a:lnTo>
                  <a:pt x="4571" y="520446"/>
                </a:lnTo>
                <a:lnTo>
                  <a:pt x="6857" y="520446"/>
                </a:lnTo>
                <a:lnTo>
                  <a:pt x="9143" y="521208"/>
                </a:lnTo>
                <a:lnTo>
                  <a:pt x="9905" y="523494"/>
                </a:lnTo>
                <a:lnTo>
                  <a:pt x="9905" y="525955"/>
                </a:lnTo>
                <a:lnTo>
                  <a:pt x="10667" y="525780"/>
                </a:lnTo>
                <a:lnTo>
                  <a:pt x="12953" y="473202"/>
                </a:lnTo>
                <a:lnTo>
                  <a:pt x="20851" y="404621"/>
                </a:lnTo>
                <a:lnTo>
                  <a:pt x="29959" y="361268"/>
                </a:lnTo>
                <a:lnTo>
                  <a:pt x="42499" y="317846"/>
                </a:lnTo>
                <a:lnTo>
                  <a:pt x="58407" y="274966"/>
                </a:lnTo>
                <a:lnTo>
                  <a:pt x="77618" y="233241"/>
                </a:lnTo>
                <a:lnTo>
                  <a:pt x="100069" y="193284"/>
                </a:lnTo>
                <a:lnTo>
                  <a:pt x="125696" y="155705"/>
                </a:lnTo>
                <a:lnTo>
                  <a:pt x="154434" y="121117"/>
                </a:lnTo>
                <a:lnTo>
                  <a:pt x="186220" y="90131"/>
                </a:lnTo>
                <a:lnTo>
                  <a:pt x="220989" y="63361"/>
                </a:lnTo>
                <a:lnTo>
                  <a:pt x="258678" y="41417"/>
                </a:lnTo>
                <a:lnTo>
                  <a:pt x="299222" y="24913"/>
                </a:lnTo>
                <a:lnTo>
                  <a:pt x="342557" y="14459"/>
                </a:lnTo>
                <a:lnTo>
                  <a:pt x="387857" y="10730"/>
                </a:lnTo>
                <a:lnTo>
                  <a:pt x="408431" y="10793"/>
                </a:lnTo>
                <a:lnTo>
                  <a:pt x="453669" y="18244"/>
                </a:lnTo>
                <a:lnTo>
                  <a:pt x="496599" y="32057"/>
                </a:lnTo>
                <a:lnTo>
                  <a:pt x="536434" y="51527"/>
                </a:lnTo>
                <a:lnTo>
                  <a:pt x="573150" y="76074"/>
                </a:lnTo>
                <a:lnTo>
                  <a:pt x="606724" y="105118"/>
                </a:lnTo>
                <a:lnTo>
                  <a:pt x="637132" y="138080"/>
                </a:lnTo>
                <a:lnTo>
                  <a:pt x="664349" y="174378"/>
                </a:lnTo>
                <a:lnTo>
                  <a:pt x="688352" y="213435"/>
                </a:lnTo>
                <a:lnTo>
                  <a:pt x="709117" y="254668"/>
                </a:lnTo>
                <a:lnTo>
                  <a:pt x="726619" y="297499"/>
                </a:lnTo>
                <a:lnTo>
                  <a:pt x="740834" y="341348"/>
                </a:lnTo>
                <a:lnTo>
                  <a:pt x="751740" y="385635"/>
                </a:lnTo>
                <a:lnTo>
                  <a:pt x="759311" y="429779"/>
                </a:lnTo>
                <a:lnTo>
                  <a:pt x="763523" y="473202"/>
                </a:lnTo>
                <a:lnTo>
                  <a:pt x="765809" y="525780"/>
                </a:lnTo>
                <a:lnTo>
                  <a:pt x="765809" y="647142"/>
                </a:lnTo>
                <a:lnTo>
                  <a:pt x="769927" y="623323"/>
                </a:lnTo>
                <a:lnTo>
                  <a:pt x="774191" y="579120"/>
                </a:lnTo>
                <a:lnTo>
                  <a:pt x="775715" y="552450"/>
                </a:lnTo>
                <a:close/>
              </a:path>
              <a:path w="775970" h="1051560">
                <a:moveTo>
                  <a:pt x="765809" y="647142"/>
                </a:moveTo>
                <a:lnTo>
                  <a:pt x="765809" y="525780"/>
                </a:lnTo>
                <a:lnTo>
                  <a:pt x="765047" y="552450"/>
                </a:lnTo>
                <a:lnTo>
                  <a:pt x="763523" y="579120"/>
                </a:lnTo>
                <a:lnTo>
                  <a:pt x="759402" y="622851"/>
                </a:lnTo>
                <a:lnTo>
                  <a:pt x="751693" y="667481"/>
                </a:lnTo>
                <a:lnTo>
                  <a:pt x="740446" y="712372"/>
                </a:lnTo>
                <a:lnTo>
                  <a:pt x="725713" y="756885"/>
                </a:lnTo>
                <a:lnTo>
                  <a:pt x="707544" y="800384"/>
                </a:lnTo>
                <a:lnTo>
                  <a:pt x="685990" y="842228"/>
                </a:lnTo>
                <a:lnTo>
                  <a:pt x="661101" y="881781"/>
                </a:lnTo>
                <a:lnTo>
                  <a:pt x="632928" y="918405"/>
                </a:lnTo>
                <a:lnTo>
                  <a:pt x="601522" y="951460"/>
                </a:lnTo>
                <a:lnTo>
                  <a:pt x="566933" y="980310"/>
                </a:lnTo>
                <a:lnTo>
                  <a:pt x="529212" y="1004316"/>
                </a:lnTo>
                <a:lnTo>
                  <a:pt x="488410" y="1022841"/>
                </a:lnTo>
                <a:lnTo>
                  <a:pt x="444577" y="1035245"/>
                </a:lnTo>
                <a:lnTo>
                  <a:pt x="397763" y="1040892"/>
                </a:lnTo>
                <a:lnTo>
                  <a:pt x="387857" y="1041654"/>
                </a:lnTo>
                <a:lnTo>
                  <a:pt x="378713" y="1040892"/>
                </a:lnTo>
                <a:lnTo>
                  <a:pt x="330270" y="1034932"/>
                </a:lnTo>
                <a:lnTo>
                  <a:pt x="285022" y="1021719"/>
                </a:lnTo>
                <a:lnTo>
                  <a:pt x="243031" y="1001975"/>
                </a:lnTo>
                <a:lnTo>
                  <a:pt x="204355" y="976424"/>
                </a:lnTo>
                <a:lnTo>
                  <a:pt x="169053" y="945786"/>
                </a:lnTo>
                <a:lnTo>
                  <a:pt x="137185" y="910784"/>
                </a:lnTo>
                <a:lnTo>
                  <a:pt x="108811" y="872141"/>
                </a:lnTo>
                <a:lnTo>
                  <a:pt x="83988" y="830580"/>
                </a:lnTo>
                <a:lnTo>
                  <a:pt x="62778" y="786821"/>
                </a:lnTo>
                <a:lnTo>
                  <a:pt x="45238" y="741588"/>
                </a:lnTo>
                <a:lnTo>
                  <a:pt x="31429" y="695603"/>
                </a:lnTo>
                <a:lnTo>
                  <a:pt x="21410" y="649588"/>
                </a:lnTo>
                <a:lnTo>
                  <a:pt x="15239" y="604266"/>
                </a:lnTo>
                <a:lnTo>
                  <a:pt x="11429" y="552450"/>
                </a:lnTo>
                <a:lnTo>
                  <a:pt x="10667" y="525780"/>
                </a:lnTo>
                <a:lnTo>
                  <a:pt x="761" y="528066"/>
                </a:lnTo>
                <a:lnTo>
                  <a:pt x="2285" y="530352"/>
                </a:lnTo>
                <a:lnTo>
                  <a:pt x="4571" y="531876"/>
                </a:lnTo>
                <a:lnTo>
                  <a:pt x="9143" y="530352"/>
                </a:lnTo>
                <a:lnTo>
                  <a:pt x="10667" y="528066"/>
                </a:lnTo>
                <a:lnTo>
                  <a:pt x="10667" y="649843"/>
                </a:lnTo>
                <a:lnTo>
                  <a:pt x="20222" y="694206"/>
                </a:lnTo>
                <a:lnTo>
                  <a:pt x="33268" y="738692"/>
                </a:lnTo>
                <a:lnTo>
                  <a:pt x="49717" y="782548"/>
                </a:lnTo>
                <a:lnTo>
                  <a:pt x="69512" y="825159"/>
                </a:lnTo>
                <a:lnTo>
                  <a:pt x="92594" y="865914"/>
                </a:lnTo>
                <a:lnTo>
                  <a:pt x="118905" y="904198"/>
                </a:lnTo>
                <a:lnTo>
                  <a:pt x="148387" y="939400"/>
                </a:lnTo>
                <a:lnTo>
                  <a:pt x="180982" y="970907"/>
                </a:lnTo>
                <a:lnTo>
                  <a:pt x="216632" y="998105"/>
                </a:lnTo>
                <a:lnTo>
                  <a:pt x="255279" y="1020382"/>
                </a:lnTo>
                <a:lnTo>
                  <a:pt x="296864" y="1037126"/>
                </a:lnTo>
                <a:lnTo>
                  <a:pt x="341331" y="1047722"/>
                </a:lnTo>
                <a:lnTo>
                  <a:pt x="387857" y="1051498"/>
                </a:lnTo>
                <a:lnTo>
                  <a:pt x="398525" y="1051560"/>
                </a:lnTo>
                <a:lnTo>
                  <a:pt x="408431" y="1050798"/>
                </a:lnTo>
                <a:lnTo>
                  <a:pt x="455383" y="1043628"/>
                </a:lnTo>
                <a:lnTo>
                  <a:pt x="499290" y="1029915"/>
                </a:lnTo>
                <a:lnTo>
                  <a:pt x="540112" y="1010274"/>
                </a:lnTo>
                <a:lnTo>
                  <a:pt x="577810" y="985322"/>
                </a:lnTo>
                <a:lnTo>
                  <a:pt x="612344" y="955674"/>
                </a:lnTo>
                <a:lnTo>
                  <a:pt x="643674" y="921946"/>
                </a:lnTo>
                <a:lnTo>
                  <a:pt x="671760" y="884753"/>
                </a:lnTo>
                <a:lnTo>
                  <a:pt x="696562" y="844711"/>
                </a:lnTo>
                <a:lnTo>
                  <a:pt x="718041" y="802437"/>
                </a:lnTo>
                <a:lnTo>
                  <a:pt x="736157" y="758545"/>
                </a:lnTo>
                <a:lnTo>
                  <a:pt x="750870" y="713652"/>
                </a:lnTo>
                <a:lnTo>
                  <a:pt x="762140" y="668372"/>
                </a:lnTo>
                <a:lnTo>
                  <a:pt x="765809" y="647142"/>
                </a:lnTo>
                <a:close/>
              </a:path>
              <a:path w="775970" h="1051560">
                <a:moveTo>
                  <a:pt x="10667" y="649843"/>
                </a:moveTo>
                <a:lnTo>
                  <a:pt x="10667" y="528066"/>
                </a:lnTo>
                <a:lnTo>
                  <a:pt x="9143" y="530352"/>
                </a:lnTo>
                <a:lnTo>
                  <a:pt x="4571" y="531876"/>
                </a:lnTo>
                <a:lnTo>
                  <a:pt x="2285" y="530352"/>
                </a:lnTo>
                <a:lnTo>
                  <a:pt x="761" y="528066"/>
                </a:lnTo>
                <a:lnTo>
                  <a:pt x="761" y="553212"/>
                </a:lnTo>
                <a:lnTo>
                  <a:pt x="2285" y="579882"/>
                </a:lnTo>
                <a:lnTo>
                  <a:pt x="4571" y="605790"/>
                </a:lnTo>
                <a:lnTo>
                  <a:pt x="10667" y="649843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8395" y="4158996"/>
            <a:ext cx="775970" cy="1052830"/>
          </a:xfrm>
          <a:custGeom>
            <a:avLst/>
            <a:gdLst/>
            <a:ahLst/>
            <a:cxnLst/>
            <a:rect l="l" t="t" r="r" b="b"/>
            <a:pathLst>
              <a:path w="775970" h="1052829">
                <a:moveTo>
                  <a:pt x="67" y="523426"/>
                </a:moveTo>
                <a:lnTo>
                  <a:pt x="0" y="525779"/>
                </a:lnTo>
                <a:lnTo>
                  <a:pt x="67" y="523426"/>
                </a:lnTo>
                <a:close/>
              </a:path>
              <a:path w="775970" h="1052829">
                <a:moveTo>
                  <a:pt x="9905" y="524255"/>
                </a:moveTo>
                <a:lnTo>
                  <a:pt x="9905" y="523493"/>
                </a:lnTo>
                <a:lnTo>
                  <a:pt x="9143" y="521969"/>
                </a:lnTo>
                <a:lnTo>
                  <a:pt x="6857" y="520445"/>
                </a:lnTo>
                <a:lnTo>
                  <a:pt x="3809" y="521207"/>
                </a:lnTo>
                <a:lnTo>
                  <a:pt x="1523" y="521969"/>
                </a:lnTo>
                <a:lnTo>
                  <a:pt x="67" y="523426"/>
                </a:lnTo>
                <a:lnTo>
                  <a:pt x="0" y="525779"/>
                </a:lnTo>
                <a:lnTo>
                  <a:pt x="9905" y="524255"/>
                </a:lnTo>
                <a:close/>
              </a:path>
              <a:path w="775970" h="1052829">
                <a:moveTo>
                  <a:pt x="9905" y="526014"/>
                </a:moveTo>
                <a:lnTo>
                  <a:pt x="9905" y="524255"/>
                </a:lnTo>
                <a:lnTo>
                  <a:pt x="0" y="525779"/>
                </a:lnTo>
                <a:lnTo>
                  <a:pt x="0" y="526541"/>
                </a:lnTo>
                <a:lnTo>
                  <a:pt x="761" y="553211"/>
                </a:lnTo>
                <a:lnTo>
                  <a:pt x="761" y="528827"/>
                </a:lnTo>
                <a:lnTo>
                  <a:pt x="9905" y="526014"/>
                </a:lnTo>
                <a:close/>
              </a:path>
              <a:path w="775970" h="1052829">
                <a:moveTo>
                  <a:pt x="775715" y="553211"/>
                </a:moveTo>
                <a:lnTo>
                  <a:pt x="775715" y="499109"/>
                </a:lnTo>
                <a:lnTo>
                  <a:pt x="774191" y="472439"/>
                </a:lnTo>
                <a:lnTo>
                  <a:pt x="769749" y="427455"/>
                </a:lnTo>
                <a:lnTo>
                  <a:pt x="761698" y="381671"/>
                </a:lnTo>
                <a:lnTo>
                  <a:pt x="750077" y="335721"/>
                </a:lnTo>
                <a:lnTo>
                  <a:pt x="734930" y="290240"/>
                </a:lnTo>
                <a:lnTo>
                  <a:pt x="716296" y="245863"/>
                </a:lnTo>
                <a:lnTo>
                  <a:pt x="694217" y="203222"/>
                </a:lnTo>
                <a:lnTo>
                  <a:pt x="668735" y="162953"/>
                </a:lnTo>
                <a:lnTo>
                  <a:pt x="639891" y="125690"/>
                </a:lnTo>
                <a:lnTo>
                  <a:pt x="607726" y="92068"/>
                </a:lnTo>
                <a:lnTo>
                  <a:pt x="572280" y="62720"/>
                </a:lnTo>
                <a:lnTo>
                  <a:pt x="533596" y="38281"/>
                </a:lnTo>
                <a:lnTo>
                  <a:pt x="491715" y="19386"/>
                </a:lnTo>
                <a:lnTo>
                  <a:pt x="446678" y="6668"/>
                </a:lnTo>
                <a:lnTo>
                  <a:pt x="398525" y="761"/>
                </a:lnTo>
                <a:lnTo>
                  <a:pt x="387857" y="0"/>
                </a:lnTo>
                <a:lnTo>
                  <a:pt x="377951" y="761"/>
                </a:lnTo>
                <a:lnTo>
                  <a:pt x="331790" y="6096"/>
                </a:lnTo>
                <a:lnTo>
                  <a:pt x="288427" y="17858"/>
                </a:lnTo>
                <a:lnTo>
                  <a:pt x="247911" y="35461"/>
                </a:lnTo>
                <a:lnTo>
                  <a:pt x="210294" y="58317"/>
                </a:lnTo>
                <a:lnTo>
                  <a:pt x="175625" y="85839"/>
                </a:lnTo>
                <a:lnTo>
                  <a:pt x="143954" y="117438"/>
                </a:lnTo>
                <a:lnTo>
                  <a:pt x="115333" y="152528"/>
                </a:lnTo>
                <a:lnTo>
                  <a:pt x="89811" y="190521"/>
                </a:lnTo>
                <a:lnTo>
                  <a:pt x="67438" y="230829"/>
                </a:lnTo>
                <a:lnTo>
                  <a:pt x="48264" y="272864"/>
                </a:lnTo>
                <a:lnTo>
                  <a:pt x="32341" y="316040"/>
                </a:lnTo>
                <a:lnTo>
                  <a:pt x="19717" y="359768"/>
                </a:lnTo>
                <a:lnTo>
                  <a:pt x="10444" y="403461"/>
                </a:lnTo>
                <a:lnTo>
                  <a:pt x="4571" y="446531"/>
                </a:lnTo>
                <a:lnTo>
                  <a:pt x="761" y="499109"/>
                </a:lnTo>
                <a:lnTo>
                  <a:pt x="67" y="523426"/>
                </a:lnTo>
                <a:lnTo>
                  <a:pt x="1523" y="521969"/>
                </a:lnTo>
                <a:lnTo>
                  <a:pt x="3809" y="521207"/>
                </a:lnTo>
                <a:lnTo>
                  <a:pt x="6857" y="520445"/>
                </a:lnTo>
                <a:lnTo>
                  <a:pt x="9143" y="521969"/>
                </a:lnTo>
                <a:lnTo>
                  <a:pt x="9905" y="523493"/>
                </a:lnTo>
                <a:lnTo>
                  <a:pt x="9905" y="526014"/>
                </a:lnTo>
                <a:lnTo>
                  <a:pt x="10667" y="525779"/>
                </a:lnTo>
                <a:lnTo>
                  <a:pt x="10678" y="526160"/>
                </a:lnTo>
                <a:lnTo>
                  <a:pt x="11429" y="499871"/>
                </a:lnTo>
                <a:lnTo>
                  <a:pt x="12953" y="473201"/>
                </a:lnTo>
                <a:lnTo>
                  <a:pt x="20948" y="404402"/>
                </a:lnTo>
                <a:lnTo>
                  <a:pt x="30119" y="360935"/>
                </a:lnTo>
                <a:lnTo>
                  <a:pt x="42693" y="317487"/>
                </a:lnTo>
                <a:lnTo>
                  <a:pt x="58611" y="274651"/>
                </a:lnTo>
                <a:lnTo>
                  <a:pt x="77814" y="233021"/>
                </a:lnTo>
                <a:lnTo>
                  <a:pt x="100241" y="193192"/>
                </a:lnTo>
                <a:lnTo>
                  <a:pt x="125834" y="155757"/>
                </a:lnTo>
                <a:lnTo>
                  <a:pt x="154533" y="121311"/>
                </a:lnTo>
                <a:lnTo>
                  <a:pt x="186278" y="90448"/>
                </a:lnTo>
                <a:lnTo>
                  <a:pt x="221011" y="63762"/>
                </a:lnTo>
                <a:lnTo>
                  <a:pt x="258670" y="41847"/>
                </a:lnTo>
                <a:lnTo>
                  <a:pt x="299198" y="25297"/>
                </a:lnTo>
                <a:lnTo>
                  <a:pt x="342534" y="14705"/>
                </a:lnTo>
                <a:lnTo>
                  <a:pt x="387857" y="10734"/>
                </a:lnTo>
                <a:lnTo>
                  <a:pt x="398525" y="10726"/>
                </a:lnTo>
                <a:lnTo>
                  <a:pt x="407669" y="11429"/>
                </a:lnTo>
                <a:lnTo>
                  <a:pt x="453670" y="18796"/>
                </a:lnTo>
                <a:lnTo>
                  <a:pt x="496587" y="32457"/>
                </a:lnTo>
                <a:lnTo>
                  <a:pt x="536401" y="51825"/>
                </a:lnTo>
                <a:lnTo>
                  <a:pt x="573089" y="76311"/>
                </a:lnTo>
                <a:lnTo>
                  <a:pt x="606632" y="105326"/>
                </a:lnTo>
                <a:lnTo>
                  <a:pt x="637008" y="138283"/>
                </a:lnTo>
                <a:lnTo>
                  <a:pt x="664197" y="174593"/>
                </a:lnTo>
                <a:lnTo>
                  <a:pt x="688177" y="213667"/>
                </a:lnTo>
                <a:lnTo>
                  <a:pt x="708929" y="254916"/>
                </a:lnTo>
                <a:lnTo>
                  <a:pt x="726431" y="297753"/>
                </a:lnTo>
                <a:lnTo>
                  <a:pt x="740662" y="341588"/>
                </a:lnTo>
                <a:lnTo>
                  <a:pt x="751602" y="385834"/>
                </a:lnTo>
                <a:lnTo>
                  <a:pt x="759229" y="429901"/>
                </a:lnTo>
                <a:lnTo>
                  <a:pt x="763523" y="473201"/>
                </a:lnTo>
                <a:lnTo>
                  <a:pt x="765047" y="499871"/>
                </a:lnTo>
                <a:lnTo>
                  <a:pt x="765047" y="651806"/>
                </a:lnTo>
                <a:lnTo>
                  <a:pt x="769820" y="624325"/>
                </a:lnTo>
                <a:lnTo>
                  <a:pt x="774191" y="579881"/>
                </a:lnTo>
                <a:lnTo>
                  <a:pt x="775715" y="553211"/>
                </a:lnTo>
                <a:close/>
              </a:path>
              <a:path w="775970" h="1052829">
                <a:moveTo>
                  <a:pt x="10678" y="526160"/>
                </a:moveTo>
                <a:lnTo>
                  <a:pt x="10667" y="525779"/>
                </a:lnTo>
                <a:lnTo>
                  <a:pt x="761" y="528827"/>
                </a:lnTo>
                <a:lnTo>
                  <a:pt x="1523" y="531113"/>
                </a:lnTo>
                <a:lnTo>
                  <a:pt x="4571" y="531875"/>
                </a:lnTo>
                <a:lnTo>
                  <a:pt x="6857" y="531113"/>
                </a:lnTo>
                <a:lnTo>
                  <a:pt x="9143" y="531113"/>
                </a:lnTo>
                <a:lnTo>
                  <a:pt x="10667" y="528827"/>
                </a:lnTo>
                <a:lnTo>
                  <a:pt x="10678" y="526160"/>
                </a:lnTo>
                <a:close/>
              </a:path>
              <a:path w="775970" h="1052829">
                <a:moveTo>
                  <a:pt x="765047" y="651806"/>
                </a:moveTo>
                <a:lnTo>
                  <a:pt x="765047" y="553211"/>
                </a:lnTo>
                <a:lnTo>
                  <a:pt x="763523" y="579119"/>
                </a:lnTo>
                <a:lnTo>
                  <a:pt x="759349" y="623042"/>
                </a:lnTo>
                <a:lnTo>
                  <a:pt x="751602" y="667892"/>
                </a:lnTo>
                <a:lnTo>
                  <a:pt x="740404" y="712719"/>
                </a:lnTo>
                <a:lnTo>
                  <a:pt x="725718" y="757226"/>
                </a:lnTo>
                <a:lnTo>
                  <a:pt x="707612" y="800683"/>
                </a:lnTo>
                <a:lnTo>
                  <a:pt x="686129" y="842464"/>
                </a:lnTo>
                <a:lnTo>
                  <a:pt x="661311" y="881948"/>
                </a:lnTo>
                <a:lnTo>
                  <a:pt x="633200" y="918511"/>
                </a:lnTo>
                <a:lnTo>
                  <a:pt x="601839" y="951530"/>
                </a:lnTo>
                <a:lnTo>
                  <a:pt x="567271" y="980381"/>
                </a:lnTo>
                <a:lnTo>
                  <a:pt x="529536" y="1004443"/>
                </a:lnTo>
                <a:lnTo>
                  <a:pt x="488679" y="1023091"/>
                </a:lnTo>
                <a:lnTo>
                  <a:pt x="444741" y="1035702"/>
                </a:lnTo>
                <a:lnTo>
                  <a:pt x="398525" y="1041557"/>
                </a:lnTo>
                <a:lnTo>
                  <a:pt x="377951" y="1041557"/>
                </a:lnTo>
                <a:lnTo>
                  <a:pt x="330257" y="1035510"/>
                </a:lnTo>
                <a:lnTo>
                  <a:pt x="285010" y="1022184"/>
                </a:lnTo>
                <a:lnTo>
                  <a:pt x="243029" y="1002387"/>
                </a:lnTo>
                <a:lnTo>
                  <a:pt x="204370" y="976831"/>
                </a:lnTo>
                <a:lnTo>
                  <a:pt x="169091" y="946227"/>
                </a:lnTo>
                <a:lnTo>
                  <a:pt x="137246" y="911286"/>
                </a:lnTo>
                <a:lnTo>
                  <a:pt x="108892" y="872719"/>
                </a:lnTo>
                <a:lnTo>
                  <a:pt x="84086" y="831239"/>
                </a:lnTo>
                <a:lnTo>
                  <a:pt x="62884" y="787556"/>
                </a:lnTo>
                <a:lnTo>
                  <a:pt x="45342" y="742382"/>
                </a:lnTo>
                <a:lnTo>
                  <a:pt x="31516" y="696428"/>
                </a:lnTo>
                <a:lnTo>
                  <a:pt x="21463" y="650406"/>
                </a:lnTo>
                <a:lnTo>
                  <a:pt x="15239" y="605027"/>
                </a:lnTo>
                <a:lnTo>
                  <a:pt x="11429" y="552449"/>
                </a:lnTo>
                <a:lnTo>
                  <a:pt x="10678" y="526160"/>
                </a:lnTo>
                <a:lnTo>
                  <a:pt x="10667" y="526541"/>
                </a:lnTo>
                <a:lnTo>
                  <a:pt x="10667" y="528827"/>
                </a:lnTo>
                <a:lnTo>
                  <a:pt x="9143" y="531113"/>
                </a:lnTo>
                <a:lnTo>
                  <a:pt x="6857" y="531113"/>
                </a:lnTo>
                <a:lnTo>
                  <a:pt x="4571" y="531875"/>
                </a:lnTo>
                <a:lnTo>
                  <a:pt x="1523" y="531113"/>
                </a:lnTo>
                <a:lnTo>
                  <a:pt x="761" y="528827"/>
                </a:lnTo>
                <a:lnTo>
                  <a:pt x="761" y="553211"/>
                </a:lnTo>
                <a:lnTo>
                  <a:pt x="4571" y="606551"/>
                </a:lnTo>
                <a:lnTo>
                  <a:pt x="10682" y="650668"/>
                </a:lnTo>
                <a:lnTo>
                  <a:pt x="20292" y="695268"/>
                </a:lnTo>
                <a:lnTo>
                  <a:pt x="33345" y="739760"/>
                </a:lnTo>
                <a:lnTo>
                  <a:pt x="49787" y="783550"/>
                </a:lnTo>
                <a:lnTo>
                  <a:pt x="69564" y="826044"/>
                </a:lnTo>
                <a:lnTo>
                  <a:pt x="92622" y="866650"/>
                </a:lnTo>
                <a:lnTo>
                  <a:pt x="118905" y="904774"/>
                </a:lnTo>
                <a:lnTo>
                  <a:pt x="148359" y="939824"/>
                </a:lnTo>
                <a:lnTo>
                  <a:pt x="180929" y="971205"/>
                </a:lnTo>
                <a:lnTo>
                  <a:pt x="216562" y="998324"/>
                </a:lnTo>
                <a:lnTo>
                  <a:pt x="255202" y="1020589"/>
                </a:lnTo>
                <a:lnTo>
                  <a:pt x="296794" y="1037405"/>
                </a:lnTo>
                <a:lnTo>
                  <a:pt x="341285" y="1048181"/>
                </a:lnTo>
                <a:lnTo>
                  <a:pt x="387857" y="1052255"/>
                </a:lnTo>
                <a:lnTo>
                  <a:pt x="398525" y="1052321"/>
                </a:lnTo>
                <a:lnTo>
                  <a:pt x="408431" y="1051559"/>
                </a:lnTo>
                <a:lnTo>
                  <a:pt x="455508" y="1044019"/>
                </a:lnTo>
                <a:lnTo>
                  <a:pt x="499484" y="1030086"/>
                </a:lnTo>
                <a:lnTo>
                  <a:pt x="540330" y="1010353"/>
                </a:lnTo>
                <a:lnTo>
                  <a:pt x="578015" y="985412"/>
                </a:lnTo>
                <a:lnTo>
                  <a:pt x="612508" y="955856"/>
                </a:lnTo>
                <a:lnTo>
                  <a:pt x="643778" y="922277"/>
                </a:lnTo>
                <a:lnTo>
                  <a:pt x="671793" y="885267"/>
                </a:lnTo>
                <a:lnTo>
                  <a:pt x="696523" y="845419"/>
                </a:lnTo>
                <a:lnTo>
                  <a:pt x="717938" y="803324"/>
                </a:lnTo>
                <a:lnTo>
                  <a:pt x="736006" y="759575"/>
                </a:lnTo>
                <a:lnTo>
                  <a:pt x="750696" y="714764"/>
                </a:lnTo>
                <a:lnTo>
                  <a:pt x="761978" y="669483"/>
                </a:lnTo>
                <a:lnTo>
                  <a:pt x="765047" y="651806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5335" y="2109216"/>
            <a:ext cx="1710055" cy="83820"/>
          </a:xfrm>
          <a:custGeom>
            <a:avLst/>
            <a:gdLst/>
            <a:ahLst/>
            <a:cxnLst/>
            <a:rect l="l" t="t" r="r" b="b"/>
            <a:pathLst>
              <a:path w="1710054" h="83819">
                <a:moveTo>
                  <a:pt x="1639823" y="47243"/>
                </a:moveTo>
                <a:lnTo>
                  <a:pt x="1639823" y="36575"/>
                </a:lnTo>
                <a:lnTo>
                  <a:pt x="0" y="36576"/>
                </a:lnTo>
                <a:lnTo>
                  <a:pt x="0" y="47244"/>
                </a:lnTo>
                <a:lnTo>
                  <a:pt x="1639823" y="47243"/>
                </a:lnTo>
                <a:close/>
              </a:path>
              <a:path w="1710054" h="83819">
                <a:moveTo>
                  <a:pt x="1709927" y="41909"/>
                </a:moveTo>
                <a:lnTo>
                  <a:pt x="1626108" y="0"/>
                </a:lnTo>
                <a:lnTo>
                  <a:pt x="1626108" y="36575"/>
                </a:lnTo>
                <a:lnTo>
                  <a:pt x="1639823" y="36575"/>
                </a:lnTo>
                <a:lnTo>
                  <a:pt x="1639823" y="76962"/>
                </a:lnTo>
                <a:lnTo>
                  <a:pt x="1709927" y="41909"/>
                </a:lnTo>
                <a:close/>
              </a:path>
              <a:path w="1710054" h="83819">
                <a:moveTo>
                  <a:pt x="1639823" y="76962"/>
                </a:moveTo>
                <a:lnTo>
                  <a:pt x="1639823" y="47243"/>
                </a:lnTo>
                <a:lnTo>
                  <a:pt x="1626108" y="47243"/>
                </a:lnTo>
                <a:lnTo>
                  <a:pt x="1626108" y="83819"/>
                </a:lnTo>
                <a:lnTo>
                  <a:pt x="1639823" y="76962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1073" y="2085594"/>
            <a:ext cx="1921510" cy="85090"/>
          </a:xfrm>
          <a:custGeom>
            <a:avLst/>
            <a:gdLst/>
            <a:ahLst/>
            <a:cxnLst/>
            <a:rect l="l" t="t" r="r" b="b"/>
            <a:pathLst>
              <a:path w="1921510" h="85089">
                <a:moveTo>
                  <a:pt x="1851660" y="47243"/>
                </a:moveTo>
                <a:lnTo>
                  <a:pt x="1851660" y="37337"/>
                </a:lnTo>
                <a:lnTo>
                  <a:pt x="0" y="37337"/>
                </a:lnTo>
                <a:lnTo>
                  <a:pt x="0" y="47243"/>
                </a:lnTo>
                <a:lnTo>
                  <a:pt x="1851660" y="47243"/>
                </a:lnTo>
                <a:close/>
              </a:path>
              <a:path w="1921510" h="85089">
                <a:moveTo>
                  <a:pt x="1921002" y="42672"/>
                </a:moveTo>
                <a:lnTo>
                  <a:pt x="1837182" y="0"/>
                </a:lnTo>
                <a:lnTo>
                  <a:pt x="1837182" y="37337"/>
                </a:lnTo>
                <a:lnTo>
                  <a:pt x="1851660" y="37337"/>
                </a:lnTo>
                <a:lnTo>
                  <a:pt x="1851660" y="77343"/>
                </a:lnTo>
                <a:lnTo>
                  <a:pt x="1921002" y="42672"/>
                </a:lnTo>
                <a:close/>
              </a:path>
              <a:path w="1921510" h="85089">
                <a:moveTo>
                  <a:pt x="1851660" y="77343"/>
                </a:moveTo>
                <a:lnTo>
                  <a:pt x="1851660" y="47243"/>
                </a:lnTo>
                <a:lnTo>
                  <a:pt x="1837182" y="47243"/>
                </a:lnTo>
                <a:lnTo>
                  <a:pt x="1837182" y="84581"/>
                </a:lnTo>
                <a:lnTo>
                  <a:pt x="1851660" y="77343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2655" y="2109216"/>
            <a:ext cx="1922145" cy="83820"/>
          </a:xfrm>
          <a:custGeom>
            <a:avLst/>
            <a:gdLst/>
            <a:ahLst/>
            <a:cxnLst/>
            <a:rect l="l" t="t" r="r" b="b"/>
            <a:pathLst>
              <a:path w="1922145" h="83819">
                <a:moveTo>
                  <a:pt x="1851660" y="47243"/>
                </a:moveTo>
                <a:lnTo>
                  <a:pt x="1851660" y="36575"/>
                </a:lnTo>
                <a:lnTo>
                  <a:pt x="0" y="36575"/>
                </a:lnTo>
                <a:lnTo>
                  <a:pt x="0" y="47243"/>
                </a:lnTo>
                <a:lnTo>
                  <a:pt x="1851660" y="47243"/>
                </a:lnTo>
                <a:close/>
              </a:path>
              <a:path w="1922145" h="83819">
                <a:moveTo>
                  <a:pt x="1921763" y="41909"/>
                </a:moveTo>
                <a:lnTo>
                  <a:pt x="1837944" y="0"/>
                </a:lnTo>
                <a:lnTo>
                  <a:pt x="1837944" y="36575"/>
                </a:lnTo>
                <a:lnTo>
                  <a:pt x="1851660" y="36575"/>
                </a:lnTo>
                <a:lnTo>
                  <a:pt x="1851660" y="76961"/>
                </a:lnTo>
                <a:lnTo>
                  <a:pt x="1921763" y="41909"/>
                </a:lnTo>
                <a:close/>
              </a:path>
              <a:path w="1922145" h="83819">
                <a:moveTo>
                  <a:pt x="1851660" y="76961"/>
                </a:moveTo>
                <a:lnTo>
                  <a:pt x="1851660" y="47243"/>
                </a:lnTo>
                <a:lnTo>
                  <a:pt x="1837944" y="47243"/>
                </a:lnTo>
                <a:lnTo>
                  <a:pt x="1837944" y="83819"/>
                </a:lnTo>
                <a:lnTo>
                  <a:pt x="1851660" y="76961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5661" y="2637282"/>
            <a:ext cx="0" cy="2198370"/>
          </a:xfrm>
          <a:custGeom>
            <a:avLst/>
            <a:gdLst/>
            <a:ahLst/>
            <a:cxnLst/>
            <a:rect l="l" t="t" r="r" b="b"/>
            <a:pathLst>
              <a:path h="2198370">
                <a:moveTo>
                  <a:pt x="0" y="0"/>
                </a:moveTo>
                <a:lnTo>
                  <a:pt x="0" y="2198370"/>
                </a:lnTo>
              </a:path>
            </a:pathLst>
          </a:custGeom>
          <a:ln w="10668">
            <a:solidFill>
              <a:srgbClr val="6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9659" y="4793741"/>
            <a:ext cx="2051685" cy="83820"/>
          </a:xfrm>
          <a:custGeom>
            <a:avLst/>
            <a:gdLst/>
            <a:ahLst/>
            <a:cxnLst/>
            <a:rect l="l" t="t" r="r" b="b"/>
            <a:pathLst>
              <a:path w="2051685" h="83820">
                <a:moveTo>
                  <a:pt x="1981962" y="47244"/>
                </a:moveTo>
                <a:lnTo>
                  <a:pt x="1981962" y="36575"/>
                </a:lnTo>
                <a:lnTo>
                  <a:pt x="0" y="36575"/>
                </a:lnTo>
                <a:lnTo>
                  <a:pt x="0" y="47244"/>
                </a:lnTo>
                <a:lnTo>
                  <a:pt x="1981962" y="47244"/>
                </a:lnTo>
                <a:close/>
              </a:path>
              <a:path w="2051685" h="83820">
                <a:moveTo>
                  <a:pt x="2051303" y="41910"/>
                </a:moveTo>
                <a:lnTo>
                  <a:pt x="1967484" y="0"/>
                </a:lnTo>
                <a:lnTo>
                  <a:pt x="1967484" y="36575"/>
                </a:lnTo>
                <a:lnTo>
                  <a:pt x="1981962" y="36575"/>
                </a:lnTo>
                <a:lnTo>
                  <a:pt x="1981962" y="76581"/>
                </a:lnTo>
                <a:lnTo>
                  <a:pt x="2051303" y="41910"/>
                </a:lnTo>
                <a:close/>
              </a:path>
              <a:path w="2051685" h="83820">
                <a:moveTo>
                  <a:pt x="1981962" y="76581"/>
                </a:moveTo>
                <a:lnTo>
                  <a:pt x="1981962" y="47244"/>
                </a:lnTo>
                <a:lnTo>
                  <a:pt x="1967484" y="47244"/>
                </a:lnTo>
                <a:lnTo>
                  <a:pt x="1967484" y="83820"/>
                </a:lnTo>
                <a:lnTo>
                  <a:pt x="1981962" y="76581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5057" y="2683001"/>
            <a:ext cx="83820" cy="2106295"/>
          </a:xfrm>
          <a:custGeom>
            <a:avLst/>
            <a:gdLst/>
            <a:ahLst/>
            <a:cxnLst/>
            <a:rect l="l" t="t" r="r" b="b"/>
            <a:pathLst>
              <a:path w="83820" h="2106295">
                <a:moveTo>
                  <a:pt x="83819" y="84581"/>
                </a:moveTo>
                <a:lnTo>
                  <a:pt x="41922" y="0"/>
                </a:lnTo>
                <a:lnTo>
                  <a:pt x="0" y="84581"/>
                </a:lnTo>
                <a:lnTo>
                  <a:pt x="36575" y="84581"/>
                </a:lnTo>
                <a:lnTo>
                  <a:pt x="36575" y="70104"/>
                </a:lnTo>
                <a:lnTo>
                  <a:pt x="47243" y="70104"/>
                </a:lnTo>
                <a:lnTo>
                  <a:pt x="47243" y="84581"/>
                </a:lnTo>
                <a:lnTo>
                  <a:pt x="83819" y="84581"/>
                </a:lnTo>
                <a:close/>
              </a:path>
              <a:path w="83820" h="2106295">
                <a:moveTo>
                  <a:pt x="47243" y="84581"/>
                </a:moveTo>
                <a:lnTo>
                  <a:pt x="47243" y="70104"/>
                </a:lnTo>
                <a:lnTo>
                  <a:pt x="36575" y="70104"/>
                </a:lnTo>
                <a:lnTo>
                  <a:pt x="36575" y="84581"/>
                </a:lnTo>
                <a:lnTo>
                  <a:pt x="47243" y="84581"/>
                </a:lnTo>
                <a:close/>
              </a:path>
              <a:path w="83820" h="2106295">
                <a:moveTo>
                  <a:pt x="47243" y="2106167"/>
                </a:moveTo>
                <a:lnTo>
                  <a:pt x="47243" y="84581"/>
                </a:lnTo>
                <a:lnTo>
                  <a:pt x="36575" y="84581"/>
                </a:lnTo>
                <a:lnTo>
                  <a:pt x="36575" y="2106167"/>
                </a:lnTo>
                <a:lnTo>
                  <a:pt x="47243" y="2106167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6473" y="1833625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9445" y="1856477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11350" y="1925813"/>
            <a:ext cx="1657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2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9217" y="2342635"/>
            <a:ext cx="101219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8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6,33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4612" y="5118590"/>
            <a:ext cx="1153795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14,33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94792" y="5025621"/>
            <a:ext cx="101346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3,17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6012" y="2318245"/>
            <a:ext cx="101219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8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9,17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0,5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99116" y="2365486"/>
            <a:ext cx="662940" cy="631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te </a:t>
            </a:r>
            <a:r>
              <a:rPr sz="1950" spc="20" dirty="0">
                <a:latin typeface="Arial"/>
                <a:cs typeface="Arial"/>
              </a:rPr>
              <a:t>=</a:t>
            </a:r>
            <a:r>
              <a:rPr sz="1950" spc="-90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spc="20" dirty="0">
                <a:latin typeface="Arial"/>
                <a:cs typeface="Arial"/>
              </a:rPr>
              <a:t>d =</a:t>
            </a:r>
            <a:r>
              <a:rPr sz="1950" spc="-75" dirty="0">
                <a:latin typeface="Arial"/>
                <a:cs typeface="Arial"/>
              </a:rPr>
              <a:t> </a:t>
            </a:r>
            <a:r>
              <a:rPr sz="1950" spc="20" dirty="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04602" y="953497"/>
            <a:ext cx="71120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0" spc="10" dirty="0">
                <a:solidFill>
                  <a:srgbClr val="000000"/>
                </a:solidFill>
                <a:latin typeface="Arial"/>
                <a:cs typeface="Arial"/>
              </a:rPr>
              <a:t>(0)</a:t>
            </a:r>
            <a:r>
              <a:rPr sz="195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50" b="0" spc="5" dirty="0">
                <a:solidFill>
                  <a:srgbClr val="000000"/>
                </a:solidFill>
                <a:latin typeface="Arial"/>
                <a:cs typeface="Arial"/>
              </a:rPr>
              <a:t>(0)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3921" y="976348"/>
            <a:ext cx="141160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(6,33)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(8,33)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27829" y="999200"/>
            <a:ext cx="141160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(23,5)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(23,5)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3803" y="3521419"/>
            <a:ext cx="169100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(14,33)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(14,33)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9676" y="1555450"/>
            <a:ext cx="62103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TF=2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6662" y="1508209"/>
            <a:ext cx="62103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TF=2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57875" y="976348"/>
            <a:ext cx="1886585" cy="11626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latin typeface="Arial"/>
                <a:cs typeface="Arial"/>
              </a:rPr>
              <a:t>(17,5)</a:t>
            </a:r>
            <a:r>
              <a:rPr sz="1950" spc="-1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(17,5)</a:t>
            </a:r>
            <a:endParaRPr sz="1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64"/>
              </a:spcBef>
            </a:pPr>
            <a:r>
              <a:rPr sz="1950" spc="15" dirty="0">
                <a:latin typeface="Arial"/>
                <a:cs typeface="Arial"/>
              </a:rPr>
              <a:t>TF=0</a:t>
            </a:r>
            <a:endParaRPr sz="1950">
              <a:latin typeface="Arial"/>
              <a:cs typeface="Arial"/>
            </a:endParaRPr>
          </a:p>
          <a:p>
            <a:pPr marL="597535">
              <a:lnSpc>
                <a:spcPct val="100000"/>
              </a:lnSpc>
              <a:spcBef>
                <a:spcPts val="225"/>
              </a:spcBef>
            </a:pPr>
            <a:r>
              <a:rPr sz="1950" spc="20" dirty="0"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5555" y="4170639"/>
            <a:ext cx="62103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TF=0</a:t>
            </a:r>
            <a:endParaRPr sz="1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0665" y="4170639"/>
            <a:ext cx="2889250" cy="606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5970">
              <a:lnSpc>
                <a:spcPts val="2265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TF=0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65"/>
              </a:lnSpc>
              <a:tabLst>
                <a:tab pos="498475" algn="l"/>
                <a:tab pos="2875915" algn="l"/>
              </a:tabLst>
            </a:pPr>
            <a:r>
              <a:rPr sz="1950" spc="20" dirty="0">
                <a:latin typeface="Arial"/>
                <a:cs typeface="Arial"/>
              </a:rPr>
              <a:t>3	</a:t>
            </a:r>
            <a:r>
              <a:rPr sz="1950" u="sng" spc="25" dirty="0">
                <a:uFill>
                  <a:solidFill>
                    <a:srgbClr val="68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20" dirty="0">
                <a:uFill>
                  <a:solidFill>
                    <a:srgbClr val="680000"/>
                  </a:solidFill>
                </a:uFill>
                <a:latin typeface="Times New Roman"/>
                <a:cs typeface="Times New Roman"/>
              </a:rPr>
              <a:t>	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74597" y="6325616"/>
            <a:ext cx="157480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65" dirty="0">
                <a:solidFill>
                  <a:srgbClr val="5A6378"/>
                </a:solidFill>
                <a:latin typeface="Arial"/>
                <a:cs typeface="Arial"/>
              </a:rPr>
              <a:t>Total</a:t>
            </a:r>
            <a:r>
              <a:rPr sz="2650" spc="-75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650" spc="-10" dirty="0">
                <a:solidFill>
                  <a:srgbClr val="5A6378"/>
                </a:solidFill>
                <a:latin typeface="Arial"/>
                <a:cs typeface="Arial"/>
              </a:rPr>
              <a:t>Float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3487" y="442975"/>
            <a:ext cx="476758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0" dirty="0">
                <a:solidFill>
                  <a:srgbClr val="00B050"/>
                </a:solidFill>
                <a:latin typeface="Verdana"/>
                <a:cs typeface="Verdana"/>
              </a:rPr>
              <a:t>DISTRIBUSI</a:t>
            </a:r>
            <a:r>
              <a:rPr sz="3050" spc="-50" dirty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sz="3050" spc="25" dirty="0">
                <a:solidFill>
                  <a:srgbClr val="00B050"/>
                </a:solidFill>
                <a:latin typeface="Verdana"/>
                <a:cs typeface="Verdana"/>
              </a:rPr>
              <a:t>NORMAL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3040" y="1964689"/>
            <a:ext cx="8803640" cy="394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370205" indent="-378460">
              <a:lnSpc>
                <a:spcPct val="100000"/>
              </a:lnSpc>
              <a:spcBef>
                <a:spcPts val="100"/>
              </a:spcBef>
              <a:tabLst>
                <a:tab pos="390525" algn="l"/>
              </a:tabLst>
            </a:pPr>
            <a:r>
              <a:rPr sz="1750" spc="10" dirty="0">
                <a:solidFill>
                  <a:srgbClr val="5B9B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5B9BD5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Distribusi normal adalah jenis distribusi yang digambarkan  berupa kurva berbentuk lonceng setangkup yang melebar  tak berhingga pada kedua arah positif dan</a:t>
            </a:r>
            <a:r>
              <a:rPr sz="2200" b="1" i="1" spc="130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negatifnya.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390525" marR="800100" indent="-378460">
              <a:lnSpc>
                <a:spcPct val="100000"/>
              </a:lnSpc>
              <a:spcBef>
                <a:spcPts val="1750"/>
              </a:spcBef>
              <a:tabLst>
                <a:tab pos="390525" algn="l"/>
              </a:tabLst>
            </a:pPr>
            <a:r>
              <a:rPr sz="1750" spc="10" dirty="0">
                <a:solidFill>
                  <a:srgbClr val="5B9B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5B9BD5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Kedua ujung kurva semakin mendekati sumbu absisnya  tetapi tidak pernah</a:t>
            </a:r>
            <a:r>
              <a:rPr sz="2200" b="1" i="1" spc="50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memotong.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  <a:spcBef>
                <a:spcPts val="1755"/>
              </a:spcBef>
              <a:tabLst>
                <a:tab pos="390525" algn="l"/>
              </a:tabLst>
            </a:pPr>
            <a:r>
              <a:rPr sz="1750" spc="10" dirty="0">
                <a:solidFill>
                  <a:srgbClr val="5B9B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5B9BD5"/>
                </a:solidFill>
                <a:latin typeface="Times New Roman"/>
                <a:cs typeface="Times New Roman"/>
              </a:rPr>
              <a:t>	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Luas daerah dibawah </a:t>
            </a:r>
            <a:r>
              <a:rPr sz="2200" b="1" i="1" dirty="0">
                <a:solidFill>
                  <a:srgbClr val="3F3F3F"/>
                </a:solidFill>
                <a:latin typeface="Century Gothic"/>
                <a:cs typeface="Century Gothic"/>
              </a:rPr>
              <a:t>lengkungan 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adalah satu atau 100 </a:t>
            </a:r>
            <a:r>
              <a:rPr sz="2200" b="1" i="1" dirty="0">
                <a:solidFill>
                  <a:srgbClr val="3F3F3F"/>
                </a:solidFill>
                <a:latin typeface="Century Gothic"/>
                <a:cs typeface="Century Gothic"/>
              </a:rPr>
              <a:t>%.</a:t>
            </a:r>
            <a:r>
              <a:rPr sz="2200" b="1" i="1" spc="170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50</a:t>
            </a:r>
            <a:endParaRPr sz="2200">
              <a:latin typeface="Century Gothic"/>
              <a:cs typeface="Century Gothic"/>
            </a:endParaRPr>
          </a:p>
          <a:p>
            <a:pPr marL="390525" marR="1053465" indent="-635">
              <a:lnSpc>
                <a:spcPts val="2650"/>
              </a:lnSpc>
              <a:spcBef>
                <a:spcPts val="130"/>
              </a:spcBef>
            </a:pPr>
            <a:r>
              <a:rPr sz="2200" b="1" i="1" dirty="0">
                <a:solidFill>
                  <a:srgbClr val="3F3F3F"/>
                </a:solidFill>
                <a:latin typeface="Century Gothic"/>
                <a:cs typeface="Century Gothic"/>
              </a:rPr>
              <a:t>% 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berada di sebelah kiri titik mean </a:t>
            </a:r>
            <a:r>
              <a:rPr sz="2300" b="1" i="1" spc="-60" dirty="0">
                <a:solidFill>
                  <a:srgbClr val="3F3F3F"/>
                </a:solidFill>
                <a:latin typeface="Symbol"/>
                <a:cs typeface="Symbol"/>
              </a:rPr>
              <a:t></a:t>
            </a:r>
            <a:r>
              <a:rPr sz="2300" b="1" i="1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3F3F3F"/>
                </a:solidFill>
                <a:latin typeface="Century Gothic"/>
                <a:cs typeface="Century Gothic"/>
              </a:rPr>
              <a:t>dan 50 % lainnya  </a:t>
            </a:r>
            <a:r>
              <a:rPr sz="2200" b="1" i="1" spc="-5" dirty="0">
                <a:solidFill>
                  <a:srgbClr val="3F3F3F"/>
                </a:solidFill>
                <a:latin typeface="Century Gothic"/>
                <a:cs typeface="Century Gothic"/>
              </a:rPr>
              <a:t>berada disebelah kanan titik mean</a:t>
            </a:r>
            <a:r>
              <a:rPr sz="2200" b="1" i="1" spc="65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2300" b="1" i="1" spc="-20" dirty="0">
                <a:solidFill>
                  <a:srgbClr val="3F3F3F"/>
                </a:solidFill>
                <a:latin typeface="Symbol"/>
                <a:cs typeface="Symbol"/>
              </a:rPr>
              <a:t></a:t>
            </a:r>
            <a:r>
              <a:rPr sz="2200" b="1" i="1" spc="-20" dirty="0">
                <a:solidFill>
                  <a:srgbClr val="3F3F3F"/>
                </a:solidFill>
                <a:latin typeface="Century Gothic"/>
                <a:cs typeface="Century Gothic"/>
              </a:rPr>
              <a:t>..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9943" y="1101344"/>
            <a:ext cx="4937125" cy="596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750" spc="-10" dirty="0">
                <a:solidFill>
                  <a:srgbClr val="C00000"/>
                </a:solidFill>
              </a:rPr>
              <a:t>DISTRIBUSI</a:t>
            </a:r>
            <a:r>
              <a:rPr sz="3750" spc="-70" dirty="0">
                <a:solidFill>
                  <a:srgbClr val="C00000"/>
                </a:solidFill>
              </a:rPr>
              <a:t> </a:t>
            </a:r>
            <a:r>
              <a:rPr sz="3750" spc="-10" dirty="0">
                <a:solidFill>
                  <a:srgbClr val="C00000"/>
                </a:solidFill>
              </a:rPr>
              <a:t>NORMAL</a:t>
            </a:r>
            <a:endParaRPr sz="3750"/>
          </a:p>
        </p:txBody>
      </p:sp>
      <p:sp>
        <p:nvSpPr>
          <p:cNvPr id="4" name="object 4"/>
          <p:cNvSpPr/>
          <p:nvPr/>
        </p:nvSpPr>
        <p:spPr>
          <a:xfrm>
            <a:off x="2571635" y="1842516"/>
            <a:ext cx="5887720" cy="4208780"/>
          </a:xfrm>
          <a:custGeom>
            <a:avLst/>
            <a:gdLst/>
            <a:ahLst/>
            <a:cxnLst/>
            <a:rect l="l" t="t" r="r" b="b"/>
            <a:pathLst>
              <a:path w="5887720" h="4208780">
                <a:moveTo>
                  <a:pt x="5887212" y="4208526"/>
                </a:moveTo>
                <a:lnTo>
                  <a:pt x="5887212" y="0"/>
                </a:lnTo>
                <a:lnTo>
                  <a:pt x="0" y="0"/>
                </a:lnTo>
                <a:lnTo>
                  <a:pt x="0" y="4208526"/>
                </a:lnTo>
                <a:lnTo>
                  <a:pt x="4572" y="4208526"/>
                </a:lnTo>
                <a:lnTo>
                  <a:pt x="4571" y="9906"/>
                </a:lnTo>
                <a:lnTo>
                  <a:pt x="9905" y="5334"/>
                </a:lnTo>
                <a:lnTo>
                  <a:pt x="9906" y="9906"/>
                </a:lnTo>
                <a:lnTo>
                  <a:pt x="5877306" y="9906"/>
                </a:lnTo>
                <a:lnTo>
                  <a:pt x="5877306" y="5334"/>
                </a:lnTo>
                <a:lnTo>
                  <a:pt x="5881865" y="9906"/>
                </a:lnTo>
                <a:lnTo>
                  <a:pt x="5881865" y="4208526"/>
                </a:lnTo>
                <a:lnTo>
                  <a:pt x="5887212" y="4208526"/>
                </a:lnTo>
                <a:close/>
              </a:path>
              <a:path w="5887720" h="4208780">
                <a:moveTo>
                  <a:pt x="9905" y="9906"/>
                </a:moveTo>
                <a:lnTo>
                  <a:pt x="9905" y="5334"/>
                </a:lnTo>
                <a:lnTo>
                  <a:pt x="4571" y="9906"/>
                </a:lnTo>
                <a:lnTo>
                  <a:pt x="9905" y="9906"/>
                </a:lnTo>
                <a:close/>
              </a:path>
              <a:path w="5887720" h="4208780">
                <a:moveTo>
                  <a:pt x="9906" y="4197858"/>
                </a:moveTo>
                <a:lnTo>
                  <a:pt x="9905" y="9906"/>
                </a:lnTo>
                <a:lnTo>
                  <a:pt x="4571" y="9906"/>
                </a:lnTo>
                <a:lnTo>
                  <a:pt x="4572" y="4197858"/>
                </a:lnTo>
                <a:lnTo>
                  <a:pt x="9906" y="4197858"/>
                </a:lnTo>
                <a:close/>
              </a:path>
              <a:path w="5887720" h="4208780">
                <a:moveTo>
                  <a:pt x="5881865" y="4197858"/>
                </a:moveTo>
                <a:lnTo>
                  <a:pt x="4572" y="4197858"/>
                </a:lnTo>
                <a:lnTo>
                  <a:pt x="9906" y="4203192"/>
                </a:lnTo>
                <a:lnTo>
                  <a:pt x="9905" y="4208526"/>
                </a:lnTo>
                <a:lnTo>
                  <a:pt x="5877306" y="4208526"/>
                </a:lnTo>
                <a:lnTo>
                  <a:pt x="5877306" y="4203192"/>
                </a:lnTo>
                <a:lnTo>
                  <a:pt x="5881865" y="4197858"/>
                </a:lnTo>
                <a:close/>
              </a:path>
              <a:path w="5887720" h="4208780">
                <a:moveTo>
                  <a:pt x="9905" y="4208526"/>
                </a:moveTo>
                <a:lnTo>
                  <a:pt x="9906" y="4203192"/>
                </a:lnTo>
                <a:lnTo>
                  <a:pt x="4572" y="4197858"/>
                </a:lnTo>
                <a:lnTo>
                  <a:pt x="4572" y="4208526"/>
                </a:lnTo>
                <a:lnTo>
                  <a:pt x="9905" y="4208526"/>
                </a:lnTo>
                <a:close/>
              </a:path>
              <a:path w="5887720" h="4208780">
                <a:moveTo>
                  <a:pt x="5881865" y="9906"/>
                </a:moveTo>
                <a:lnTo>
                  <a:pt x="5877306" y="5334"/>
                </a:lnTo>
                <a:lnTo>
                  <a:pt x="5877306" y="9906"/>
                </a:lnTo>
                <a:lnTo>
                  <a:pt x="5881865" y="9906"/>
                </a:lnTo>
                <a:close/>
              </a:path>
              <a:path w="5887720" h="4208780">
                <a:moveTo>
                  <a:pt x="5881865" y="4197858"/>
                </a:moveTo>
                <a:lnTo>
                  <a:pt x="5881865" y="9906"/>
                </a:lnTo>
                <a:lnTo>
                  <a:pt x="5877306" y="9906"/>
                </a:lnTo>
                <a:lnTo>
                  <a:pt x="5877306" y="4197858"/>
                </a:lnTo>
                <a:lnTo>
                  <a:pt x="5881865" y="4197858"/>
                </a:lnTo>
                <a:close/>
              </a:path>
              <a:path w="5887720" h="4208780">
                <a:moveTo>
                  <a:pt x="5881865" y="4208526"/>
                </a:moveTo>
                <a:lnTo>
                  <a:pt x="5881865" y="4197858"/>
                </a:lnTo>
                <a:lnTo>
                  <a:pt x="5877306" y="4203192"/>
                </a:lnTo>
                <a:lnTo>
                  <a:pt x="5877306" y="4208526"/>
                </a:lnTo>
                <a:lnTo>
                  <a:pt x="5881865" y="4208526"/>
                </a:lnTo>
                <a:close/>
              </a:path>
            </a:pathLst>
          </a:custGeom>
          <a:solidFill>
            <a:srgbClr val="954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02079" y="1879345"/>
            <a:ext cx="122237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latin typeface="Arial"/>
                <a:cs typeface="Arial"/>
              </a:rPr>
              <a:t>Kurva</a:t>
            </a:r>
            <a:r>
              <a:rPr sz="1550" spc="-95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Normal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9880" y="5539228"/>
            <a:ext cx="140716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latin typeface="Arial"/>
                <a:cs typeface="Arial"/>
              </a:rPr>
              <a:t>Standar</a:t>
            </a:r>
            <a:r>
              <a:rPr sz="1550" spc="-9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Deviasi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40849" y="4730496"/>
            <a:ext cx="4439920" cy="0"/>
          </a:xfrm>
          <a:custGeom>
            <a:avLst/>
            <a:gdLst/>
            <a:ahLst/>
            <a:cxnLst/>
            <a:rect l="l" t="t" r="r" b="b"/>
            <a:pathLst>
              <a:path w="4439920">
                <a:moveTo>
                  <a:pt x="0" y="0"/>
                </a:moveTo>
                <a:lnTo>
                  <a:pt x="443941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3229" y="2479548"/>
            <a:ext cx="0" cy="2251710"/>
          </a:xfrm>
          <a:custGeom>
            <a:avLst/>
            <a:gdLst/>
            <a:ahLst/>
            <a:cxnLst/>
            <a:rect l="l" t="t" r="r" b="b"/>
            <a:pathLst>
              <a:path h="2251710">
                <a:moveTo>
                  <a:pt x="0" y="0"/>
                </a:moveTo>
                <a:lnTo>
                  <a:pt x="0" y="225171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5619" y="2619755"/>
            <a:ext cx="3950970" cy="1995805"/>
          </a:xfrm>
          <a:custGeom>
            <a:avLst/>
            <a:gdLst/>
            <a:ahLst/>
            <a:cxnLst/>
            <a:rect l="l" t="t" r="r" b="b"/>
            <a:pathLst>
              <a:path w="3950970" h="1995804">
                <a:moveTo>
                  <a:pt x="3950970" y="1944623"/>
                </a:moveTo>
                <a:lnTo>
                  <a:pt x="3937254" y="1938527"/>
                </a:lnTo>
                <a:lnTo>
                  <a:pt x="3922014" y="1931669"/>
                </a:lnTo>
                <a:lnTo>
                  <a:pt x="3906012" y="1925573"/>
                </a:lnTo>
                <a:lnTo>
                  <a:pt x="3888486" y="1918715"/>
                </a:lnTo>
                <a:lnTo>
                  <a:pt x="3840876" y="1902909"/>
                </a:lnTo>
                <a:lnTo>
                  <a:pt x="3793888" y="1887096"/>
                </a:lnTo>
                <a:lnTo>
                  <a:pt x="3747489" y="1871064"/>
                </a:lnTo>
                <a:lnTo>
                  <a:pt x="3701649" y="1854600"/>
                </a:lnTo>
                <a:lnTo>
                  <a:pt x="3656335" y="1837491"/>
                </a:lnTo>
                <a:lnTo>
                  <a:pt x="3611518" y="1819522"/>
                </a:lnTo>
                <a:lnTo>
                  <a:pt x="3567164" y="1800482"/>
                </a:lnTo>
                <a:lnTo>
                  <a:pt x="3523245" y="1780156"/>
                </a:lnTo>
                <a:lnTo>
                  <a:pt x="3479727" y="1758331"/>
                </a:lnTo>
                <a:lnTo>
                  <a:pt x="3436581" y="1734795"/>
                </a:lnTo>
                <a:lnTo>
                  <a:pt x="3393774" y="1709333"/>
                </a:lnTo>
                <a:lnTo>
                  <a:pt x="3351276" y="1681733"/>
                </a:lnTo>
                <a:lnTo>
                  <a:pt x="3293364" y="1640585"/>
                </a:lnTo>
                <a:lnTo>
                  <a:pt x="3252413" y="1608228"/>
                </a:lnTo>
                <a:lnTo>
                  <a:pt x="3213496" y="1574064"/>
                </a:lnTo>
                <a:lnTo>
                  <a:pt x="3176451" y="1538247"/>
                </a:lnTo>
                <a:lnTo>
                  <a:pt x="3141114" y="1500929"/>
                </a:lnTo>
                <a:lnTo>
                  <a:pt x="3107323" y="1462261"/>
                </a:lnTo>
                <a:lnTo>
                  <a:pt x="3074915" y="1422395"/>
                </a:lnTo>
                <a:lnTo>
                  <a:pt x="3043727" y="1381484"/>
                </a:lnTo>
                <a:lnTo>
                  <a:pt x="3013597" y="1339679"/>
                </a:lnTo>
                <a:lnTo>
                  <a:pt x="2984362" y="1297133"/>
                </a:lnTo>
                <a:lnTo>
                  <a:pt x="2955860" y="1253998"/>
                </a:lnTo>
                <a:lnTo>
                  <a:pt x="2927927" y="1210424"/>
                </a:lnTo>
                <a:lnTo>
                  <a:pt x="2818638" y="1034795"/>
                </a:lnTo>
                <a:lnTo>
                  <a:pt x="2625090" y="706373"/>
                </a:lnTo>
                <a:lnTo>
                  <a:pt x="2599012" y="664658"/>
                </a:lnTo>
                <a:lnTo>
                  <a:pt x="2470704" y="452314"/>
                </a:lnTo>
                <a:lnTo>
                  <a:pt x="2444379" y="410103"/>
                </a:lnTo>
                <a:lnTo>
                  <a:pt x="2417473" y="368317"/>
                </a:lnTo>
                <a:lnTo>
                  <a:pt x="2389831" y="327099"/>
                </a:lnTo>
                <a:lnTo>
                  <a:pt x="2361299" y="286593"/>
                </a:lnTo>
                <a:lnTo>
                  <a:pt x="2331723" y="246946"/>
                </a:lnTo>
                <a:lnTo>
                  <a:pt x="2300949" y="208300"/>
                </a:lnTo>
                <a:lnTo>
                  <a:pt x="2268822" y="170801"/>
                </a:lnTo>
                <a:lnTo>
                  <a:pt x="2235189" y="134593"/>
                </a:lnTo>
                <a:lnTo>
                  <a:pt x="2199894" y="99821"/>
                </a:lnTo>
                <a:lnTo>
                  <a:pt x="2186940" y="89915"/>
                </a:lnTo>
                <a:lnTo>
                  <a:pt x="2175510" y="80771"/>
                </a:lnTo>
                <a:lnTo>
                  <a:pt x="2131424" y="50720"/>
                </a:lnTo>
                <a:lnTo>
                  <a:pt x="2084246" y="24879"/>
                </a:lnTo>
                <a:lnTo>
                  <a:pt x="2034122" y="6791"/>
                </a:lnTo>
                <a:lnTo>
                  <a:pt x="1981200" y="0"/>
                </a:lnTo>
                <a:lnTo>
                  <a:pt x="1973580" y="692"/>
                </a:lnTo>
                <a:lnTo>
                  <a:pt x="1963674" y="762"/>
                </a:lnTo>
                <a:lnTo>
                  <a:pt x="1955292" y="2286"/>
                </a:lnTo>
                <a:lnTo>
                  <a:pt x="1946148" y="3810"/>
                </a:lnTo>
                <a:lnTo>
                  <a:pt x="1929384" y="8381"/>
                </a:lnTo>
                <a:lnTo>
                  <a:pt x="1883896" y="27729"/>
                </a:lnTo>
                <a:lnTo>
                  <a:pt x="1841068" y="56711"/>
                </a:lnTo>
                <a:lnTo>
                  <a:pt x="1801821" y="91056"/>
                </a:lnTo>
                <a:lnTo>
                  <a:pt x="1767078" y="126492"/>
                </a:lnTo>
                <a:lnTo>
                  <a:pt x="1680073" y="226274"/>
                </a:lnTo>
                <a:lnTo>
                  <a:pt x="1645029" y="268100"/>
                </a:lnTo>
                <a:lnTo>
                  <a:pt x="1575815" y="352044"/>
                </a:lnTo>
                <a:lnTo>
                  <a:pt x="1527747" y="421372"/>
                </a:lnTo>
                <a:lnTo>
                  <a:pt x="1502555" y="461323"/>
                </a:lnTo>
                <a:lnTo>
                  <a:pt x="1478121" y="502109"/>
                </a:lnTo>
                <a:lnTo>
                  <a:pt x="1454427" y="543463"/>
                </a:lnTo>
                <a:lnTo>
                  <a:pt x="1431455" y="585120"/>
                </a:lnTo>
                <a:lnTo>
                  <a:pt x="1409186" y="626812"/>
                </a:lnTo>
                <a:lnTo>
                  <a:pt x="1387602" y="668274"/>
                </a:lnTo>
                <a:lnTo>
                  <a:pt x="1338072" y="766572"/>
                </a:lnTo>
                <a:lnTo>
                  <a:pt x="1120136" y="1209523"/>
                </a:lnTo>
                <a:lnTo>
                  <a:pt x="1073832" y="1300020"/>
                </a:lnTo>
                <a:lnTo>
                  <a:pt x="1050133" y="1344978"/>
                </a:lnTo>
                <a:lnTo>
                  <a:pt x="1025988" y="1389697"/>
                </a:lnTo>
                <a:lnTo>
                  <a:pt x="1001338" y="1434143"/>
                </a:lnTo>
                <a:lnTo>
                  <a:pt x="976122" y="1478280"/>
                </a:lnTo>
                <a:lnTo>
                  <a:pt x="950214" y="1521714"/>
                </a:lnTo>
                <a:lnTo>
                  <a:pt x="924306" y="1562861"/>
                </a:lnTo>
                <a:lnTo>
                  <a:pt x="895340" y="1606556"/>
                </a:lnTo>
                <a:lnTo>
                  <a:pt x="864841" y="1649206"/>
                </a:lnTo>
                <a:lnTo>
                  <a:pt x="832451" y="1690402"/>
                </a:lnTo>
                <a:lnTo>
                  <a:pt x="797814" y="1729739"/>
                </a:lnTo>
                <a:lnTo>
                  <a:pt x="723138" y="1799844"/>
                </a:lnTo>
                <a:lnTo>
                  <a:pt x="680058" y="1833645"/>
                </a:lnTo>
                <a:lnTo>
                  <a:pt x="636608" y="1863558"/>
                </a:lnTo>
                <a:lnTo>
                  <a:pt x="592615" y="1889749"/>
                </a:lnTo>
                <a:lnTo>
                  <a:pt x="547907" y="1912381"/>
                </a:lnTo>
                <a:lnTo>
                  <a:pt x="502311" y="1931620"/>
                </a:lnTo>
                <a:lnTo>
                  <a:pt x="455654" y="1947630"/>
                </a:lnTo>
                <a:lnTo>
                  <a:pt x="407763" y="1960575"/>
                </a:lnTo>
                <a:lnTo>
                  <a:pt x="358465" y="1970621"/>
                </a:lnTo>
                <a:lnTo>
                  <a:pt x="307589" y="1977933"/>
                </a:lnTo>
                <a:lnTo>
                  <a:pt x="254779" y="1982681"/>
                </a:lnTo>
                <a:lnTo>
                  <a:pt x="200406" y="1985009"/>
                </a:lnTo>
                <a:lnTo>
                  <a:pt x="150876" y="1985009"/>
                </a:lnTo>
                <a:lnTo>
                  <a:pt x="100584" y="1984248"/>
                </a:lnTo>
                <a:lnTo>
                  <a:pt x="50292" y="1982689"/>
                </a:lnTo>
                <a:lnTo>
                  <a:pt x="762" y="1980438"/>
                </a:lnTo>
                <a:lnTo>
                  <a:pt x="0" y="1991106"/>
                </a:lnTo>
                <a:lnTo>
                  <a:pt x="51054" y="1993415"/>
                </a:lnTo>
                <a:lnTo>
                  <a:pt x="100584" y="1994915"/>
                </a:lnTo>
                <a:lnTo>
                  <a:pt x="150876" y="1995677"/>
                </a:lnTo>
                <a:lnTo>
                  <a:pt x="200406" y="1995677"/>
                </a:lnTo>
                <a:lnTo>
                  <a:pt x="254959" y="1993211"/>
                </a:lnTo>
                <a:lnTo>
                  <a:pt x="306981" y="1988552"/>
                </a:lnTo>
                <a:lnTo>
                  <a:pt x="357214" y="1981500"/>
                </a:lnTo>
                <a:lnTo>
                  <a:pt x="405683" y="1971920"/>
                </a:lnTo>
                <a:lnTo>
                  <a:pt x="452591" y="1959661"/>
                </a:lnTo>
                <a:lnTo>
                  <a:pt x="498143" y="1944571"/>
                </a:lnTo>
                <a:lnTo>
                  <a:pt x="542542" y="1926500"/>
                </a:lnTo>
                <a:lnTo>
                  <a:pt x="585992" y="1905296"/>
                </a:lnTo>
                <a:lnTo>
                  <a:pt x="628697" y="1880808"/>
                </a:lnTo>
                <a:lnTo>
                  <a:pt x="670860" y="1852885"/>
                </a:lnTo>
                <a:lnTo>
                  <a:pt x="712687" y="1821375"/>
                </a:lnTo>
                <a:lnTo>
                  <a:pt x="754380" y="1786127"/>
                </a:lnTo>
                <a:lnTo>
                  <a:pt x="804672" y="1737359"/>
                </a:lnTo>
                <a:lnTo>
                  <a:pt x="848843" y="1686768"/>
                </a:lnTo>
                <a:lnTo>
                  <a:pt x="878583" y="1647974"/>
                </a:lnTo>
                <a:lnTo>
                  <a:pt x="906932" y="1607762"/>
                </a:lnTo>
                <a:lnTo>
                  <a:pt x="933977" y="1566632"/>
                </a:lnTo>
                <a:lnTo>
                  <a:pt x="959806" y="1525083"/>
                </a:lnTo>
                <a:lnTo>
                  <a:pt x="984504" y="1483614"/>
                </a:lnTo>
                <a:lnTo>
                  <a:pt x="1011174" y="1437894"/>
                </a:lnTo>
                <a:lnTo>
                  <a:pt x="1037082" y="1391411"/>
                </a:lnTo>
                <a:lnTo>
                  <a:pt x="1085714" y="1299331"/>
                </a:lnTo>
                <a:lnTo>
                  <a:pt x="1156744" y="1159954"/>
                </a:lnTo>
                <a:lnTo>
                  <a:pt x="1248502" y="972731"/>
                </a:lnTo>
                <a:lnTo>
                  <a:pt x="1271016" y="925829"/>
                </a:lnTo>
                <a:lnTo>
                  <a:pt x="1296924" y="874013"/>
                </a:lnTo>
                <a:lnTo>
                  <a:pt x="1347216" y="771144"/>
                </a:lnTo>
                <a:lnTo>
                  <a:pt x="1397508" y="672846"/>
                </a:lnTo>
                <a:lnTo>
                  <a:pt x="1446486" y="580221"/>
                </a:lnTo>
                <a:lnTo>
                  <a:pt x="1471707" y="534376"/>
                </a:lnTo>
                <a:lnTo>
                  <a:pt x="1497820" y="489037"/>
                </a:lnTo>
                <a:lnTo>
                  <a:pt x="1525095" y="444412"/>
                </a:lnTo>
                <a:lnTo>
                  <a:pt x="1553798" y="400710"/>
                </a:lnTo>
                <a:lnTo>
                  <a:pt x="1584198" y="358139"/>
                </a:lnTo>
                <a:lnTo>
                  <a:pt x="1639300" y="291500"/>
                </a:lnTo>
                <a:lnTo>
                  <a:pt x="1706248" y="211076"/>
                </a:lnTo>
                <a:lnTo>
                  <a:pt x="1740408" y="171450"/>
                </a:lnTo>
                <a:lnTo>
                  <a:pt x="1757934" y="151637"/>
                </a:lnTo>
                <a:lnTo>
                  <a:pt x="1774698" y="134112"/>
                </a:lnTo>
                <a:lnTo>
                  <a:pt x="1790700" y="116586"/>
                </a:lnTo>
                <a:lnTo>
                  <a:pt x="1823792" y="85126"/>
                </a:lnTo>
                <a:lnTo>
                  <a:pt x="1859308" y="56011"/>
                </a:lnTo>
                <a:lnTo>
                  <a:pt x="1898049" y="32037"/>
                </a:lnTo>
                <a:lnTo>
                  <a:pt x="1940814" y="16001"/>
                </a:lnTo>
                <a:lnTo>
                  <a:pt x="1956816" y="12954"/>
                </a:lnTo>
                <a:lnTo>
                  <a:pt x="1965198" y="11430"/>
                </a:lnTo>
                <a:lnTo>
                  <a:pt x="1972818" y="10737"/>
                </a:lnTo>
                <a:lnTo>
                  <a:pt x="1990344" y="10668"/>
                </a:lnTo>
                <a:lnTo>
                  <a:pt x="2042160" y="19954"/>
                </a:lnTo>
                <a:lnTo>
                  <a:pt x="2091704" y="40095"/>
                </a:lnTo>
                <a:lnTo>
                  <a:pt x="2138192" y="67430"/>
                </a:lnTo>
                <a:lnTo>
                  <a:pt x="2180844" y="98298"/>
                </a:lnTo>
                <a:lnTo>
                  <a:pt x="2217420" y="130301"/>
                </a:lnTo>
                <a:lnTo>
                  <a:pt x="2250269" y="163741"/>
                </a:lnTo>
                <a:lnTo>
                  <a:pt x="2281318" y="200115"/>
                </a:lnTo>
                <a:lnTo>
                  <a:pt x="2310897" y="237777"/>
                </a:lnTo>
                <a:lnTo>
                  <a:pt x="2339340" y="275081"/>
                </a:lnTo>
                <a:lnTo>
                  <a:pt x="2368296" y="316230"/>
                </a:lnTo>
                <a:lnTo>
                  <a:pt x="2426102" y="402705"/>
                </a:lnTo>
                <a:lnTo>
                  <a:pt x="2454286" y="446176"/>
                </a:lnTo>
                <a:lnTo>
                  <a:pt x="2481921" y="490000"/>
                </a:lnTo>
                <a:lnTo>
                  <a:pt x="2536009" y="578397"/>
                </a:lnTo>
                <a:lnTo>
                  <a:pt x="2615946" y="711707"/>
                </a:lnTo>
                <a:lnTo>
                  <a:pt x="2809494" y="1040129"/>
                </a:lnTo>
                <a:lnTo>
                  <a:pt x="2923547" y="1223125"/>
                </a:lnTo>
                <a:lnTo>
                  <a:pt x="2950692" y="1265404"/>
                </a:lnTo>
                <a:lnTo>
                  <a:pt x="2978192" y="1306982"/>
                </a:lnTo>
                <a:lnTo>
                  <a:pt x="3006244" y="1347795"/>
                </a:lnTo>
                <a:lnTo>
                  <a:pt x="3035046" y="1387780"/>
                </a:lnTo>
                <a:lnTo>
                  <a:pt x="3064796" y="1426874"/>
                </a:lnTo>
                <a:lnTo>
                  <a:pt x="3095693" y="1465015"/>
                </a:lnTo>
                <a:lnTo>
                  <a:pt x="3127933" y="1502139"/>
                </a:lnTo>
                <a:lnTo>
                  <a:pt x="3161716" y="1538183"/>
                </a:lnTo>
                <a:lnTo>
                  <a:pt x="3197238" y="1573084"/>
                </a:lnTo>
                <a:lnTo>
                  <a:pt x="3234698" y="1606780"/>
                </a:lnTo>
                <a:lnTo>
                  <a:pt x="3274294" y="1639208"/>
                </a:lnTo>
                <a:lnTo>
                  <a:pt x="3316224" y="1670303"/>
                </a:lnTo>
                <a:lnTo>
                  <a:pt x="3345941" y="1690115"/>
                </a:lnTo>
                <a:lnTo>
                  <a:pt x="3374898" y="1709927"/>
                </a:lnTo>
                <a:lnTo>
                  <a:pt x="3419182" y="1737036"/>
                </a:lnTo>
                <a:lnTo>
                  <a:pt x="3463799" y="1761971"/>
                </a:lnTo>
                <a:lnTo>
                  <a:pt x="3508776" y="1784973"/>
                </a:lnTo>
                <a:lnTo>
                  <a:pt x="3554138" y="1806287"/>
                </a:lnTo>
                <a:lnTo>
                  <a:pt x="3599912" y="1826156"/>
                </a:lnTo>
                <a:lnTo>
                  <a:pt x="3646124" y="1844822"/>
                </a:lnTo>
                <a:lnTo>
                  <a:pt x="3692801" y="1862529"/>
                </a:lnTo>
                <a:lnTo>
                  <a:pt x="3739968" y="1879519"/>
                </a:lnTo>
                <a:lnTo>
                  <a:pt x="3787652" y="1896036"/>
                </a:lnTo>
                <a:lnTo>
                  <a:pt x="3835879" y="1912322"/>
                </a:lnTo>
                <a:lnTo>
                  <a:pt x="3884676" y="1928621"/>
                </a:lnTo>
                <a:lnTo>
                  <a:pt x="3902202" y="1935479"/>
                </a:lnTo>
                <a:lnTo>
                  <a:pt x="3918204" y="1941575"/>
                </a:lnTo>
                <a:lnTo>
                  <a:pt x="3933444" y="1948433"/>
                </a:lnTo>
                <a:lnTo>
                  <a:pt x="3947160" y="1954529"/>
                </a:lnTo>
                <a:lnTo>
                  <a:pt x="3950970" y="1944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06957" y="4800091"/>
            <a:ext cx="17354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6875" algn="l"/>
                <a:tab pos="829310" algn="l"/>
                <a:tab pos="1205230" algn="l"/>
                <a:tab pos="1629410" algn="l"/>
              </a:tabLst>
            </a:pPr>
            <a:r>
              <a:rPr sz="1300" dirty="0">
                <a:latin typeface="Arial"/>
                <a:cs typeface="Arial"/>
              </a:rPr>
              <a:t>-</a:t>
            </a:r>
            <a:r>
              <a:rPr sz="1300" spc="10" dirty="0">
                <a:latin typeface="Arial"/>
                <a:cs typeface="Arial"/>
              </a:rPr>
              <a:t>2</a:t>
            </a:r>
            <a:r>
              <a:rPr sz="1300" dirty="0">
                <a:latin typeface="Arial"/>
                <a:cs typeface="Arial"/>
              </a:rPr>
              <a:t>	-</a:t>
            </a:r>
            <a:r>
              <a:rPr sz="1300" spc="10" dirty="0">
                <a:latin typeface="Arial"/>
                <a:cs typeface="Arial"/>
              </a:rPr>
              <a:t>1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300" spc="10" dirty="0">
                <a:latin typeface="Arial"/>
                <a:cs typeface="Arial"/>
              </a:rPr>
              <a:t>0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300" spc="10" dirty="0">
                <a:latin typeface="Arial"/>
                <a:cs typeface="Arial"/>
              </a:rPr>
              <a:t>1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1300" spc="10" dirty="0"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5685" y="6494779"/>
            <a:ext cx="32080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Gambar 1 : </a:t>
            </a:r>
            <a:r>
              <a:rPr sz="2200" spc="-5" dirty="0">
                <a:latin typeface="Arial"/>
                <a:cs typeface="Arial"/>
              </a:rPr>
              <a:t>Kurva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Normal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3865" y="2597657"/>
            <a:ext cx="10795" cy="2174240"/>
          </a:xfrm>
          <a:custGeom>
            <a:avLst/>
            <a:gdLst/>
            <a:ahLst/>
            <a:cxnLst/>
            <a:rect l="l" t="t" r="r" b="b"/>
            <a:pathLst>
              <a:path w="10795" h="2174240">
                <a:moveTo>
                  <a:pt x="10667" y="8382"/>
                </a:moveTo>
                <a:lnTo>
                  <a:pt x="10667" y="2286"/>
                </a:lnTo>
                <a:lnTo>
                  <a:pt x="8381" y="0"/>
                </a:lnTo>
                <a:lnTo>
                  <a:pt x="2285" y="0"/>
                </a:lnTo>
                <a:lnTo>
                  <a:pt x="0" y="2286"/>
                </a:lnTo>
                <a:lnTo>
                  <a:pt x="0" y="8382"/>
                </a:lnTo>
                <a:lnTo>
                  <a:pt x="2285" y="10668"/>
                </a:lnTo>
                <a:lnTo>
                  <a:pt x="8381" y="10668"/>
                </a:lnTo>
                <a:lnTo>
                  <a:pt x="10667" y="8382"/>
                </a:lnTo>
                <a:close/>
              </a:path>
              <a:path w="10795" h="2174240">
                <a:moveTo>
                  <a:pt x="10667" y="29718"/>
                </a:moveTo>
                <a:lnTo>
                  <a:pt x="10667" y="23622"/>
                </a:lnTo>
                <a:lnTo>
                  <a:pt x="8381" y="21336"/>
                </a:lnTo>
                <a:lnTo>
                  <a:pt x="2285" y="21336"/>
                </a:lnTo>
                <a:lnTo>
                  <a:pt x="0" y="23622"/>
                </a:lnTo>
                <a:lnTo>
                  <a:pt x="0" y="29718"/>
                </a:lnTo>
                <a:lnTo>
                  <a:pt x="2285" y="32004"/>
                </a:lnTo>
                <a:lnTo>
                  <a:pt x="8381" y="32004"/>
                </a:lnTo>
                <a:lnTo>
                  <a:pt x="10667" y="29718"/>
                </a:lnTo>
                <a:close/>
              </a:path>
              <a:path w="10795" h="2174240">
                <a:moveTo>
                  <a:pt x="10667" y="50292"/>
                </a:moveTo>
                <a:lnTo>
                  <a:pt x="10667" y="44958"/>
                </a:lnTo>
                <a:lnTo>
                  <a:pt x="8381" y="41910"/>
                </a:lnTo>
                <a:lnTo>
                  <a:pt x="2285" y="41910"/>
                </a:lnTo>
                <a:lnTo>
                  <a:pt x="0" y="44958"/>
                </a:lnTo>
                <a:lnTo>
                  <a:pt x="0" y="50292"/>
                </a:lnTo>
                <a:lnTo>
                  <a:pt x="2285" y="52578"/>
                </a:lnTo>
                <a:lnTo>
                  <a:pt x="8381" y="52578"/>
                </a:lnTo>
                <a:lnTo>
                  <a:pt x="10667" y="50292"/>
                </a:lnTo>
                <a:close/>
              </a:path>
              <a:path w="10795" h="2174240">
                <a:moveTo>
                  <a:pt x="10667" y="71628"/>
                </a:moveTo>
                <a:lnTo>
                  <a:pt x="10667" y="65532"/>
                </a:lnTo>
                <a:lnTo>
                  <a:pt x="8381" y="63246"/>
                </a:lnTo>
                <a:lnTo>
                  <a:pt x="2285" y="63246"/>
                </a:lnTo>
                <a:lnTo>
                  <a:pt x="0" y="65532"/>
                </a:lnTo>
                <a:lnTo>
                  <a:pt x="0" y="71628"/>
                </a:lnTo>
                <a:lnTo>
                  <a:pt x="2285" y="73914"/>
                </a:lnTo>
                <a:lnTo>
                  <a:pt x="8381" y="73914"/>
                </a:lnTo>
                <a:lnTo>
                  <a:pt x="10667" y="71628"/>
                </a:lnTo>
                <a:close/>
              </a:path>
              <a:path w="10795" h="2174240">
                <a:moveTo>
                  <a:pt x="10667" y="92202"/>
                </a:moveTo>
                <a:lnTo>
                  <a:pt x="10667" y="86868"/>
                </a:lnTo>
                <a:lnTo>
                  <a:pt x="8381" y="84582"/>
                </a:lnTo>
                <a:lnTo>
                  <a:pt x="2285" y="84582"/>
                </a:lnTo>
                <a:lnTo>
                  <a:pt x="0" y="86868"/>
                </a:lnTo>
                <a:lnTo>
                  <a:pt x="0" y="92202"/>
                </a:lnTo>
                <a:lnTo>
                  <a:pt x="2285" y="94488"/>
                </a:lnTo>
                <a:lnTo>
                  <a:pt x="8381" y="94488"/>
                </a:lnTo>
                <a:lnTo>
                  <a:pt x="10667" y="92202"/>
                </a:lnTo>
                <a:close/>
              </a:path>
              <a:path w="10795" h="2174240">
                <a:moveTo>
                  <a:pt x="10667" y="113538"/>
                </a:moveTo>
                <a:lnTo>
                  <a:pt x="10667" y="107442"/>
                </a:lnTo>
                <a:lnTo>
                  <a:pt x="8381" y="105156"/>
                </a:lnTo>
                <a:lnTo>
                  <a:pt x="2285" y="105156"/>
                </a:lnTo>
                <a:lnTo>
                  <a:pt x="0" y="107442"/>
                </a:lnTo>
                <a:lnTo>
                  <a:pt x="0" y="113538"/>
                </a:lnTo>
                <a:lnTo>
                  <a:pt x="2285" y="115824"/>
                </a:lnTo>
                <a:lnTo>
                  <a:pt x="8381" y="115824"/>
                </a:lnTo>
                <a:lnTo>
                  <a:pt x="10667" y="113538"/>
                </a:lnTo>
                <a:close/>
              </a:path>
              <a:path w="10795" h="2174240">
                <a:moveTo>
                  <a:pt x="10667" y="134112"/>
                </a:moveTo>
                <a:lnTo>
                  <a:pt x="10667" y="128778"/>
                </a:lnTo>
                <a:lnTo>
                  <a:pt x="8381" y="126492"/>
                </a:lnTo>
                <a:lnTo>
                  <a:pt x="2285" y="126492"/>
                </a:lnTo>
                <a:lnTo>
                  <a:pt x="0" y="128778"/>
                </a:lnTo>
                <a:lnTo>
                  <a:pt x="0" y="134112"/>
                </a:lnTo>
                <a:lnTo>
                  <a:pt x="2285" y="136398"/>
                </a:lnTo>
                <a:lnTo>
                  <a:pt x="8381" y="136398"/>
                </a:lnTo>
                <a:lnTo>
                  <a:pt x="10667" y="134112"/>
                </a:lnTo>
                <a:close/>
              </a:path>
              <a:path w="10795" h="2174240">
                <a:moveTo>
                  <a:pt x="10667" y="155448"/>
                </a:moveTo>
                <a:lnTo>
                  <a:pt x="10667" y="149352"/>
                </a:lnTo>
                <a:lnTo>
                  <a:pt x="8381" y="147066"/>
                </a:lnTo>
                <a:lnTo>
                  <a:pt x="2285" y="147066"/>
                </a:lnTo>
                <a:lnTo>
                  <a:pt x="0" y="149352"/>
                </a:lnTo>
                <a:lnTo>
                  <a:pt x="0" y="155448"/>
                </a:lnTo>
                <a:lnTo>
                  <a:pt x="2285" y="157734"/>
                </a:lnTo>
                <a:lnTo>
                  <a:pt x="8381" y="157734"/>
                </a:lnTo>
                <a:lnTo>
                  <a:pt x="10667" y="155448"/>
                </a:lnTo>
                <a:close/>
              </a:path>
              <a:path w="10795" h="2174240">
                <a:moveTo>
                  <a:pt x="10667" y="176784"/>
                </a:moveTo>
                <a:lnTo>
                  <a:pt x="10667" y="170688"/>
                </a:lnTo>
                <a:lnTo>
                  <a:pt x="8381" y="168402"/>
                </a:lnTo>
                <a:lnTo>
                  <a:pt x="2285" y="168402"/>
                </a:lnTo>
                <a:lnTo>
                  <a:pt x="0" y="170688"/>
                </a:lnTo>
                <a:lnTo>
                  <a:pt x="0" y="176784"/>
                </a:lnTo>
                <a:lnTo>
                  <a:pt x="2285" y="179070"/>
                </a:lnTo>
                <a:lnTo>
                  <a:pt x="8381" y="179070"/>
                </a:lnTo>
                <a:lnTo>
                  <a:pt x="10667" y="176784"/>
                </a:lnTo>
                <a:close/>
              </a:path>
              <a:path w="10795" h="2174240">
                <a:moveTo>
                  <a:pt x="10667" y="197358"/>
                </a:moveTo>
                <a:lnTo>
                  <a:pt x="10667" y="191262"/>
                </a:lnTo>
                <a:lnTo>
                  <a:pt x="8381" y="188976"/>
                </a:lnTo>
                <a:lnTo>
                  <a:pt x="2285" y="188976"/>
                </a:lnTo>
                <a:lnTo>
                  <a:pt x="0" y="191262"/>
                </a:lnTo>
                <a:lnTo>
                  <a:pt x="0" y="197358"/>
                </a:lnTo>
                <a:lnTo>
                  <a:pt x="2285" y="199644"/>
                </a:lnTo>
                <a:lnTo>
                  <a:pt x="8381" y="199644"/>
                </a:lnTo>
                <a:lnTo>
                  <a:pt x="10667" y="197358"/>
                </a:lnTo>
                <a:close/>
              </a:path>
              <a:path w="10795" h="2174240">
                <a:moveTo>
                  <a:pt x="10667" y="218694"/>
                </a:moveTo>
                <a:lnTo>
                  <a:pt x="10667" y="212598"/>
                </a:lnTo>
                <a:lnTo>
                  <a:pt x="8381" y="210312"/>
                </a:lnTo>
                <a:lnTo>
                  <a:pt x="2285" y="210312"/>
                </a:lnTo>
                <a:lnTo>
                  <a:pt x="0" y="212598"/>
                </a:lnTo>
                <a:lnTo>
                  <a:pt x="0" y="218694"/>
                </a:lnTo>
                <a:lnTo>
                  <a:pt x="2285" y="220980"/>
                </a:lnTo>
                <a:lnTo>
                  <a:pt x="8381" y="220980"/>
                </a:lnTo>
                <a:lnTo>
                  <a:pt x="10667" y="218694"/>
                </a:lnTo>
                <a:close/>
              </a:path>
              <a:path w="10795" h="2174240">
                <a:moveTo>
                  <a:pt x="10667" y="239268"/>
                </a:moveTo>
                <a:lnTo>
                  <a:pt x="10667" y="233934"/>
                </a:lnTo>
                <a:lnTo>
                  <a:pt x="8381" y="230886"/>
                </a:lnTo>
                <a:lnTo>
                  <a:pt x="2285" y="230886"/>
                </a:lnTo>
                <a:lnTo>
                  <a:pt x="0" y="233934"/>
                </a:lnTo>
                <a:lnTo>
                  <a:pt x="0" y="239268"/>
                </a:lnTo>
                <a:lnTo>
                  <a:pt x="2285" y="241554"/>
                </a:lnTo>
                <a:lnTo>
                  <a:pt x="8381" y="241554"/>
                </a:lnTo>
                <a:lnTo>
                  <a:pt x="10667" y="239268"/>
                </a:lnTo>
                <a:close/>
              </a:path>
              <a:path w="10795" h="2174240">
                <a:moveTo>
                  <a:pt x="10667" y="260604"/>
                </a:moveTo>
                <a:lnTo>
                  <a:pt x="10667" y="254508"/>
                </a:lnTo>
                <a:lnTo>
                  <a:pt x="8381" y="252222"/>
                </a:lnTo>
                <a:lnTo>
                  <a:pt x="2285" y="252222"/>
                </a:lnTo>
                <a:lnTo>
                  <a:pt x="0" y="254508"/>
                </a:lnTo>
                <a:lnTo>
                  <a:pt x="0" y="260604"/>
                </a:lnTo>
                <a:lnTo>
                  <a:pt x="2285" y="262890"/>
                </a:lnTo>
                <a:lnTo>
                  <a:pt x="8381" y="262890"/>
                </a:lnTo>
                <a:lnTo>
                  <a:pt x="10667" y="260604"/>
                </a:lnTo>
                <a:close/>
              </a:path>
              <a:path w="10795" h="2174240">
                <a:moveTo>
                  <a:pt x="10667" y="281178"/>
                </a:moveTo>
                <a:lnTo>
                  <a:pt x="10667" y="275844"/>
                </a:lnTo>
                <a:lnTo>
                  <a:pt x="8381" y="273558"/>
                </a:lnTo>
                <a:lnTo>
                  <a:pt x="2285" y="273558"/>
                </a:lnTo>
                <a:lnTo>
                  <a:pt x="0" y="275844"/>
                </a:lnTo>
                <a:lnTo>
                  <a:pt x="0" y="281178"/>
                </a:lnTo>
                <a:lnTo>
                  <a:pt x="2285" y="283464"/>
                </a:lnTo>
                <a:lnTo>
                  <a:pt x="8381" y="283464"/>
                </a:lnTo>
                <a:lnTo>
                  <a:pt x="10667" y="281178"/>
                </a:lnTo>
                <a:close/>
              </a:path>
              <a:path w="10795" h="2174240">
                <a:moveTo>
                  <a:pt x="10667" y="302514"/>
                </a:moveTo>
                <a:lnTo>
                  <a:pt x="10667" y="296418"/>
                </a:lnTo>
                <a:lnTo>
                  <a:pt x="8381" y="294132"/>
                </a:lnTo>
                <a:lnTo>
                  <a:pt x="2285" y="294132"/>
                </a:lnTo>
                <a:lnTo>
                  <a:pt x="0" y="296418"/>
                </a:lnTo>
                <a:lnTo>
                  <a:pt x="0" y="302514"/>
                </a:lnTo>
                <a:lnTo>
                  <a:pt x="2285" y="304800"/>
                </a:lnTo>
                <a:lnTo>
                  <a:pt x="8381" y="304800"/>
                </a:lnTo>
                <a:lnTo>
                  <a:pt x="10667" y="302514"/>
                </a:lnTo>
                <a:close/>
              </a:path>
              <a:path w="10795" h="2174240">
                <a:moveTo>
                  <a:pt x="10667" y="323088"/>
                </a:moveTo>
                <a:lnTo>
                  <a:pt x="10667" y="317754"/>
                </a:lnTo>
                <a:lnTo>
                  <a:pt x="8381" y="315468"/>
                </a:lnTo>
                <a:lnTo>
                  <a:pt x="2285" y="315468"/>
                </a:lnTo>
                <a:lnTo>
                  <a:pt x="0" y="317754"/>
                </a:lnTo>
                <a:lnTo>
                  <a:pt x="0" y="323088"/>
                </a:lnTo>
                <a:lnTo>
                  <a:pt x="2285" y="326136"/>
                </a:lnTo>
                <a:lnTo>
                  <a:pt x="8381" y="326136"/>
                </a:lnTo>
                <a:lnTo>
                  <a:pt x="10667" y="323088"/>
                </a:lnTo>
                <a:close/>
              </a:path>
              <a:path w="10795" h="2174240">
                <a:moveTo>
                  <a:pt x="10667" y="344424"/>
                </a:moveTo>
                <a:lnTo>
                  <a:pt x="10667" y="338328"/>
                </a:lnTo>
                <a:lnTo>
                  <a:pt x="8381" y="336042"/>
                </a:lnTo>
                <a:lnTo>
                  <a:pt x="2285" y="336042"/>
                </a:lnTo>
                <a:lnTo>
                  <a:pt x="0" y="338328"/>
                </a:lnTo>
                <a:lnTo>
                  <a:pt x="0" y="344424"/>
                </a:lnTo>
                <a:lnTo>
                  <a:pt x="2285" y="346710"/>
                </a:lnTo>
                <a:lnTo>
                  <a:pt x="8381" y="346710"/>
                </a:lnTo>
                <a:lnTo>
                  <a:pt x="10667" y="344424"/>
                </a:lnTo>
                <a:close/>
              </a:path>
              <a:path w="10795" h="2174240">
                <a:moveTo>
                  <a:pt x="10667" y="365760"/>
                </a:moveTo>
                <a:lnTo>
                  <a:pt x="10667" y="359664"/>
                </a:lnTo>
                <a:lnTo>
                  <a:pt x="8381" y="357378"/>
                </a:lnTo>
                <a:lnTo>
                  <a:pt x="2285" y="357378"/>
                </a:lnTo>
                <a:lnTo>
                  <a:pt x="0" y="359664"/>
                </a:lnTo>
                <a:lnTo>
                  <a:pt x="0" y="365760"/>
                </a:lnTo>
                <a:lnTo>
                  <a:pt x="2285" y="368046"/>
                </a:lnTo>
                <a:lnTo>
                  <a:pt x="8381" y="368046"/>
                </a:lnTo>
                <a:lnTo>
                  <a:pt x="10667" y="365760"/>
                </a:lnTo>
                <a:close/>
              </a:path>
              <a:path w="10795" h="2174240">
                <a:moveTo>
                  <a:pt x="10667" y="386334"/>
                </a:moveTo>
                <a:lnTo>
                  <a:pt x="10667" y="380238"/>
                </a:lnTo>
                <a:lnTo>
                  <a:pt x="8381" y="377952"/>
                </a:lnTo>
                <a:lnTo>
                  <a:pt x="2285" y="377952"/>
                </a:lnTo>
                <a:lnTo>
                  <a:pt x="0" y="380238"/>
                </a:lnTo>
                <a:lnTo>
                  <a:pt x="0" y="386334"/>
                </a:lnTo>
                <a:lnTo>
                  <a:pt x="2285" y="388620"/>
                </a:lnTo>
                <a:lnTo>
                  <a:pt x="8381" y="388620"/>
                </a:lnTo>
                <a:lnTo>
                  <a:pt x="10667" y="386334"/>
                </a:lnTo>
                <a:close/>
              </a:path>
              <a:path w="10795" h="2174240">
                <a:moveTo>
                  <a:pt x="10667" y="407670"/>
                </a:moveTo>
                <a:lnTo>
                  <a:pt x="10667" y="401574"/>
                </a:lnTo>
                <a:lnTo>
                  <a:pt x="8381" y="399288"/>
                </a:lnTo>
                <a:lnTo>
                  <a:pt x="2285" y="399288"/>
                </a:lnTo>
                <a:lnTo>
                  <a:pt x="0" y="401574"/>
                </a:lnTo>
                <a:lnTo>
                  <a:pt x="0" y="407670"/>
                </a:lnTo>
                <a:lnTo>
                  <a:pt x="2285" y="409956"/>
                </a:lnTo>
                <a:lnTo>
                  <a:pt x="8381" y="409956"/>
                </a:lnTo>
                <a:lnTo>
                  <a:pt x="10667" y="407670"/>
                </a:lnTo>
                <a:close/>
              </a:path>
              <a:path w="10795" h="2174240">
                <a:moveTo>
                  <a:pt x="10667" y="428244"/>
                </a:moveTo>
                <a:lnTo>
                  <a:pt x="10667" y="422910"/>
                </a:lnTo>
                <a:lnTo>
                  <a:pt x="8381" y="420624"/>
                </a:lnTo>
                <a:lnTo>
                  <a:pt x="2285" y="420624"/>
                </a:lnTo>
                <a:lnTo>
                  <a:pt x="0" y="422910"/>
                </a:lnTo>
                <a:lnTo>
                  <a:pt x="0" y="428244"/>
                </a:lnTo>
                <a:lnTo>
                  <a:pt x="2285" y="430530"/>
                </a:lnTo>
                <a:lnTo>
                  <a:pt x="8381" y="430530"/>
                </a:lnTo>
                <a:lnTo>
                  <a:pt x="10667" y="428244"/>
                </a:lnTo>
                <a:close/>
              </a:path>
              <a:path w="10795" h="2174240">
                <a:moveTo>
                  <a:pt x="10667" y="449580"/>
                </a:moveTo>
                <a:lnTo>
                  <a:pt x="10667" y="443484"/>
                </a:lnTo>
                <a:lnTo>
                  <a:pt x="8381" y="441198"/>
                </a:lnTo>
                <a:lnTo>
                  <a:pt x="2285" y="441198"/>
                </a:lnTo>
                <a:lnTo>
                  <a:pt x="0" y="443484"/>
                </a:lnTo>
                <a:lnTo>
                  <a:pt x="0" y="449580"/>
                </a:lnTo>
                <a:lnTo>
                  <a:pt x="2285" y="451866"/>
                </a:lnTo>
                <a:lnTo>
                  <a:pt x="8381" y="451866"/>
                </a:lnTo>
                <a:lnTo>
                  <a:pt x="10667" y="449580"/>
                </a:lnTo>
                <a:close/>
              </a:path>
              <a:path w="10795" h="2174240">
                <a:moveTo>
                  <a:pt x="10667" y="470154"/>
                </a:moveTo>
                <a:lnTo>
                  <a:pt x="10667" y="464820"/>
                </a:lnTo>
                <a:lnTo>
                  <a:pt x="8381" y="462534"/>
                </a:lnTo>
                <a:lnTo>
                  <a:pt x="2285" y="462534"/>
                </a:lnTo>
                <a:lnTo>
                  <a:pt x="0" y="464820"/>
                </a:lnTo>
                <a:lnTo>
                  <a:pt x="0" y="470154"/>
                </a:lnTo>
                <a:lnTo>
                  <a:pt x="2285" y="472440"/>
                </a:lnTo>
                <a:lnTo>
                  <a:pt x="8381" y="472440"/>
                </a:lnTo>
                <a:lnTo>
                  <a:pt x="10667" y="470154"/>
                </a:lnTo>
                <a:close/>
              </a:path>
              <a:path w="10795" h="2174240">
                <a:moveTo>
                  <a:pt x="10667" y="491490"/>
                </a:moveTo>
                <a:lnTo>
                  <a:pt x="10667" y="485394"/>
                </a:lnTo>
                <a:lnTo>
                  <a:pt x="8381" y="483108"/>
                </a:lnTo>
                <a:lnTo>
                  <a:pt x="2285" y="483108"/>
                </a:lnTo>
                <a:lnTo>
                  <a:pt x="0" y="485394"/>
                </a:lnTo>
                <a:lnTo>
                  <a:pt x="0" y="491490"/>
                </a:lnTo>
                <a:lnTo>
                  <a:pt x="2285" y="493776"/>
                </a:lnTo>
                <a:lnTo>
                  <a:pt x="8381" y="493776"/>
                </a:lnTo>
                <a:lnTo>
                  <a:pt x="10667" y="491490"/>
                </a:lnTo>
                <a:close/>
              </a:path>
              <a:path w="10795" h="2174240">
                <a:moveTo>
                  <a:pt x="10667" y="512064"/>
                </a:moveTo>
                <a:lnTo>
                  <a:pt x="10667" y="506730"/>
                </a:lnTo>
                <a:lnTo>
                  <a:pt x="8381" y="504444"/>
                </a:lnTo>
                <a:lnTo>
                  <a:pt x="2285" y="504444"/>
                </a:lnTo>
                <a:lnTo>
                  <a:pt x="0" y="506730"/>
                </a:lnTo>
                <a:lnTo>
                  <a:pt x="0" y="512064"/>
                </a:lnTo>
                <a:lnTo>
                  <a:pt x="2285" y="515112"/>
                </a:lnTo>
                <a:lnTo>
                  <a:pt x="8381" y="515112"/>
                </a:lnTo>
                <a:lnTo>
                  <a:pt x="10667" y="512064"/>
                </a:lnTo>
                <a:close/>
              </a:path>
              <a:path w="10795" h="2174240">
                <a:moveTo>
                  <a:pt x="10667" y="533400"/>
                </a:moveTo>
                <a:lnTo>
                  <a:pt x="10667" y="527304"/>
                </a:lnTo>
                <a:lnTo>
                  <a:pt x="8381" y="525018"/>
                </a:lnTo>
                <a:lnTo>
                  <a:pt x="2285" y="525018"/>
                </a:lnTo>
                <a:lnTo>
                  <a:pt x="0" y="527304"/>
                </a:lnTo>
                <a:lnTo>
                  <a:pt x="0" y="533400"/>
                </a:lnTo>
                <a:lnTo>
                  <a:pt x="2285" y="535686"/>
                </a:lnTo>
                <a:lnTo>
                  <a:pt x="8381" y="535686"/>
                </a:lnTo>
                <a:lnTo>
                  <a:pt x="10667" y="533400"/>
                </a:lnTo>
                <a:close/>
              </a:path>
              <a:path w="10795" h="2174240">
                <a:moveTo>
                  <a:pt x="10667" y="554736"/>
                </a:moveTo>
                <a:lnTo>
                  <a:pt x="10667" y="548640"/>
                </a:lnTo>
                <a:lnTo>
                  <a:pt x="8381" y="546354"/>
                </a:lnTo>
                <a:lnTo>
                  <a:pt x="2285" y="546354"/>
                </a:lnTo>
                <a:lnTo>
                  <a:pt x="0" y="548640"/>
                </a:lnTo>
                <a:lnTo>
                  <a:pt x="0" y="554736"/>
                </a:lnTo>
                <a:lnTo>
                  <a:pt x="2285" y="557022"/>
                </a:lnTo>
                <a:lnTo>
                  <a:pt x="8381" y="557022"/>
                </a:lnTo>
                <a:lnTo>
                  <a:pt x="10667" y="554736"/>
                </a:lnTo>
                <a:close/>
              </a:path>
              <a:path w="10795" h="2174240">
                <a:moveTo>
                  <a:pt x="10667" y="575310"/>
                </a:moveTo>
                <a:lnTo>
                  <a:pt x="10667" y="569976"/>
                </a:lnTo>
                <a:lnTo>
                  <a:pt x="8381" y="566928"/>
                </a:lnTo>
                <a:lnTo>
                  <a:pt x="2285" y="566928"/>
                </a:lnTo>
                <a:lnTo>
                  <a:pt x="0" y="569976"/>
                </a:lnTo>
                <a:lnTo>
                  <a:pt x="0" y="575310"/>
                </a:lnTo>
                <a:lnTo>
                  <a:pt x="2285" y="577596"/>
                </a:lnTo>
                <a:lnTo>
                  <a:pt x="8381" y="577596"/>
                </a:lnTo>
                <a:lnTo>
                  <a:pt x="10667" y="575310"/>
                </a:lnTo>
                <a:close/>
              </a:path>
              <a:path w="10795" h="2174240">
                <a:moveTo>
                  <a:pt x="10667" y="596646"/>
                </a:moveTo>
                <a:lnTo>
                  <a:pt x="10667" y="590550"/>
                </a:lnTo>
                <a:lnTo>
                  <a:pt x="8381" y="588264"/>
                </a:lnTo>
                <a:lnTo>
                  <a:pt x="2285" y="588264"/>
                </a:lnTo>
                <a:lnTo>
                  <a:pt x="0" y="590550"/>
                </a:lnTo>
                <a:lnTo>
                  <a:pt x="0" y="596646"/>
                </a:lnTo>
                <a:lnTo>
                  <a:pt x="2285" y="598932"/>
                </a:lnTo>
                <a:lnTo>
                  <a:pt x="8381" y="598932"/>
                </a:lnTo>
                <a:lnTo>
                  <a:pt x="10667" y="596646"/>
                </a:lnTo>
                <a:close/>
              </a:path>
              <a:path w="10795" h="2174240">
                <a:moveTo>
                  <a:pt x="10667" y="617220"/>
                </a:moveTo>
                <a:lnTo>
                  <a:pt x="10667" y="611886"/>
                </a:lnTo>
                <a:lnTo>
                  <a:pt x="8381" y="609600"/>
                </a:lnTo>
                <a:lnTo>
                  <a:pt x="2285" y="609600"/>
                </a:lnTo>
                <a:lnTo>
                  <a:pt x="0" y="611886"/>
                </a:lnTo>
                <a:lnTo>
                  <a:pt x="0" y="617220"/>
                </a:lnTo>
                <a:lnTo>
                  <a:pt x="2285" y="619506"/>
                </a:lnTo>
                <a:lnTo>
                  <a:pt x="8381" y="619506"/>
                </a:lnTo>
                <a:lnTo>
                  <a:pt x="10667" y="617220"/>
                </a:lnTo>
                <a:close/>
              </a:path>
              <a:path w="10795" h="2174240">
                <a:moveTo>
                  <a:pt x="10667" y="638556"/>
                </a:moveTo>
                <a:lnTo>
                  <a:pt x="10667" y="632460"/>
                </a:lnTo>
                <a:lnTo>
                  <a:pt x="8381" y="630174"/>
                </a:lnTo>
                <a:lnTo>
                  <a:pt x="2285" y="630174"/>
                </a:lnTo>
                <a:lnTo>
                  <a:pt x="0" y="632460"/>
                </a:lnTo>
                <a:lnTo>
                  <a:pt x="0" y="638556"/>
                </a:lnTo>
                <a:lnTo>
                  <a:pt x="2285" y="640842"/>
                </a:lnTo>
                <a:lnTo>
                  <a:pt x="8381" y="640842"/>
                </a:lnTo>
                <a:lnTo>
                  <a:pt x="10667" y="638556"/>
                </a:lnTo>
                <a:close/>
              </a:path>
              <a:path w="10795" h="2174240">
                <a:moveTo>
                  <a:pt x="10667" y="659130"/>
                </a:moveTo>
                <a:lnTo>
                  <a:pt x="10667" y="653796"/>
                </a:lnTo>
                <a:lnTo>
                  <a:pt x="8381" y="651510"/>
                </a:lnTo>
                <a:lnTo>
                  <a:pt x="2285" y="651510"/>
                </a:lnTo>
                <a:lnTo>
                  <a:pt x="0" y="653796"/>
                </a:lnTo>
                <a:lnTo>
                  <a:pt x="0" y="659130"/>
                </a:lnTo>
                <a:lnTo>
                  <a:pt x="2285" y="661416"/>
                </a:lnTo>
                <a:lnTo>
                  <a:pt x="8381" y="661416"/>
                </a:lnTo>
                <a:lnTo>
                  <a:pt x="10667" y="659130"/>
                </a:lnTo>
                <a:close/>
              </a:path>
              <a:path w="10795" h="2174240">
                <a:moveTo>
                  <a:pt x="10667" y="680466"/>
                </a:moveTo>
                <a:lnTo>
                  <a:pt x="10667" y="674370"/>
                </a:lnTo>
                <a:lnTo>
                  <a:pt x="8381" y="672084"/>
                </a:lnTo>
                <a:lnTo>
                  <a:pt x="2285" y="672084"/>
                </a:lnTo>
                <a:lnTo>
                  <a:pt x="0" y="674370"/>
                </a:lnTo>
                <a:lnTo>
                  <a:pt x="0" y="680466"/>
                </a:lnTo>
                <a:lnTo>
                  <a:pt x="2285" y="682752"/>
                </a:lnTo>
                <a:lnTo>
                  <a:pt x="8381" y="682752"/>
                </a:lnTo>
                <a:lnTo>
                  <a:pt x="10667" y="680466"/>
                </a:lnTo>
                <a:close/>
              </a:path>
              <a:path w="10795" h="2174240">
                <a:moveTo>
                  <a:pt x="10667" y="701802"/>
                </a:moveTo>
                <a:lnTo>
                  <a:pt x="10667" y="695706"/>
                </a:lnTo>
                <a:lnTo>
                  <a:pt x="8381" y="693420"/>
                </a:lnTo>
                <a:lnTo>
                  <a:pt x="2285" y="693420"/>
                </a:lnTo>
                <a:lnTo>
                  <a:pt x="0" y="695706"/>
                </a:lnTo>
                <a:lnTo>
                  <a:pt x="0" y="701802"/>
                </a:lnTo>
                <a:lnTo>
                  <a:pt x="2285" y="704088"/>
                </a:lnTo>
                <a:lnTo>
                  <a:pt x="8381" y="704088"/>
                </a:lnTo>
                <a:lnTo>
                  <a:pt x="10667" y="701802"/>
                </a:lnTo>
                <a:close/>
              </a:path>
              <a:path w="10795" h="2174240">
                <a:moveTo>
                  <a:pt x="10667" y="722376"/>
                </a:moveTo>
                <a:lnTo>
                  <a:pt x="10667" y="716280"/>
                </a:lnTo>
                <a:lnTo>
                  <a:pt x="8381" y="713994"/>
                </a:lnTo>
                <a:lnTo>
                  <a:pt x="2285" y="713994"/>
                </a:lnTo>
                <a:lnTo>
                  <a:pt x="0" y="716280"/>
                </a:lnTo>
                <a:lnTo>
                  <a:pt x="0" y="722376"/>
                </a:lnTo>
                <a:lnTo>
                  <a:pt x="2285" y="724662"/>
                </a:lnTo>
                <a:lnTo>
                  <a:pt x="8381" y="724662"/>
                </a:lnTo>
                <a:lnTo>
                  <a:pt x="10667" y="722376"/>
                </a:lnTo>
                <a:close/>
              </a:path>
              <a:path w="10795" h="2174240">
                <a:moveTo>
                  <a:pt x="10667" y="743712"/>
                </a:moveTo>
                <a:lnTo>
                  <a:pt x="10667" y="737616"/>
                </a:lnTo>
                <a:lnTo>
                  <a:pt x="8381" y="735330"/>
                </a:lnTo>
                <a:lnTo>
                  <a:pt x="2285" y="735330"/>
                </a:lnTo>
                <a:lnTo>
                  <a:pt x="0" y="737616"/>
                </a:lnTo>
                <a:lnTo>
                  <a:pt x="0" y="743712"/>
                </a:lnTo>
                <a:lnTo>
                  <a:pt x="2285" y="745998"/>
                </a:lnTo>
                <a:lnTo>
                  <a:pt x="8381" y="745998"/>
                </a:lnTo>
                <a:lnTo>
                  <a:pt x="10667" y="743712"/>
                </a:lnTo>
                <a:close/>
              </a:path>
              <a:path w="10795" h="2174240">
                <a:moveTo>
                  <a:pt x="10667" y="764286"/>
                </a:moveTo>
                <a:lnTo>
                  <a:pt x="10667" y="758952"/>
                </a:lnTo>
                <a:lnTo>
                  <a:pt x="8381" y="755904"/>
                </a:lnTo>
                <a:lnTo>
                  <a:pt x="2285" y="755904"/>
                </a:lnTo>
                <a:lnTo>
                  <a:pt x="0" y="758952"/>
                </a:lnTo>
                <a:lnTo>
                  <a:pt x="0" y="764286"/>
                </a:lnTo>
                <a:lnTo>
                  <a:pt x="2285" y="766572"/>
                </a:lnTo>
                <a:lnTo>
                  <a:pt x="8381" y="766572"/>
                </a:lnTo>
                <a:lnTo>
                  <a:pt x="10667" y="764286"/>
                </a:lnTo>
                <a:close/>
              </a:path>
              <a:path w="10795" h="2174240">
                <a:moveTo>
                  <a:pt x="10667" y="785622"/>
                </a:moveTo>
                <a:lnTo>
                  <a:pt x="10667" y="779526"/>
                </a:lnTo>
                <a:lnTo>
                  <a:pt x="8381" y="777240"/>
                </a:lnTo>
                <a:lnTo>
                  <a:pt x="2285" y="777240"/>
                </a:lnTo>
                <a:lnTo>
                  <a:pt x="0" y="779526"/>
                </a:lnTo>
                <a:lnTo>
                  <a:pt x="0" y="785622"/>
                </a:lnTo>
                <a:lnTo>
                  <a:pt x="2285" y="787908"/>
                </a:lnTo>
                <a:lnTo>
                  <a:pt x="8381" y="787908"/>
                </a:lnTo>
                <a:lnTo>
                  <a:pt x="10667" y="785622"/>
                </a:lnTo>
                <a:close/>
              </a:path>
              <a:path w="10795" h="2174240">
                <a:moveTo>
                  <a:pt x="10667" y="806196"/>
                </a:moveTo>
                <a:lnTo>
                  <a:pt x="10667" y="800862"/>
                </a:lnTo>
                <a:lnTo>
                  <a:pt x="8381" y="798576"/>
                </a:lnTo>
                <a:lnTo>
                  <a:pt x="2285" y="798576"/>
                </a:lnTo>
                <a:lnTo>
                  <a:pt x="0" y="800862"/>
                </a:lnTo>
                <a:lnTo>
                  <a:pt x="0" y="806196"/>
                </a:lnTo>
                <a:lnTo>
                  <a:pt x="2285" y="808482"/>
                </a:lnTo>
                <a:lnTo>
                  <a:pt x="8381" y="808482"/>
                </a:lnTo>
                <a:lnTo>
                  <a:pt x="10667" y="806196"/>
                </a:lnTo>
                <a:close/>
              </a:path>
              <a:path w="10795" h="2174240">
                <a:moveTo>
                  <a:pt x="10667" y="827532"/>
                </a:moveTo>
                <a:lnTo>
                  <a:pt x="10667" y="821436"/>
                </a:lnTo>
                <a:lnTo>
                  <a:pt x="8381" y="819150"/>
                </a:lnTo>
                <a:lnTo>
                  <a:pt x="2285" y="819150"/>
                </a:lnTo>
                <a:lnTo>
                  <a:pt x="0" y="821436"/>
                </a:lnTo>
                <a:lnTo>
                  <a:pt x="0" y="827532"/>
                </a:lnTo>
                <a:lnTo>
                  <a:pt x="2285" y="829818"/>
                </a:lnTo>
                <a:lnTo>
                  <a:pt x="8381" y="829818"/>
                </a:lnTo>
                <a:lnTo>
                  <a:pt x="10667" y="827532"/>
                </a:lnTo>
                <a:close/>
              </a:path>
              <a:path w="10795" h="2174240">
                <a:moveTo>
                  <a:pt x="10667" y="848106"/>
                </a:moveTo>
                <a:lnTo>
                  <a:pt x="10667" y="842772"/>
                </a:lnTo>
                <a:lnTo>
                  <a:pt x="8381" y="840486"/>
                </a:lnTo>
                <a:lnTo>
                  <a:pt x="2285" y="840486"/>
                </a:lnTo>
                <a:lnTo>
                  <a:pt x="0" y="842772"/>
                </a:lnTo>
                <a:lnTo>
                  <a:pt x="0" y="848106"/>
                </a:lnTo>
                <a:lnTo>
                  <a:pt x="2285" y="851154"/>
                </a:lnTo>
                <a:lnTo>
                  <a:pt x="8381" y="851154"/>
                </a:lnTo>
                <a:lnTo>
                  <a:pt x="10667" y="848106"/>
                </a:lnTo>
                <a:close/>
              </a:path>
              <a:path w="10795" h="2174240">
                <a:moveTo>
                  <a:pt x="10667" y="869442"/>
                </a:moveTo>
                <a:lnTo>
                  <a:pt x="10667" y="863346"/>
                </a:lnTo>
                <a:lnTo>
                  <a:pt x="8381" y="861060"/>
                </a:lnTo>
                <a:lnTo>
                  <a:pt x="2285" y="861060"/>
                </a:lnTo>
                <a:lnTo>
                  <a:pt x="0" y="863346"/>
                </a:lnTo>
                <a:lnTo>
                  <a:pt x="0" y="869442"/>
                </a:lnTo>
                <a:lnTo>
                  <a:pt x="2285" y="871728"/>
                </a:lnTo>
                <a:lnTo>
                  <a:pt x="8381" y="871728"/>
                </a:lnTo>
                <a:lnTo>
                  <a:pt x="10667" y="869442"/>
                </a:lnTo>
                <a:close/>
              </a:path>
              <a:path w="10795" h="2174240">
                <a:moveTo>
                  <a:pt x="10667" y="890778"/>
                </a:moveTo>
                <a:lnTo>
                  <a:pt x="10667" y="884682"/>
                </a:lnTo>
                <a:lnTo>
                  <a:pt x="8381" y="882396"/>
                </a:lnTo>
                <a:lnTo>
                  <a:pt x="2285" y="882396"/>
                </a:lnTo>
                <a:lnTo>
                  <a:pt x="0" y="884682"/>
                </a:lnTo>
                <a:lnTo>
                  <a:pt x="0" y="890778"/>
                </a:lnTo>
                <a:lnTo>
                  <a:pt x="2285" y="893064"/>
                </a:lnTo>
                <a:lnTo>
                  <a:pt x="8381" y="893064"/>
                </a:lnTo>
                <a:lnTo>
                  <a:pt x="10667" y="890778"/>
                </a:lnTo>
                <a:close/>
              </a:path>
              <a:path w="10795" h="2174240">
                <a:moveTo>
                  <a:pt x="10667" y="911352"/>
                </a:moveTo>
                <a:lnTo>
                  <a:pt x="10667" y="905256"/>
                </a:lnTo>
                <a:lnTo>
                  <a:pt x="8381" y="902970"/>
                </a:lnTo>
                <a:lnTo>
                  <a:pt x="2285" y="902970"/>
                </a:lnTo>
                <a:lnTo>
                  <a:pt x="0" y="905256"/>
                </a:lnTo>
                <a:lnTo>
                  <a:pt x="0" y="911352"/>
                </a:lnTo>
                <a:lnTo>
                  <a:pt x="2285" y="913638"/>
                </a:lnTo>
                <a:lnTo>
                  <a:pt x="8381" y="913638"/>
                </a:lnTo>
                <a:lnTo>
                  <a:pt x="10667" y="911352"/>
                </a:lnTo>
                <a:close/>
              </a:path>
              <a:path w="10795" h="2174240">
                <a:moveTo>
                  <a:pt x="10667" y="932688"/>
                </a:moveTo>
                <a:lnTo>
                  <a:pt x="10667" y="926592"/>
                </a:lnTo>
                <a:lnTo>
                  <a:pt x="8381" y="924306"/>
                </a:lnTo>
                <a:lnTo>
                  <a:pt x="2285" y="924306"/>
                </a:lnTo>
                <a:lnTo>
                  <a:pt x="0" y="926592"/>
                </a:lnTo>
                <a:lnTo>
                  <a:pt x="0" y="932688"/>
                </a:lnTo>
                <a:lnTo>
                  <a:pt x="2285" y="934974"/>
                </a:lnTo>
                <a:lnTo>
                  <a:pt x="8381" y="934974"/>
                </a:lnTo>
                <a:lnTo>
                  <a:pt x="10667" y="932688"/>
                </a:lnTo>
                <a:close/>
              </a:path>
              <a:path w="10795" h="2174240">
                <a:moveTo>
                  <a:pt x="10667" y="953262"/>
                </a:moveTo>
                <a:lnTo>
                  <a:pt x="10667" y="947928"/>
                </a:lnTo>
                <a:lnTo>
                  <a:pt x="8381" y="945642"/>
                </a:lnTo>
                <a:lnTo>
                  <a:pt x="2285" y="945642"/>
                </a:lnTo>
                <a:lnTo>
                  <a:pt x="0" y="947928"/>
                </a:lnTo>
                <a:lnTo>
                  <a:pt x="0" y="953262"/>
                </a:lnTo>
                <a:lnTo>
                  <a:pt x="2285" y="955548"/>
                </a:lnTo>
                <a:lnTo>
                  <a:pt x="8381" y="955548"/>
                </a:lnTo>
                <a:lnTo>
                  <a:pt x="10667" y="953262"/>
                </a:lnTo>
                <a:close/>
              </a:path>
              <a:path w="10795" h="2174240">
                <a:moveTo>
                  <a:pt x="10667" y="974598"/>
                </a:moveTo>
                <a:lnTo>
                  <a:pt x="10667" y="968502"/>
                </a:lnTo>
                <a:lnTo>
                  <a:pt x="8381" y="966216"/>
                </a:lnTo>
                <a:lnTo>
                  <a:pt x="2285" y="966216"/>
                </a:lnTo>
                <a:lnTo>
                  <a:pt x="0" y="968502"/>
                </a:lnTo>
                <a:lnTo>
                  <a:pt x="0" y="974598"/>
                </a:lnTo>
                <a:lnTo>
                  <a:pt x="2285" y="976884"/>
                </a:lnTo>
                <a:lnTo>
                  <a:pt x="8381" y="976884"/>
                </a:lnTo>
                <a:lnTo>
                  <a:pt x="10667" y="974598"/>
                </a:lnTo>
                <a:close/>
              </a:path>
              <a:path w="10795" h="2174240">
                <a:moveTo>
                  <a:pt x="10667" y="995172"/>
                </a:moveTo>
                <a:lnTo>
                  <a:pt x="10667" y="989838"/>
                </a:lnTo>
                <a:lnTo>
                  <a:pt x="8381" y="987552"/>
                </a:lnTo>
                <a:lnTo>
                  <a:pt x="2285" y="987552"/>
                </a:lnTo>
                <a:lnTo>
                  <a:pt x="0" y="989838"/>
                </a:lnTo>
                <a:lnTo>
                  <a:pt x="0" y="995172"/>
                </a:lnTo>
                <a:lnTo>
                  <a:pt x="2285" y="997458"/>
                </a:lnTo>
                <a:lnTo>
                  <a:pt x="8381" y="997458"/>
                </a:lnTo>
                <a:lnTo>
                  <a:pt x="10667" y="995172"/>
                </a:lnTo>
                <a:close/>
              </a:path>
              <a:path w="10795" h="2174240">
                <a:moveTo>
                  <a:pt x="10667" y="1016508"/>
                </a:moveTo>
                <a:lnTo>
                  <a:pt x="10667" y="1010412"/>
                </a:lnTo>
                <a:lnTo>
                  <a:pt x="8381" y="1008126"/>
                </a:lnTo>
                <a:lnTo>
                  <a:pt x="2285" y="1008126"/>
                </a:lnTo>
                <a:lnTo>
                  <a:pt x="0" y="1010412"/>
                </a:lnTo>
                <a:lnTo>
                  <a:pt x="0" y="1016508"/>
                </a:lnTo>
                <a:lnTo>
                  <a:pt x="2285" y="1018794"/>
                </a:lnTo>
                <a:lnTo>
                  <a:pt x="8381" y="1018794"/>
                </a:lnTo>
                <a:lnTo>
                  <a:pt x="10667" y="1016508"/>
                </a:lnTo>
                <a:close/>
              </a:path>
              <a:path w="10795" h="2174240">
                <a:moveTo>
                  <a:pt x="10667" y="1037082"/>
                </a:moveTo>
                <a:lnTo>
                  <a:pt x="10667" y="1031748"/>
                </a:lnTo>
                <a:lnTo>
                  <a:pt x="8381" y="1029462"/>
                </a:lnTo>
                <a:lnTo>
                  <a:pt x="2285" y="1029462"/>
                </a:lnTo>
                <a:lnTo>
                  <a:pt x="0" y="1031748"/>
                </a:lnTo>
                <a:lnTo>
                  <a:pt x="0" y="1037082"/>
                </a:lnTo>
                <a:lnTo>
                  <a:pt x="2285" y="1040130"/>
                </a:lnTo>
                <a:lnTo>
                  <a:pt x="8381" y="1040130"/>
                </a:lnTo>
                <a:lnTo>
                  <a:pt x="10667" y="1037082"/>
                </a:lnTo>
                <a:close/>
              </a:path>
              <a:path w="10795" h="2174240">
                <a:moveTo>
                  <a:pt x="10667" y="1058418"/>
                </a:moveTo>
                <a:lnTo>
                  <a:pt x="10667" y="1052322"/>
                </a:lnTo>
                <a:lnTo>
                  <a:pt x="8381" y="1050036"/>
                </a:lnTo>
                <a:lnTo>
                  <a:pt x="2285" y="1050036"/>
                </a:lnTo>
                <a:lnTo>
                  <a:pt x="0" y="1052322"/>
                </a:lnTo>
                <a:lnTo>
                  <a:pt x="0" y="1058418"/>
                </a:lnTo>
                <a:lnTo>
                  <a:pt x="2285" y="1060704"/>
                </a:lnTo>
                <a:lnTo>
                  <a:pt x="8381" y="1060704"/>
                </a:lnTo>
                <a:lnTo>
                  <a:pt x="10667" y="1058418"/>
                </a:lnTo>
                <a:close/>
              </a:path>
              <a:path w="10795" h="2174240">
                <a:moveTo>
                  <a:pt x="10667" y="1079754"/>
                </a:moveTo>
                <a:lnTo>
                  <a:pt x="10667" y="1073658"/>
                </a:lnTo>
                <a:lnTo>
                  <a:pt x="8381" y="1071372"/>
                </a:lnTo>
                <a:lnTo>
                  <a:pt x="2285" y="1071372"/>
                </a:lnTo>
                <a:lnTo>
                  <a:pt x="0" y="1073658"/>
                </a:lnTo>
                <a:lnTo>
                  <a:pt x="0" y="1079754"/>
                </a:lnTo>
                <a:lnTo>
                  <a:pt x="2285" y="1082040"/>
                </a:lnTo>
                <a:lnTo>
                  <a:pt x="8381" y="1082040"/>
                </a:lnTo>
                <a:lnTo>
                  <a:pt x="10667" y="1079754"/>
                </a:lnTo>
                <a:close/>
              </a:path>
              <a:path w="10795" h="2174240">
                <a:moveTo>
                  <a:pt x="10667" y="1100328"/>
                </a:moveTo>
                <a:lnTo>
                  <a:pt x="10667" y="1094994"/>
                </a:lnTo>
                <a:lnTo>
                  <a:pt x="8381" y="1091946"/>
                </a:lnTo>
                <a:lnTo>
                  <a:pt x="2285" y="1091946"/>
                </a:lnTo>
                <a:lnTo>
                  <a:pt x="0" y="1094994"/>
                </a:lnTo>
                <a:lnTo>
                  <a:pt x="0" y="1100328"/>
                </a:lnTo>
                <a:lnTo>
                  <a:pt x="2285" y="1102614"/>
                </a:lnTo>
                <a:lnTo>
                  <a:pt x="8381" y="1102614"/>
                </a:lnTo>
                <a:lnTo>
                  <a:pt x="10667" y="1100328"/>
                </a:lnTo>
                <a:close/>
              </a:path>
              <a:path w="10795" h="2174240">
                <a:moveTo>
                  <a:pt x="10667" y="1121664"/>
                </a:moveTo>
                <a:lnTo>
                  <a:pt x="10667" y="1115568"/>
                </a:lnTo>
                <a:lnTo>
                  <a:pt x="8381" y="1113282"/>
                </a:lnTo>
                <a:lnTo>
                  <a:pt x="2285" y="1113282"/>
                </a:lnTo>
                <a:lnTo>
                  <a:pt x="0" y="1115568"/>
                </a:lnTo>
                <a:lnTo>
                  <a:pt x="0" y="1121664"/>
                </a:lnTo>
                <a:lnTo>
                  <a:pt x="2285" y="1123950"/>
                </a:lnTo>
                <a:lnTo>
                  <a:pt x="8381" y="1123950"/>
                </a:lnTo>
                <a:lnTo>
                  <a:pt x="10667" y="1121664"/>
                </a:lnTo>
                <a:close/>
              </a:path>
              <a:path w="10795" h="2174240">
                <a:moveTo>
                  <a:pt x="10667" y="1142238"/>
                </a:moveTo>
                <a:lnTo>
                  <a:pt x="10667" y="1136904"/>
                </a:lnTo>
                <a:lnTo>
                  <a:pt x="8381" y="1134618"/>
                </a:lnTo>
                <a:lnTo>
                  <a:pt x="2285" y="1134618"/>
                </a:lnTo>
                <a:lnTo>
                  <a:pt x="0" y="1136904"/>
                </a:lnTo>
                <a:lnTo>
                  <a:pt x="0" y="1142238"/>
                </a:lnTo>
                <a:lnTo>
                  <a:pt x="2285" y="1144524"/>
                </a:lnTo>
                <a:lnTo>
                  <a:pt x="8381" y="1144524"/>
                </a:lnTo>
                <a:lnTo>
                  <a:pt x="10667" y="1142238"/>
                </a:lnTo>
                <a:close/>
              </a:path>
              <a:path w="10795" h="2174240">
                <a:moveTo>
                  <a:pt x="10667" y="1163574"/>
                </a:moveTo>
                <a:lnTo>
                  <a:pt x="10667" y="1157478"/>
                </a:lnTo>
                <a:lnTo>
                  <a:pt x="8381" y="1155192"/>
                </a:lnTo>
                <a:lnTo>
                  <a:pt x="2285" y="1155192"/>
                </a:lnTo>
                <a:lnTo>
                  <a:pt x="0" y="1157478"/>
                </a:lnTo>
                <a:lnTo>
                  <a:pt x="0" y="1163574"/>
                </a:lnTo>
                <a:lnTo>
                  <a:pt x="2285" y="1165860"/>
                </a:lnTo>
                <a:lnTo>
                  <a:pt x="8381" y="1165860"/>
                </a:lnTo>
                <a:lnTo>
                  <a:pt x="10667" y="1163574"/>
                </a:lnTo>
                <a:close/>
              </a:path>
              <a:path w="10795" h="2174240">
                <a:moveTo>
                  <a:pt x="10667" y="1184148"/>
                </a:moveTo>
                <a:lnTo>
                  <a:pt x="10667" y="1178814"/>
                </a:lnTo>
                <a:lnTo>
                  <a:pt x="8381" y="1176528"/>
                </a:lnTo>
                <a:lnTo>
                  <a:pt x="2285" y="1176528"/>
                </a:lnTo>
                <a:lnTo>
                  <a:pt x="0" y="1178814"/>
                </a:lnTo>
                <a:lnTo>
                  <a:pt x="0" y="1184148"/>
                </a:lnTo>
                <a:lnTo>
                  <a:pt x="2285" y="1186434"/>
                </a:lnTo>
                <a:lnTo>
                  <a:pt x="8381" y="1186434"/>
                </a:lnTo>
                <a:lnTo>
                  <a:pt x="10667" y="1184148"/>
                </a:lnTo>
                <a:close/>
              </a:path>
              <a:path w="10795" h="2174240">
                <a:moveTo>
                  <a:pt x="10667" y="1205484"/>
                </a:moveTo>
                <a:lnTo>
                  <a:pt x="10667" y="1199388"/>
                </a:lnTo>
                <a:lnTo>
                  <a:pt x="8381" y="1197102"/>
                </a:lnTo>
                <a:lnTo>
                  <a:pt x="2285" y="1197102"/>
                </a:lnTo>
                <a:lnTo>
                  <a:pt x="0" y="1199388"/>
                </a:lnTo>
                <a:lnTo>
                  <a:pt x="0" y="1205484"/>
                </a:lnTo>
                <a:lnTo>
                  <a:pt x="2285" y="1207770"/>
                </a:lnTo>
                <a:lnTo>
                  <a:pt x="8381" y="1207770"/>
                </a:lnTo>
                <a:lnTo>
                  <a:pt x="10667" y="1205484"/>
                </a:lnTo>
                <a:close/>
              </a:path>
              <a:path w="10795" h="2174240">
                <a:moveTo>
                  <a:pt x="10667" y="1226820"/>
                </a:moveTo>
                <a:lnTo>
                  <a:pt x="10667" y="1220724"/>
                </a:lnTo>
                <a:lnTo>
                  <a:pt x="8381" y="1218438"/>
                </a:lnTo>
                <a:lnTo>
                  <a:pt x="2285" y="1218438"/>
                </a:lnTo>
                <a:lnTo>
                  <a:pt x="0" y="1220724"/>
                </a:lnTo>
                <a:lnTo>
                  <a:pt x="0" y="1226820"/>
                </a:lnTo>
                <a:lnTo>
                  <a:pt x="2285" y="1229106"/>
                </a:lnTo>
                <a:lnTo>
                  <a:pt x="8381" y="1229106"/>
                </a:lnTo>
                <a:lnTo>
                  <a:pt x="10667" y="1226820"/>
                </a:lnTo>
                <a:close/>
              </a:path>
              <a:path w="10795" h="2174240">
                <a:moveTo>
                  <a:pt x="10667" y="1247394"/>
                </a:moveTo>
                <a:lnTo>
                  <a:pt x="10667" y="1241298"/>
                </a:lnTo>
                <a:lnTo>
                  <a:pt x="8381" y="1239012"/>
                </a:lnTo>
                <a:lnTo>
                  <a:pt x="2285" y="1239012"/>
                </a:lnTo>
                <a:lnTo>
                  <a:pt x="0" y="1241298"/>
                </a:lnTo>
                <a:lnTo>
                  <a:pt x="0" y="1247394"/>
                </a:lnTo>
                <a:lnTo>
                  <a:pt x="2285" y="1249680"/>
                </a:lnTo>
                <a:lnTo>
                  <a:pt x="8381" y="1249680"/>
                </a:lnTo>
                <a:lnTo>
                  <a:pt x="10667" y="1247394"/>
                </a:lnTo>
                <a:close/>
              </a:path>
              <a:path w="10795" h="2174240">
                <a:moveTo>
                  <a:pt x="10667" y="1268730"/>
                </a:moveTo>
                <a:lnTo>
                  <a:pt x="10667" y="1262634"/>
                </a:lnTo>
                <a:lnTo>
                  <a:pt x="8381" y="1260348"/>
                </a:lnTo>
                <a:lnTo>
                  <a:pt x="2285" y="1260348"/>
                </a:lnTo>
                <a:lnTo>
                  <a:pt x="0" y="1262634"/>
                </a:lnTo>
                <a:lnTo>
                  <a:pt x="0" y="1268730"/>
                </a:lnTo>
                <a:lnTo>
                  <a:pt x="2285" y="1271016"/>
                </a:lnTo>
                <a:lnTo>
                  <a:pt x="8381" y="1271016"/>
                </a:lnTo>
                <a:lnTo>
                  <a:pt x="10667" y="1268730"/>
                </a:lnTo>
                <a:close/>
              </a:path>
              <a:path w="10795" h="2174240">
                <a:moveTo>
                  <a:pt x="10667" y="1289304"/>
                </a:moveTo>
                <a:lnTo>
                  <a:pt x="10667" y="1283970"/>
                </a:lnTo>
                <a:lnTo>
                  <a:pt x="8381" y="1280922"/>
                </a:lnTo>
                <a:lnTo>
                  <a:pt x="2285" y="1280922"/>
                </a:lnTo>
                <a:lnTo>
                  <a:pt x="0" y="1283970"/>
                </a:lnTo>
                <a:lnTo>
                  <a:pt x="0" y="1289304"/>
                </a:lnTo>
                <a:lnTo>
                  <a:pt x="2285" y="1291590"/>
                </a:lnTo>
                <a:lnTo>
                  <a:pt x="8381" y="1291590"/>
                </a:lnTo>
                <a:lnTo>
                  <a:pt x="10667" y="1289304"/>
                </a:lnTo>
                <a:close/>
              </a:path>
              <a:path w="10795" h="2174240">
                <a:moveTo>
                  <a:pt x="10667" y="1310640"/>
                </a:moveTo>
                <a:lnTo>
                  <a:pt x="10667" y="1304544"/>
                </a:lnTo>
                <a:lnTo>
                  <a:pt x="8381" y="1302258"/>
                </a:lnTo>
                <a:lnTo>
                  <a:pt x="2285" y="1302258"/>
                </a:lnTo>
                <a:lnTo>
                  <a:pt x="0" y="1304544"/>
                </a:lnTo>
                <a:lnTo>
                  <a:pt x="0" y="1310640"/>
                </a:lnTo>
                <a:lnTo>
                  <a:pt x="2285" y="1312926"/>
                </a:lnTo>
                <a:lnTo>
                  <a:pt x="8381" y="1312926"/>
                </a:lnTo>
                <a:lnTo>
                  <a:pt x="10667" y="1310640"/>
                </a:lnTo>
                <a:close/>
              </a:path>
              <a:path w="10795" h="2174240">
                <a:moveTo>
                  <a:pt x="10667" y="1331214"/>
                </a:moveTo>
                <a:lnTo>
                  <a:pt x="10667" y="1325880"/>
                </a:lnTo>
                <a:lnTo>
                  <a:pt x="8381" y="1323594"/>
                </a:lnTo>
                <a:lnTo>
                  <a:pt x="2285" y="1323594"/>
                </a:lnTo>
                <a:lnTo>
                  <a:pt x="0" y="1325880"/>
                </a:lnTo>
                <a:lnTo>
                  <a:pt x="0" y="1331214"/>
                </a:lnTo>
                <a:lnTo>
                  <a:pt x="2285" y="1333500"/>
                </a:lnTo>
                <a:lnTo>
                  <a:pt x="8381" y="1333500"/>
                </a:lnTo>
                <a:lnTo>
                  <a:pt x="10667" y="1331214"/>
                </a:lnTo>
                <a:close/>
              </a:path>
              <a:path w="10795" h="2174240">
                <a:moveTo>
                  <a:pt x="10667" y="1352550"/>
                </a:moveTo>
                <a:lnTo>
                  <a:pt x="10667" y="1346454"/>
                </a:lnTo>
                <a:lnTo>
                  <a:pt x="8381" y="1344168"/>
                </a:lnTo>
                <a:lnTo>
                  <a:pt x="2285" y="1344168"/>
                </a:lnTo>
                <a:lnTo>
                  <a:pt x="0" y="1346454"/>
                </a:lnTo>
                <a:lnTo>
                  <a:pt x="0" y="1352550"/>
                </a:lnTo>
                <a:lnTo>
                  <a:pt x="2285" y="1354836"/>
                </a:lnTo>
                <a:lnTo>
                  <a:pt x="8381" y="1354836"/>
                </a:lnTo>
                <a:lnTo>
                  <a:pt x="10667" y="1352550"/>
                </a:lnTo>
                <a:close/>
              </a:path>
              <a:path w="10795" h="2174240">
                <a:moveTo>
                  <a:pt x="10667" y="1373124"/>
                </a:moveTo>
                <a:lnTo>
                  <a:pt x="10667" y="1367790"/>
                </a:lnTo>
                <a:lnTo>
                  <a:pt x="8381" y="1365504"/>
                </a:lnTo>
                <a:lnTo>
                  <a:pt x="2285" y="1365504"/>
                </a:lnTo>
                <a:lnTo>
                  <a:pt x="0" y="1367790"/>
                </a:lnTo>
                <a:lnTo>
                  <a:pt x="0" y="1373124"/>
                </a:lnTo>
                <a:lnTo>
                  <a:pt x="2285" y="1376172"/>
                </a:lnTo>
                <a:lnTo>
                  <a:pt x="8381" y="1376172"/>
                </a:lnTo>
                <a:lnTo>
                  <a:pt x="10667" y="1373124"/>
                </a:lnTo>
                <a:close/>
              </a:path>
              <a:path w="10795" h="2174240">
                <a:moveTo>
                  <a:pt x="10667" y="1394460"/>
                </a:moveTo>
                <a:lnTo>
                  <a:pt x="10667" y="1388364"/>
                </a:lnTo>
                <a:lnTo>
                  <a:pt x="8381" y="1386078"/>
                </a:lnTo>
                <a:lnTo>
                  <a:pt x="2285" y="1386078"/>
                </a:lnTo>
                <a:lnTo>
                  <a:pt x="0" y="1388364"/>
                </a:lnTo>
                <a:lnTo>
                  <a:pt x="0" y="1394460"/>
                </a:lnTo>
                <a:lnTo>
                  <a:pt x="2285" y="1396746"/>
                </a:lnTo>
                <a:lnTo>
                  <a:pt x="8381" y="1396746"/>
                </a:lnTo>
                <a:lnTo>
                  <a:pt x="10667" y="1394460"/>
                </a:lnTo>
                <a:close/>
              </a:path>
              <a:path w="10795" h="2174240">
                <a:moveTo>
                  <a:pt x="10667" y="1415796"/>
                </a:moveTo>
                <a:lnTo>
                  <a:pt x="10667" y="1409700"/>
                </a:lnTo>
                <a:lnTo>
                  <a:pt x="8381" y="1407414"/>
                </a:lnTo>
                <a:lnTo>
                  <a:pt x="2285" y="1407414"/>
                </a:lnTo>
                <a:lnTo>
                  <a:pt x="0" y="1409700"/>
                </a:lnTo>
                <a:lnTo>
                  <a:pt x="0" y="1415796"/>
                </a:lnTo>
                <a:lnTo>
                  <a:pt x="2285" y="1418082"/>
                </a:lnTo>
                <a:lnTo>
                  <a:pt x="8381" y="1418082"/>
                </a:lnTo>
                <a:lnTo>
                  <a:pt x="10667" y="1415796"/>
                </a:lnTo>
                <a:close/>
              </a:path>
              <a:path w="10795" h="2174240">
                <a:moveTo>
                  <a:pt x="10667" y="1436370"/>
                </a:moveTo>
                <a:lnTo>
                  <a:pt x="10667" y="1430274"/>
                </a:lnTo>
                <a:lnTo>
                  <a:pt x="8381" y="1427988"/>
                </a:lnTo>
                <a:lnTo>
                  <a:pt x="2285" y="1427988"/>
                </a:lnTo>
                <a:lnTo>
                  <a:pt x="0" y="1430274"/>
                </a:lnTo>
                <a:lnTo>
                  <a:pt x="0" y="1436370"/>
                </a:lnTo>
                <a:lnTo>
                  <a:pt x="2285" y="1438656"/>
                </a:lnTo>
                <a:lnTo>
                  <a:pt x="8381" y="1438656"/>
                </a:lnTo>
                <a:lnTo>
                  <a:pt x="10667" y="1436370"/>
                </a:lnTo>
                <a:close/>
              </a:path>
              <a:path w="10795" h="2174240">
                <a:moveTo>
                  <a:pt x="10667" y="1457706"/>
                </a:moveTo>
                <a:lnTo>
                  <a:pt x="10667" y="1451610"/>
                </a:lnTo>
                <a:lnTo>
                  <a:pt x="8381" y="1449324"/>
                </a:lnTo>
                <a:lnTo>
                  <a:pt x="2285" y="1449324"/>
                </a:lnTo>
                <a:lnTo>
                  <a:pt x="0" y="1451610"/>
                </a:lnTo>
                <a:lnTo>
                  <a:pt x="0" y="1457706"/>
                </a:lnTo>
                <a:lnTo>
                  <a:pt x="2285" y="1459992"/>
                </a:lnTo>
                <a:lnTo>
                  <a:pt x="8381" y="1459992"/>
                </a:lnTo>
                <a:lnTo>
                  <a:pt x="10667" y="1457706"/>
                </a:lnTo>
                <a:close/>
              </a:path>
              <a:path w="10795" h="2174240">
                <a:moveTo>
                  <a:pt x="10667" y="1478280"/>
                </a:moveTo>
                <a:lnTo>
                  <a:pt x="10667" y="1472946"/>
                </a:lnTo>
                <a:lnTo>
                  <a:pt x="8381" y="1470660"/>
                </a:lnTo>
                <a:lnTo>
                  <a:pt x="2285" y="1470660"/>
                </a:lnTo>
                <a:lnTo>
                  <a:pt x="0" y="1472946"/>
                </a:lnTo>
                <a:lnTo>
                  <a:pt x="0" y="1478280"/>
                </a:lnTo>
                <a:lnTo>
                  <a:pt x="2285" y="1480566"/>
                </a:lnTo>
                <a:lnTo>
                  <a:pt x="8381" y="1480566"/>
                </a:lnTo>
                <a:lnTo>
                  <a:pt x="10667" y="1478280"/>
                </a:lnTo>
                <a:close/>
              </a:path>
              <a:path w="10795" h="2174240">
                <a:moveTo>
                  <a:pt x="10667" y="1499616"/>
                </a:moveTo>
                <a:lnTo>
                  <a:pt x="10667" y="1493520"/>
                </a:lnTo>
                <a:lnTo>
                  <a:pt x="8381" y="1491234"/>
                </a:lnTo>
                <a:lnTo>
                  <a:pt x="2285" y="1491234"/>
                </a:lnTo>
                <a:lnTo>
                  <a:pt x="0" y="1493520"/>
                </a:lnTo>
                <a:lnTo>
                  <a:pt x="0" y="1499616"/>
                </a:lnTo>
                <a:lnTo>
                  <a:pt x="2285" y="1501902"/>
                </a:lnTo>
                <a:lnTo>
                  <a:pt x="8381" y="1501902"/>
                </a:lnTo>
                <a:lnTo>
                  <a:pt x="10667" y="1499616"/>
                </a:lnTo>
                <a:close/>
              </a:path>
              <a:path w="10795" h="2174240">
                <a:moveTo>
                  <a:pt x="10667" y="1520190"/>
                </a:moveTo>
                <a:lnTo>
                  <a:pt x="10667" y="1514856"/>
                </a:lnTo>
                <a:lnTo>
                  <a:pt x="8381" y="1512570"/>
                </a:lnTo>
                <a:lnTo>
                  <a:pt x="2285" y="1512570"/>
                </a:lnTo>
                <a:lnTo>
                  <a:pt x="0" y="1514856"/>
                </a:lnTo>
                <a:lnTo>
                  <a:pt x="0" y="1520190"/>
                </a:lnTo>
                <a:lnTo>
                  <a:pt x="2285" y="1522476"/>
                </a:lnTo>
                <a:lnTo>
                  <a:pt x="8381" y="1522476"/>
                </a:lnTo>
                <a:lnTo>
                  <a:pt x="10667" y="1520190"/>
                </a:lnTo>
                <a:close/>
              </a:path>
              <a:path w="10795" h="2174240">
                <a:moveTo>
                  <a:pt x="10667" y="1541526"/>
                </a:moveTo>
                <a:lnTo>
                  <a:pt x="10667" y="1535430"/>
                </a:lnTo>
                <a:lnTo>
                  <a:pt x="8381" y="1533144"/>
                </a:lnTo>
                <a:lnTo>
                  <a:pt x="2285" y="1533144"/>
                </a:lnTo>
                <a:lnTo>
                  <a:pt x="0" y="1535430"/>
                </a:lnTo>
                <a:lnTo>
                  <a:pt x="0" y="1541526"/>
                </a:lnTo>
                <a:lnTo>
                  <a:pt x="2285" y="1543812"/>
                </a:lnTo>
                <a:lnTo>
                  <a:pt x="8381" y="1543812"/>
                </a:lnTo>
                <a:lnTo>
                  <a:pt x="10667" y="1541526"/>
                </a:lnTo>
                <a:close/>
              </a:path>
              <a:path w="10795" h="2174240">
                <a:moveTo>
                  <a:pt x="10667" y="1562100"/>
                </a:moveTo>
                <a:lnTo>
                  <a:pt x="10667" y="1556766"/>
                </a:lnTo>
                <a:lnTo>
                  <a:pt x="8381" y="1554480"/>
                </a:lnTo>
                <a:lnTo>
                  <a:pt x="2285" y="1554480"/>
                </a:lnTo>
                <a:lnTo>
                  <a:pt x="0" y="1556766"/>
                </a:lnTo>
                <a:lnTo>
                  <a:pt x="0" y="1562100"/>
                </a:lnTo>
                <a:lnTo>
                  <a:pt x="2285" y="1565148"/>
                </a:lnTo>
                <a:lnTo>
                  <a:pt x="8381" y="1565148"/>
                </a:lnTo>
                <a:lnTo>
                  <a:pt x="10667" y="1562100"/>
                </a:lnTo>
                <a:close/>
              </a:path>
              <a:path w="10795" h="2174240">
                <a:moveTo>
                  <a:pt x="10667" y="1583436"/>
                </a:moveTo>
                <a:lnTo>
                  <a:pt x="10667" y="1577340"/>
                </a:lnTo>
                <a:lnTo>
                  <a:pt x="8381" y="1575054"/>
                </a:lnTo>
                <a:lnTo>
                  <a:pt x="2285" y="1575054"/>
                </a:lnTo>
                <a:lnTo>
                  <a:pt x="0" y="1577340"/>
                </a:lnTo>
                <a:lnTo>
                  <a:pt x="0" y="1583436"/>
                </a:lnTo>
                <a:lnTo>
                  <a:pt x="2285" y="1585722"/>
                </a:lnTo>
                <a:lnTo>
                  <a:pt x="8381" y="1585722"/>
                </a:lnTo>
                <a:lnTo>
                  <a:pt x="10667" y="1583436"/>
                </a:lnTo>
                <a:close/>
              </a:path>
              <a:path w="10795" h="2174240">
                <a:moveTo>
                  <a:pt x="10667" y="1604772"/>
                </a:moveTo>
                <a:lnTo>
                  <a:pt x="10667" y="1598676"/>
                </a:lnTo>
                <a:lnTo>
                  <a:pt x="8381" y="1596390"/>
                </a:lnTo>
                <a:lnTo>
                  <a:pt x="2285" y="1596390"/>
                </a:lnTo>
                <a:lnTo>
                  <a:pt x="0" y="1598676"/>
                </a:lnTo>
                <a:lnTo>
                  <a:pt x="0" y="1604772"/>
                </a:lnTo>
                <a:lnTo>
                  <a:pt x="2285" y="1607058"/>
                </a:lnTo>
                <a:lnTo>
                  <a:pt x="8381" y="1607058"/>
                </a:lnTo>
                <a:lnTo>
                  <a:pt x="10667" y="1604772"/>
                </a:lnTo>
                <a:close/>
              </a:path>
              <a:path w="10795" h="2174240">
                <a:moveTo>
                  <a:pt x="10667" y="1625346"/>
                </a:moveTo>
                <a:lnTo>
                  <a:pt x="10667" y="1620012"/>
                </a:lnTo>
                <a:lnTo>
                  <a:pt x="8381" y="1616964"/>
                </a:lnTo>
                <a:lnTo>
                  <a:pt x="2285" y="1616964"/>
                </a:lnTo>
                <a:lnTo>
                  <a:pt x="0" y="1620012"/>
                </a:lnTo>
                <a:lnTo>
                  <a:pt x="0" y="1625346"/>
                </a:lnTo>
                <a:lnTo>
                  <a:pt x="2285" y="1627632"/>
                </a:lnTo>
                <a:lnTo>
                  <a:pt x="8381" y="1627632"/>
                </a:lnTo>
                <a:lnTo>
                  <a:pt x="10667" y="1625346"/>
                </a:lnTo>
                <a:close/>
              </a:path>
              <a:path w="10795" h="2174240">
                <a:moveTo>
                  <a:pt x="10667" y="1646682"/>
                </a:moveTo>
                <a:lnTo>
                  <a:pt x="10667" y="1640586"/>
                </a:lnTo>
                <a:lnTo>
                  <a:pt x="8381" y="1638300"/>
                </a:lnTo>
                <a:lnTo>
                  <a:pt x="2285" y="1638300"/>
                </a:lnTo>
                <a:lnTo>
                  <a:pt x="0" y="1640586"/>
                </a:lnTo>
                <a:lnTo>
                  <a:pt x="0" y="1646682"/>
                </a:lnTo>
                <a:lnTo>
                  <a:pt x="2285" y="1648968"/>
                </a:lnTo>
                <a:lnTo>
                  <a:pt x="8381" y="1648968"/>
                </a:lnTo>
                <a:lnTo>
                  <a:pt x="10667" y="1646682"/>
                </a:lnTo>
                <a:close/>
              </a:path>
              <a:path w="10795" h="2174240">
                <a:moveTo>
                  <a:pt x="10667" y="1667256"/>
                </a:moveTo>
                <a:lnTo>
                  <a:pt x="10667" y="1661922"/>
                </a:lnTo>
                <a:lnTo>
                  <a:pt x="8381" y="1659636"/>
                </a:lnTo>
                <a:lnTo>
                  <a:pt x="2285" y="1659636"/>
                </a:lnTo>
                <a:lnTo>
                  <a:pt x="0" y="1661922"/>
                </a:lnTo>
                <a:lnTo>
                  <a:pt x="0" y="1667256"/>
                </a:lnTo>
                <a:lnTo>
                  <a:pt x="2285" y="1669542"/>
                </a:lnTo>
                <a:lnTo>
                  <a:pt x="8381" y="1669542"/>
                </a:lnTo>
                <a:lnTo>
                  <a:pt x="10667" y="1667256"/>
                </a:lnTo>
                <a:close/>
              </a:path>
              <a:path w="10795" h="2174240">
                <a:moveTo>
                  <a:pt x="10667" y="1688592"/>
                </a:moveTo>
                <a:lnTo>
                  <a:pt x="10667" y="1682496"/>
                </a:lnTo>
                <a:lnTo>
                  <a:pt x="8381" y="1680210"/>
                </a:lnTo>
                <a:lnTo>
                  <a:pt x="2285" y="1680210"/>
                </a:lnTo>
                <a:lnTo>
                  <a:pt x="0" y="1682496"/>
                </a:lnTo>
                <a:lnTo>
                  <a:pt x="0" y="1688592"/>
                </a:lnTo>
                <a:lnTo>
                  <a:pt x="2285" y="1690878"/>
                </a:lnTo>
                <a:lnTo>
                  <a:pt x="8381" y="1690878"/>
                </a:lnTo>
                <a:lnTo>
                  <a:pt x="10667" y="1688592"/>
                </a:lnTo>
                <a:close/>
              </a:path>
              <a:path w="10795" h="2174240">
                <a:moveTo>
                  <a:pt x="10667" y="1709166"/>
                </a:moveTo>
                <a:lnTo>
                  <a:pt x="10667" y="1703832"/>
                </a:lnTo>
                <a:lnTo>
                  <a:pt x="8381" y="1701546"/>
                </a:lnTo>
                <a:lnTo>
                  <a:pt x="2285" y="1701546"/>
                </a:lnTo>
                <a:lnTo>
                  <a:pt x="0" y="1703832"/>
                </a:lnTo>
                <a:lnTo>
                  <a:pt x="0" y="1709166"/>
                </a:lnTo>
                <a:lnTo>
                  <a:pt x="2285" y="1711452"/>
                </a:lnTo>
                <a:lnTo>
                  <a:pt x="8381" y="1711452"/>
                </a:lnTo>
                <a:lnTo>
                  <a:pt x="10667" y="1709166"/>
                </a:lnTo>
                <a:close/>
              </a:path>
              <a:path w="10795" h="2174240">
                <a:moveTo>
                  <a:pt x="10667" y="1730502"/>
                </a:moveTo>
                <a:lnTo>
                  <a:pt x="10667" y="1724406"/>
                </a:lnTo>
                <a:lnTo>
                  <a:pt x="8381" y="1722120"/>
                </a:lnTo>
                <a:lnTo>
                  <a:pt x="2285" y="1722120"/>
                </a:lnTo>
                <a:lnTo>
                  <a:pt x="0" y="1724406"/>
                </a:lnTo>
                <a:lnTo>
                  <a:pt x="0" y="1730502"/>
                </a:lnTo>
                <a:lnTo>
                  <a:pt x="2285" y="1732788"/>
                </a:lnTo>
                <a:lnTo>
                  <a:pt x="8381" y="1732788"/>
                </a:lnTo>
                <a:lnTo>
                  <a:pt x="10667" y="1730502"/>
                </a:lnTo>
                <a:close/>
              </a:path>
              <a:path w="10795" h="2174240">
                <a:moveTo>
                  <a:pt x="10667" y="1751838"/>
                </a:moveTo>
                <a:lnTo>
                  <a:pt x="10667" y="1745742"/>
                </a:lnTo>
                <a:lnTo>
                  <a:pt x="8381" y="1743456"/>
                </a:lnTo>
                <a:lnTo>
                  <a:pt x="2285" y="1743456"/>
                </a:lnTo>
                <a:lnTo>
                  <a:pt x="0" y="1745742"/>
                </a:lnTo>
                <a:lnTo>
                  <a:pt x="0" y="1751838"/>
                </a:lnTo>
                <a:lnTo>
                  <a:pt x="2285" y="1754124"/>
                </a:lnTo>
                <a:lnTo>
                  <a:pt x="8381" y="1754124"/>
                </a:lnTo>
                <a:lnTo>
                  <a:pt x="10667" y="1751838"/>
                </a:lnTo>
                <a:close/>
              </a:path>
              <a:path w="10795" h="2174240">
                <a:moveTo>
                  <a:pt x="10667" y="1772412"/>
                </a:moveTo>
                <a:lnTo>
                  <a:pt x="10667" y="1766316"/>
                </a:lnTo>
                <a:lnTo>
                  <a:pt x="8381" y="1764030"/>
                </a:lnTo>
                <a:lnTo>
                  <a:pt x="2285" y="1764030"/>
                </a:lnTo>
                <a:lnTo>
                  <a:pt x="0" y="1766316"/>
                </a:lnTo>
                <a:lnTo>
                  <a:pt x="0" y="1772412"/>
                </a:lnTo>
                <a:lnTo>
                  <a:pt x="2285" y="1774698"/>
                </a:lnTo>
                <a:lnTo>
                  <a:pt x="8381" y="1774698"/>
                </a:lnTo>
                <a:lnTo>
                  <a:pt x="10667" y="1772412"/>
                </a:lnTo>
                <a:close/>
              </a:path>
              <a:path w="10795" h="2174240">
                <a:moveTo>
                  <a:pt x="10667" y="1793748"/>
                </a:moveTo>
                <a:lnTo>
                  <a:pt x="10667" y="1787652"/>
                </a:lnTo>
                <a:lnTo>
                  <a:pt x="8381" y="1785366"/>
                </a:lnTo>
                <a:lnTo>
                  <a:pt x="2285" y="1785366"/>
                </a:lnTo>
                <a:lnTo>
                  <a:pt x="0" y="1787652"/>
                </a:lnTo>
                <a:lnTo>
                  <a:pt x="0" y="1793748"/>
                </a:lnTo>
                <a:lnTo>
                  <a:pt x="2285" y="1796034"/>
                </a:lnTo>
                <a:lnTo>
                  <a:pt x="8381" y="1796034"/>
                </a:lnTo>
                <a:lnTo>
                  <a:pt x="10667" y="1793748"/>
                </a:lnTo>
                <a:close/>
              </a:path>
              <a:path w="10795" h="2174240">
                <a:moveTo>
                  <a:pt x="10667" y="1814322"/>
                </a:moveTo>
                <a:lnTo>
                  <a:pt x="10667" y="1808988"/>
                </a:lnTo>
                <a:lnTo>
                  <a:pt x="8381" y="1805940"/>
                </a:lnTo>
                <a:lnTo>
                  <a:pt x="2285" y="1805940"/>
                </a:lnTo>
                <a:lnTo>
                  <a:pt x="0" y="1808988"/>
                </a:lnTo>
                <a:lnTo>
                  <a:pt x="0" y="1814322"/>
                </a:lnTo>
                <a:lnTo>
                  <a:pt x="2285" y="1816608"/>
                </a:lnTo>
                <a:lnTo>
                  <a:pt x="8381" y="1816608"/>
                </a:lnTo>
                <a:lnTo>
                  <a:pt x="10667" y="1814322"/>
                </a:lnTo>
                <a:close/>
              </a:path>
              <a:path w="10795" h="2174240">
                <a:moveTo>
                  <a:pt x="10667" y="1835658"/>
                </a:moveTo>
                <a:lnTo>
                  <a:pt x="10667" y="1829562"/>
                </a:lnTo>
                <a:lnTo>
                  <a:pt x="8381" y="1827276"/>
                </a:lnTo>
                <a:lnTo>
                  <a:pt x="2285" y="1827276"/>
                </a:lnTo>
                <a:lnTo>
                  <a:pt x="0" y="1829562"/>
                </a:lnTo>
                <a:lnTo>
                  <a:pt x="0" y="1835658"/>
                </a:lnTo>
                <a:lnTo>
                  <a:pt x="2285" y="1837944"/>
                </a:lnTo>
                <a:lnTo>
                  <a:pt x="8381" y="1837944"/>
                </a:lnTo>
                <a:lnTo>
                  <a:pt x="10667" y="1835658"/>
                </a:lnTo>
                <a:close/>
              </a:path>
              <a:path w="10795" h="2174240">
                <a:moveTo>
                  <a:pt x="10667" y="1856232"/>
                </a:moveTo>
                <a:lnTo>
                  <a:pt x="10667" y="1850898"/>
                </a:lnTo>
                <a:lnTo>
                  <a:pt x="8381" y="1848612"/>
                </a:lnTo>
                <a:lnTo>
                  <a:pt x="2285" y="1848612"/>
                </a:lnTo>
                <a:lnTo>
                  <a:pt x="0" y="1850898"/>
                </a:lnTo>
                <a:lnTo>
                  <a:pt x="0" y="1856232"/>
                </a:lnTo>
                <a:lnTo>
                  <a:pt x="2285" y="1858518"/>
                </a:lnTo>
                <a:lnTo>
                  <a:pt x="8381" y="1858518"/>
                </a:lnTo>
                <a:lnTo>
                  <a:pt x="10667" y="1856232"/>
                </a:lnTo>
                <a:close/>
              </a:path>
              <a:path w="10795" h="2174240">
                <a:moveTo>
                  <a:pt x="10667" y="1877568"/>
                </a:moveTo>
                <a:lnTo>
                  <a:pt x="10667" y="1871472"/>
                </a:lnTo>
                <a:lnTo>
                  <a:pt x="8381" y="1869186"/>
                </a:lnTo>
                <a:lnTo>
                  <a:pt x="2285" y="1869186"/>
                </a:lnTo>
                <a:lnTo>
                  <a:pt x="0" y="1871472"/>
                </a:lnTo>
                <a:lnTo>
                  <a:pt x="0" y="1877568"/>
                </a:lnTo>
                <a:lnTo>
                  <a:pt x="2285" y="1879854"/>
                </a:lnTo>
                <a:lnTo>
                  <a:pt x="8381" y="1879854"/>
                </a:lnTo>
                <a:lnTo>
                  <a:pt x="10667" y="1877568"/>
                </a:lnTo>
                <a:close/>
              </a:path>
              <a:path w="10795" h="2174240">
                <a:moveTo>
                  <a:pt x="10667" y="1898142"/>
                </a:moveTo>
                <a:lnTo>
                  <a:pt x="10667" y="1892808"/>
                </a:lnTo>
                <a:lnTo>
                  <a:pt x="8381" y="1890522"/>
                </a:lnTo>
                <a:lnTo>
                  <a:pt x="2285" y="1890522"/>
                </a:lnTo>
                <a:lnTo>
                  <a:pt x="0" y="1892808"/>
                </a:lnTo>
                <a:lnTo>
                  <a:pt x="0" y="1898142"/>
                </a:lnTo>
                <a:lnTo>
                  <a:pt x="2285" y="1901190"/>
                </a:lnTo>
                <a:lnTo>
                  <a:pt x="8381" y="1901190"/>
                </a:lnTo>
                <a:lnTo>
                  <a:pt x="10667" y="1898142"/>
                </a:lnTo>
                <a:close/>
              </a:path>
              <a:path w="10795" h="2174240">
                <a:moveTo>
                  <a:pt x="10667" y="1919478"/>
                </a:moveTo>
                <a:lnTo>
                  <a:pt x="10667" y="1913382"/>
                </a:lnTo>
                <a:lnTo>
                  <a:pt x="8381" y="1911096"/>
                </a:lnTo>
                <a:lnTo>
                  <a:pt x="2285" y="1911096"/>
                </a:lnTo>
                <a:lnTo>
                  <a:pt x="0" y="1913382"/>
                </a:lnTo>
                <a:lnTo>
                  <a:pt x="0" y="1919478"/>
                </a:lnTo>
                <a:lnTo>
                  <a:pt x="2285" y="1921764"/>
                </a:lnTo>
                <a:lnTo>
                  <a:pt x="8381" y="1921764"/>
                </a:lnTo>
                <a:lnTo>
                  <a:pt x="10667" y="1919478"/>
                </a:lnTo>
                <a:close/>
              </a:path>
              <a:path w="10795" h="2174240">
                <a:moveTo>
                  <a:pt x="10667" y="1940814"/>
                </a:moveTo>
                <a:lnTo>
                  <a:pt x="10667" y="1934718"/>
                </a:lnTo>
                <a:lnTo>
                  <a:pt x="8381" y="1932432"/>
                </a:lnTo>
                <a:lnTo>
                  <a:pt x="2285" y="1932432"/>
                </a:lnTo>
                <a:lnTo>
                  <a:pt x="0" y="1934718"/>
                </a:lnTo>
                <a:lnTo>
                  <a:pt x="0" y="1940814"/>
                </a:lnTo>
                <a:lnTo>
                  <a:pt x="2285" y="1943100"/>
                </a:lnTo>
                <a:lnTo>
                  <a:pt x="8381" y="1943100"/>
                </a:lnTo>
                <a:lnTo>
                  <a:pt x="10667" y="1940814"/>
                </a:lnTo>
                <a:close/>
              </a:path>
              <a:path w="10795" h="2174240">
                <a:moveTo>
                  <a:pt x="10667" y="1961388"/>
                </a:moveTo>
                <a:lnTo>
                  <a:pt x="10667" y="1955292"/>
                </a:lnTo>
                <a:lnTo>
                  <a:pt x="8381" y="1953006"/>
                </a:lnTo>
                <a:lnTo>
                  <a:pt x="2285" y="1953006"/>
                </a:lnTo>
                <a:lnTo>
                  <a:pt x="0" y="1955292"/>
                </a:lnTo>
                <a:lnTo>
                  <a:pt x="0" y="1961388"/>
                </a:lnTo>
                <a:lnTo>
                  <a:pt x="2285" y="1963674"/>
                </a:lnTo>
                <a:lnTo>
                  <a:pt x="8381" y="1963674"/>
                </a:lnTo>
                <a:lnTo>
                  <a:pt x="10667" y="1961388"/>
                </a:lnTo>
                <a:close/>
              </a:path>
              <a:path w="10795" h="2174240">
                <a:moveTo>
                  <a:pt x="10667" y="1982724"/>
                </a:moveTo>
                <a:lnTo>
                  <a:pt x="10667" y="1976628"/>
                </a:lnTo>
                <a:lnTo>
                  <a:pt x="8381" y="1974342"/>
                </a:lnTo>
                <a:lnTo>
                  <a:pt x="2285" y="1974342"/>
                </a:lnTo>
                <a:lnTo>
                  <a:pt x="0" y="1976628"/>
                </a:lnTo>
                <a:lnTo>
                  <a:pt x="0" y="1982724"/>
                </a:lnTo>
                <a:lnTo>
                  <a:pt x="2285" y="1985010"/>
                </a:lnTo>
                <a:lnTo>
                  <a:pt x="8381" y="1985010"/>
                </a:lnTo>
                <a:lnTo>
                  <a:pt x="10667" y="1982724"/>
                </a:lnTo>
                <a:close/>
              </a:path>
              <a:path w="10795" h="2174240">
                <a:moveTo>
                  <a:pt x="10667" y="2003298"/>
                </a:moveTo>
                <a:lnTo>
                  <a:pt x="10667" y="1997964"/>
                </a:lnTo>
                <a:lnTo>
                  <a:pt x="8381" y="1995678"/>
                </a:lnTo>
                <a:lnTo>
                  <a:pt x="2285" y="1995678"/>
                </a:lnTo>
                <a:lnTo>
                  <a:pt x="0" y="1997964"/>
                </a:lnTo>
                <a:lnTo>
                  <a:pt x="0" y="2003298"/>
                </a:lnTo>
                <a:lnTo>
                  <a:pt x="2285" y="2005584"/>
                </a:lnTo>
                <a:lnTo>
                  <a:pt x="8381" y="2005584"/>
                </a:lnTo>
                <a:lnTo>
                  <a:pt x="10667" y="2003298"/>
                </a:lnTo>
                <a:close/>
              </a:path>
              <a:path w="10795" h="2174240">
                <a:moveTo>
                  <a:pt x="10667" y="2024634"/>
                </a:moveTo>
                <a:lnTo>
                  <a:pt x="10667" y="2018538"/>
                </a:lnTo>
                <a:lnTo>
                  <a:pt x="8381" y="2016252"/>
                </a:lnTo>
                <a:lnTo>
                  <a:pt x="2285" y="2016252"/>
                </a:lnTo>
                <a:lnTo>
                  <a:pt x="0" y="2018538"/>
                </a:lnTo>
                <a:lnTo>
                  <a:pt x="0" y="2024634"/>
                </a:lnTo>
                <a:lnTo>
                  <a:pt x="2285" y="2026920"/>
                </a:lnTo>
                <a:lnTo>
                  <a:pt x="8381" y="2026920"/>
                </a:lnTo>
                <a:lnTo>
                  <a:pt x="10667" y="2024634"/>
                </a:lnTo>
                <a:close/>
              </a:path>
              <a:path w="10795" h="2174240">
                <a:moveTo>
                  <a:pt x="10667" y="2045208"/>
                </a:moveTo>
                <a:lnTo>
                  <a:pt x="10667" y="2039874"/>
                </a:lnTo>
                <a:lnTo>
                  <a:pt x="8381" y="2037588"/>
                </a:lnTo>
                <a:lnTo>
                  <a:pt x="2285" y="2037588"/>
                </a:lnTo>
                <a:lnTo>
                  <a:pt x="0" y="2039874"/>
                </a:lnTo>
                <a:lnTo>
                  <a:pt x="0" y="2045208"/>
                </a:lnTo>
                <a:lnTo>
                  <a:pt x="2285" y="2047494"/>
                </a:lnTo>
                <a:lnTo>
                  <a:pt x="8381" y="2047494"/>
                </a:lnTo>
                <a:lnTo>
                  <a:pt x="10667" y="2045208"/>
                </a:lnTo>
                <a:close/>
              </a:path>
              <a:path w="10795" h="2174240">
                <a:moveTo>
                  <a:pt x="10667" y="2066544"/>
                </a:moveTo>
                <a:lnTo>
                  <a:pt x="10667" y="2060448"/>
                </a:lnTo>
                <a:lnTo>
                  <a:pt x="8381" y="2058162"/>
                </a:lnTo>
                <a:lnTo>
                  <a:pt x="2285" y="2058162"/>
                </a:lnTo>
                <a:lnTo>
                  <a:pt x="0" y="2060448"/>
                </a:lnTo>
                <a:lnTo>
                  <a:pt x="0" y="2066544"/>
                </a:lnTo>
                <a:lnTo>
                  <a:pt x="2285" y="2068830"/>
                </a:lnTo>
                <a:lnTo>
                  <a:pt x="8381" y="2068830"/>
                </a:lnTo>
                <a:lnTo>
                  <a:pt x="10667" y="2066544"/>
                </a:lnTo>
                <a:close/>
              </a:path>
              <a:path w="10795" h="2174240">
                <a:moveTo>
                  <a:pt x="10667" y="2087118"/>
                </a:moveTo>
                <a:lnTo>
                  <a:pt x="10667" y="2081784"/>
                </a:lnTo>
                <a:lnTo>
                  <a:pt x="8381" y="2079498"/>
                </a:lnTo>
                <a:lnTo>
                  <a:pt x="2285" y="2079498"/>
                </a:lnTo>
                <a:lnTo>
                  <a:pt x="0" y="2081784"/>
                </a:lnTo>
                <a:lnTo>
                  <a:pt x="0" y="2087118"/>
                </a:lnTo>
                <a:lnTo>
                  <a:pt x="2285" y="2090166"/>
                </a:lnTo>
                <a:lnTo>
                  <a:pt x="8381" y="2090166"/>
                </a:lnTo>
                <a:lnTo>
                  <a:pt x="10667" y="2087118"/>
                </a:lnTo>
                <a:close/>
              </a:path>
              <a:path w="10795" h="2174240">
                <a:moveTo>
                  <a:pt x="10667" y="2108454"/>
                </a:moveTo>
                <a:lnTo>
                  <a:pt x="10667" y="2102358"/>
                </a:lnTo>
                <a:lnTo>
                  <a:pt x="8381" y="2100072"/>
                </a:lnTo>
                <a:lnTo>
                  <a:pt x="2285" y="2100072"/>
                </a:lnTo>
                <a:lnTo>
                  <a:pt x="0" y="2102358"/>
                </a:lnTo>
                <a:lnTo>
                  <a:pt x="0" y="2108454"/>
                </a:lnTo>
                <a:lnTo>
                  <a:pt x="2285" y="2110740"/>
                </a:lnTo>
                <a:lnTo>
                  <a:pt x="8381" y="2110740"/>
                </a:lnTo>
                <a:lnTo>
                  <a:pt x="10667" y="2108454"/>
                </a:lnTo>
                <a:close/>
              </a:path>
              <a:path w="10795" h="2174240">
                <a:moveTo>
                  <a:pt x="10667" y="2129790"/>
                </a:moveTo>
                <a:lnTo>
                  <a:pt x="10667" y="2123694"/>
                </a:lnTo>
                <a:lnTo>
                  <a:pt x="8381" y="2121408"/>
                </a:lnTo>
                <a:lnTo>
                  <a:pt x="2285" y="2121408"/>
                </a:lnTo>
                <a:lnTo>
                  <a:pt x="0" y="2123694"/>
                </a:lnTo>
                <a:lnTo>
                  <a:pt x="0" y="2129790"/>
                </a:lnTo>
                <a:lnTo>
                  <a:pt x="2285" y="2132076"/>
                </a:lnTo>
                <a:lnTo>
                  <a:pt x="8381" y="2132076"/>
                </a:lnTo>
                <a:lnTo>
                  <a:pt x="10667" y="2129790"/>
                </a:lnTo>
                <a:close/>
              </a:path>
              <a:path w="10795" h="2174240">
                <a:moveTo>
                  <a:pt x="10667" y="2150364"/>
                </a:moveTo>
                <a:lnTo>
                  <a:pt x="10667" y="2145030"/>
                </a:lnTo>
                <a:lnTo>
                  <a:pt x="8381" y="2141982"/>
                </a:lnTo>
                <a:lnTo>
                  <a:pt x="2285" y="2141982"/>
                </a:lnTo>
                <a:lnTo>
                  <a:pt x="0" y="2145030"/>
                </a:lnTo>
                <a:lnTo>
                  <a:pt x="0" y="2150364"/>
                </a:lnTo>
                <a:lnTo>
                  <a:pt x="2285" y="2152650"/>
                </a:lnTo>
                <a:lnTo>
                  <a:pt x="8381" y="2152650"/>
                </a:lnTo>
                <a:lnTo>
                  <a:pt x="10667" y="2150364"/>
                </a:lnTo>
                <a:close/>
              </a:path>
              <a:path w="10795" h="2174240">
                <a:moveTo>
                  <a:pt x="10667" y="2171700"/>
                </a:moveTo>
                <a:lnTo>
                  <a:pt x="10667" y="2165604"/>
                </a:lnTo>
                <a:lnTo>
                  <a:pt x="8381" y="2163318"/>
                </a:lnTo>
                <a:lnTo>
                  <a:pt x="2285" y="2163318"/>
                </a:lnTo>
                <a:lnTo>
                  <a:pt x="0" y="2165604"/>
                </a:lnTo>
                <a:lnTo>
                  <a:pt x="0" y="2171700"/>
                </a:lnTo>
                <a:lnTo>
                  <a:pt x="2285" y="2173986"/>
                </a:lnTo>
                <a:lnTo>
                  <a:pt x="8381" y="2173986"/>
                </a:lnTo>
                <a:lnTo>
                  <a:pt x="10667" y="2171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8585" y="2849879"/>
            <a:ext cx="9905" cy="1837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8723" y="3605784"/>
            <a:ext cx="9905" cy="1081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9907" y="2849879"/>
            <a:ext cx="10795" cy="1922145"/>
          </a:xfrm>
          <a:custGeom>
            <a:avLst/>
            <a:gdLst/>
            <a:ahLst/>
            <a:cxnLst/>
            <a:rect l="l" t="t" r="r" b="b"/>
            <a:pathLst>
              <a:path w="10795" h="1922145">
                <a:moveTo>
                  <a:pt x="10667" y="8382"/>
                </a:moveTo>
                <a:lnTo>
                  <a:pt x="10667" y="2286"/>
                </a:lnTo>
                <a:lnTo>
                  <a:pt x="8381" y="0"/>
                </a:lnTo>
                <a:lnTo>
                  <a:pt x="2285" y="0"/>
                </a:lnTo>
                <a:lnTo>
                  <a:pt x="0" y="2286"/>
                </a:lnTo>
                <a:lnTo>
                  <a:pt x="0" y="8382"/>
                </a:lnTo>
                <a:lnTo>
                  <a:pt x="2285" y="10668"/>
                </a:lnTo>
                <a:lnTo>
                  <a:pt x="8381" y="10668"/>
                </a:lnTo>
                <a:lnTo>
                  <a:pt x="10667" y="8382"/>
                </a:lnTo>
                <a:close/>
              </a:path>
              <a:path w="10795" h="1922145">
                <a:moveTo>
                  <a:pt x="10667" y="28956"/>
                </a:moveTo>
                <a:lnTo>
                  <a:pt x="10667" y="23622"/>
                </a:lnTo>
                <a:lnTo>
                  <a:pt x="8381" y="20574"/>
                </a:lnTo>
                <a:lnTo>
                  <a:pt x="2285" y="20574"/>
                </a:lnTo>
                <a:lnTo>
                  <a:pt x="0" y="23622"/>
                </a:lnTo>
                <a:lnTo>
                  <a:pt x="0" y="28956"/>
                </a:lnTo>
                <a:lnTo>
                  <a:pt x="2285" y="31242"/>
                </a:lnTo>
                <a:lnTo>
                  <a:pt x="8381" y="31242"/>
                </a:lnTo>
                <a:lnTo>
                  <a:pt x="10667" y="28956"/>
                </a:lnTo>
                <a:close/>
              </a:path>
              <a:path w="10795" h="1922145">
                <a:moveTo>
                  <a:pt x="10667" y="50292"/>
                </a:moveTo>
                <a:lnTo>
                  <a:pt x="10667" y="44196"/>
                </a:lnTo>
                <a:lnTo>
                  <a:pt x="8381" y="41910"/>
                </a:lnTo>
                <a:lnTo>
                  <a:pt x="2285" y="41910"/>
                </a:lnTo>
                <a:lnTo>
                  <a:pt x="0" y="44196"/>
                </a:lnTo>
                <a:lnTo>
                  <a:pt x="0" y="50292"/>
                </a:lnTo>
                <a:lnTo>
                  <a:pt x="2285" y="52578"/>
                </a:lnTo>
                <a:lnTo>
                  <a:pt x="8381" y="52578"/>
                </a:lnTo>
                <a:lnTo>
                  <a:pt x="10667" y="50292"/>
                </a:lnTo>
                <a:close/>
              </a:path>
              <a:path w="10795" h="1922145">
                <a:moveTo>
                  <a:pt x="10667" y="70866"/>
                </a:moveTo>
                <a:lnTo>
                  <a:pt x="10667" y="65532"/>
                </a:lnTo>
                <a:lnTo>
                  <a:pt x="8381" y="63246"/>
                </a:lnTo>
                <a:lnTo>
                  <a:pt x="2285" y="63246"/>
                </a:lnTo>
                <a:lnTo>
                  <a:pt x="0" y="65532"/>
                </a:lnTo>
                <a:lnTo>
                  <a:pt x="0" y="70866"/>
                </a:lnTo>
                <a:lnTo>
                  <a:pt x="2285" y="73152"/>
                </a:lnTo>
                <a:lnTo>
                  <a:pt x="8381" y="73152"/>
                </a:lnTo>
                <a:lnTo>
                  <a:pt x="10667" y="70866"/>
                </a:lnTo>
                <a:close/>
              </a:path>
              <a:path w="10795" h="1922145">
                <a:moveTo>
                  <a:pt x="10667" y="92202"/>
                </a:moveTo>
                <a:lnTo>
                  <a:pt x="10667" y="86106"/>
                </a:lnTo>
                <a:lnTo>
                  <a:pt x="8381" y="83820"/>
                </a:lnTo>
                <a:lnTo>
                  <a:pt x="2285" y="83820"/>
                </a:lnTo>
                <a:lnTo>
                  <a:pt x="0" y="86106"/>
                </a:lnTo>
                <a:lnTo>
                  <a:pt x="0" y="92202"/>
                </a:lnTo>
                <a:lnTo>
                  <a:pt x="2285" y="94488"/>
                </a:lnTo>
                <a:lnTo>
                  <a:pt x="8381" y="94488"/>
                </a:lnTo>
                <a:lnTo>
                  <a:pt x="10667" y="92202"/>
                </a:lnTo>
                <a:close/>
              </a:path>
              <a:path w="10795" h="1922145">
                <a:moveTo>
                  <a:pt x="10667" y="112776"/>
                </a:moveTo>
                <a:lnTo>
                  <a:pt x="10667" y="107442"/>
                </a:lnTo>
                <a:lnTo>
                  <a:pt x="8381" y="105156"/>
                </a:lnTo>
                <a:lnTo>
                  <a:pt x="2285" y="105156"/>
                </a:lnTo>
                <a:lnTo>
                  <a:pt x="0" y="107442"/>
                </a:lnTo>
                <a:lnTo>
                  <a:pt x="0" y="112776"/>
                </a:lnTo>
                <a:lnTo>
                  <a:pt x="2285" y="115062"/>
                </a:lnTo>
                <a:lnTo>
                  <a:pt x="8381" y="115062"/>
                </a:lnTo>
                <a:lnTo>
                  <a:pt x="10667" y="112776"/>
                </a:lnTo>
                <a:close/>
              </a:path>
              <a:path w="10795" h="1922145">
                <a:moveTo>
                  <a:pt x="10667" y="134112"/>
                </a:moveTo>
                <a:lnTo>
                  <a:pt x="10667" y="128016"/>
                </a:lnTo>
                <a:lnTo>
                  <a:pt x="8381" y="125730"/>
                </a:lnTo>
                <a:lnTo>
                  <a:pt x="2285" y="125730"/>
                </a:lnTo>
                <a:lnTo>
                  <a:pt x="0" y="128016"/>
                </a:lnTo>
                <a:lnTo>
                  <a:pt x="0" y="134112"/>
                </a:lnTo>
                <a:lnTo>
                  <a:pt x="2285" y="136398"/>
                </a:lnTo>
                <a:lnTo>
                  <a:pt x="8381" y="136398"/>
                </a:lnTo>
                <a:lnTo>
                  <a:pt x="10667" y="134112"/>
                </a:lnTo>
                <a:close/>
              </a:path>
              <a:path w="10795" h="1922145">
                <a:moveTo>
                  <a:pt x="10667" y="155448"/>
                </a:moveTo>
                <a:lnTo>
                  <a:pt x="10667" y="149352"/>
                </a:lnTo>
                <a:lnTo>
                  <a:pt x="8381" y="147066"/>
                </a:lnTo>
                <a:lnTo>
                  <a:pt x="2285" y="147066"/>
                </a:lnTo>
                <a:lnTo>
                  <a:pt x="0" y="149352"/>
                </a:lnTo>
                <a:lnTo>
                  <a:pt x="0" y="155448"/>
                </a:lnTo>
                <a:lnTo>
                  <a:pt x="2285" y="157734"/>
                </a:lnTo>
                <a:lnTo>
                  <a:pt x="8381" y="157734"/>
                </a:lnTo>
                <a:lnTo>
                  <a:pt x="10667" y="155448"/>
                </a:lnTo>
                <a:close/>
              </a:path>
              <a:path w="10795" h="1922145">
                <a:moveTo>
                  <a:pt x="10667" y="176022"/>
                </a:moveTo>
                <a:lnTo>
                  <a:pt x="10667" y="169926"/>
                </a:lnTo>
                <a:lnTo>
                  <a:pt x="8381" y="167640"/>
                </a:lnTo>
                <a:lnTo>
                  <a:pt x="2285" y="167640"/>
                </a:lnTo>
                <a:lnTo>
                  <a:pt x="0" y="169926"/>
                </a:lnTo>
                <a:lnTo>
                  <a:pt x="0" y="176022"/>
                </a:lnTo>
                <a:lnTo>
                  <a:pt x="2285" y="178308"/>
                </a:lnTo>
                <a:lnTo>
                  <a:pt x="8381" y="178308"/>
                </a:lnTo>
                <a:lnTo>
                  <a:pt x="10667" y="176022"/>
                </a:lnTo>
                <a:close/>
              </a:path>
              <a:path w="10795" h="1922145">
                <a:moveTo>
                  <a:pt x="10667" y="197358"/>
                </a:moveTo>
                <a:lnTo>
                  <a:pt x="10667" y="191262"/>
                </a:lnTo>
                <a:lnTo>
                  <a:pt x="8381" y="188976"/>
                </a:lnTo>
                <a:lnTo>
                  <a:pt x="2285" y="188976"/>
                </a:lnTo>
                <a:lnTo>
                  <a:pt x="0" y="191262"/>
                </a:lnTo>
                <a:lnTo>
                  <a:pt x="0" y="197358"/>
                </a:lnTo>
                <a:lnTo>
                  <a:pt x="2285" y="199644"/>
                </a:lnTo>
                <a:lnTo>
                  <a:pt x="8381" y="199644"/>
                </a:lnTo>
                <a:lnTo>
                  <a:pt x="10667" y="197358"/>
                </a:lnTo>
                <a:close/>
              </a:path>
              <a:path w="10795" h="1922145">
                <a:moveTo>
                  <a:pt x="10667" y="217932"/>
                </a:moveTo>
                <a:lnTo>
                  <a:pt x="10667" y="212598"/>
                </a:lnTo>
                <a:lnTo>
                  <a:pt x="8381" y="209550"/>
                </a:lnTo>
                <a:lnTo>
                  <a:pt x="2285" y="209550"/>
                </a:lnTo>
                <a:lnTo>
                  <a:pt x="0" y="212598"/>
                </a:lnTo>
                <a:lnTo>
                  <a:pt x="0" y="217932"/>
                </a:lnTo>
                <a:lnTo>
                  <a:pt x="2285" y="220218"/>
                </a:lnTo>
                <a:lnTo>
                  <a:pt x="8381" y="220218"/>
                </a:lnTo>
                <a:lnTo>
                  <a:pt x="10667" y="217932"/>
                </a:lnTo>
                <a:close/>
              </a:path>
              <a:path w="10795" h="1922145">
                <a:moveTo>
                  <a:pt x="10667" y="239268"/>
                </a:moveTo>
                <a:lnTo>
                  <a:pt x="10667" y="233172"/>
                </a:lnTo>
                <a:lnTo>
                  <a:pt x="8381" y="230886"/>
                </a:lnTo>
                <a:lnTo>
                  <a:pt x="2285" y="230886"/>
                </a:lnTo>
                <a:lnTo>
                  <a:pt x="0" y="233172"/>
                </a:lnTo>
                <a:lnTo>
                  <a:pt x="0" y="239268"/>
                </a:lnTo>
                <a:lnTo>
                  <a:pt x="2285" y="241554"/>
                </a:lnTo>
                <a:lnTo>
                  <a:pt x="8381" y="241554"/>
                </a:lnTo>
                <a:lnTo>
                  <a:pt x="10667" y="239268"/>
                </a:lnTo>
                <a:close/>
              </a:path>
              <a:path w="10795" h="1922145">
                <a:moveTo>
                  <a:pt x="10667" y="259842"/>
                </a:moveTo>
                <a:lnTo>
                  <a:pt x="10667" y="254508"/>
                </a:lnTo>
                <a:lnTo>
                  <a:pt x="8381" y="252222"/>
                </a:lnTo>
                <a:lnTo>
                  <a:pt x="2285" y="252222"/>
                </a:lnTo>
                <a:lnTo>
                  <a:pt x="0" y="254508"/>
                </a:lnTo>
                <a:lnTo>
                  <a:pt x="0" y="259842"/>
                </a:lnTo>
                <a:lnTo>
                  <a:pt x="2285" y="262128"/>
                </a:lnTo>
                <a:lnTo>
                  <a:pt x="8381" y="262128"/>
                </a:lnTo>
                <a:lnTo>
                  <a:pt x="10667" y="259842"/>
                </a:lnTo>
                <a:close/>
              </a:path>
              <a:path w="10795" h="1922145">
                <a:moveTo>
                  <a:pt x="10667" y="281178"/>
                </a:moveTo>
                <a:lnTo>
                  <a:pt x="10667" y="275082"/>
                </a:lnTo>
                <a:lnTo>
                  <a:pt x="8381" y="272796"/>
                </a:lnTo>
                <a:lnTo>
                  <a:pt x="2285" y="272796"/>
                </a:lnTo>
                <a:lnTo>
                  <a:pt x="0" y="275082"/>
                </a:lnTo>
                <a:lnTo>
                  <a:pt x="0" y="281178"/>
                </a:lnTo>
                <a:lnTo>
                  <a:pt x="2285" y="283464"/>
                </a:lnTo>
                <a:lnTo>
                  <a:pt x="8381" y="283464"/>
                </a:lnTo>
                <a:lnTo>
                  <a:pt x="10667" y="281178"/>
                </a:lnTo>
                <a:close/>
              </a:path>
              <a:path w="10795" h="1922145">
                <a:moveTo>
                  <a:pt x="10667" y="301752"/>
                </a:moveTo>
                <a:lnTo>
                  <a:pt x="10667" y="296418"/>
                </a:lnTo>
                <a:lnTo>
                  <a:pt x="8381" y="294132"/>
                </a:lnTo>
                <a:lnTo>
                  <a:pt x="2285" y="294132"/>
                </a:lnTo>
                <a:lnTo>
                  <a:pt x="0" y="296418"/>
                </a:lnTo>
                <a:lnTo>
                  <a:pt x="0" y="301752"/>
                </a:lnTo>
                <a:lnTo>
                  <a:pt x="2285" y="304800"/>
                </a:lnTo>
                <a:lnTo>
                  <a:pt x="8381" y="304800"/>
                </a:lnTo>
                <a:lnTo>
                  <a:pt x="10667" y="301752"/>
                </a:lnTo>
                <a:close/>
              </a:path>
              <a:path w="10795" h="1922145">
                <a:moveTo>
                  <a:pt x="10667" y="323088"/>
                </a:moveTo>
                <a:lnTo>
                  <a:pt x="10667" y="316992"/>
                </a:lnTo>
                <a:lnTo>
                  <a:pt x="8381" y="314706"/>
                </a:lnTo>
                <a:lnTo>
                  <a:pt x="2285" y="314706"/>
                </a:lnTo>
                <a:lnTo>
                  <a:pt x="0" y="316992"/>
                </a:lnTo>
                <a:lnTo>
                  <a:pt x="0" y="323088"/>
                </a:lnTo>
                <a:lnTo>
                  <a:pt x="2285" y="325374"/>
                </a:lnTo>
                <a:lnTo>
                  <a:pt x="8381" y="325374"/>
                </a:lnTo>
                <a:lnTo>
                  <a:pt x="10667" y="323088"/>
                </a:lnTo>
                <a:close/>
              </a:path>
              <a:path w="10795" h="1922145">
                <a:moveTo>
                  <a:pt x="10667" y="344424"/>
                </a:moveTo>
                <a:lnTo>
                  <a:pt x="10667" y="338328"/>
                </a:lnTo>
                <a:lnTo>
                  <a:pt x="8381" y="336042"/>
                </a:lnTo>
                <a:lnTo>
                  <a:pt x="2285" y="336042"/>
                </a:lnTo>
                <a:lnTo>
                  <a:pt x="0" y="338328"/>
                </a:lnTo>
                <a:lnTo>
                  <a:pt x="0" y="344424"/>
                </a:lnTo>
                <a:lnTo>
                  <a:pt x="2285" y="346710"/>
                </a:lnTo>
                <a:lnTo>
                  <a:pt x="8381" y="346710"/>
                </a:lnTo>
                <a:lnTo>
                  <a:pt x="10667" y="344424"/>
                </a:lnTo>
                <a:close/>
              </a:path>
              <a:path w="10795" h="1922145">
                <a:moveTo>
                  <a:pt x="10667" y="364998"/>
                </a:moveTo>
                <a:lnTo>
                  <a:pt x="10667" y="358902"/>
                </a:lnTo>
                <a:lnTo>
                  <a:pt x="8381" y="356616"/>
                </a:lnTo>
                <a:lnTo>
                  <a:pt x="2285" y="356616"/>
                </a:lnTo>
                <a:lnTo>
                  <a:pt x="0" y="358902"/>
                </a:lnTo>
                <a:lnTo>
                  <a:pt x="0" y="364998"/>
                </a:lnTo>
                <a:lnTo>
                  <a:pt x="2285" y="367284"/>
                </a:lnTo>
                <a:lnTo>
                  <a:pt x="8381" y="367284"/>
                </a:lnTo>
                <a:lnTo>
                  <a:pt x="10667" y="364998"/>
                </a:lnTo>
                <a:close/>
              </a:path>
              <a:path w="10795" h="1922145">
                <a:moveTo>
                  <a:pt x="10667" y="386334"/>
                </a:moveTo>
                <a:lnTo>
                  <a:pt x="10667" y="380238"/>
                </a:lnTo>
                <a:lnTo>
                  <a:pt x="8381" y="377952"/>
                </a:lnTo>
                <a:lnTo>
                  <a:pt x="2285" y="377952"/>
                </a:lnTo>
                <a:lnTo>
                  <a:pt x="0" y="380238"/>
                </a:lnTo>
                <a:lnTo>
                  <a:pt x="0" y="386334"/>
                </a:lnTo>
                <a:lnTo>
                  <a:pt x="2285" y="388620"/>
                </a:lnTo>
                <a:lnTo>
                  <a:pt x="8381" y="388620"/>
                </a:lnTo>
                <a:lnTo>
                  <a:pt x="10667" y="386334"/>
                </a:lnTo>
                <a:close/>
              </a:path>
              <a:path w="10795" h="1922145">
                <a:moveTo>
                  <a:pt x="10667" y="406908"/>
                </a:moveTo>
                <a:lnTo>
                  <a:pt x="10667" y="401574"/>
                </a:lnTo>
                <a:lnTo>
                  <a:pt x="8381" y="399288"/>
                </a:lnTo>
                <a:lnTo>
                  <a:pt x="2285" y="399288"/>
                </a:lnTo>
                <a:lnTo>
                  <a:pt x="0" y="401574"/>
                </a:lnTo>
                <a:lnTo>
                  <a:pt x="0" y="406908"/>
                </a:lnTo>
                <a:lnTo>
                  <a:pt x="2285" y="409194"/>
                </a:lnTo>
                <a:lnTo>
                  <a:pt x="8381" y="409194"/>
                </a:lnTo>
                <a:lnTo>
                  <a:pt x="10667" y="406908"/>
                </a:lnTo>
                <a:close/>
              </a:path>
              <a:path w="10795" h="1922145">
                <a:moveTo>
                  <a:pt x="10667" y="428244"/>
                </a:moveTo>
                <a:lnTo>
                  <a:pt x="10667" y="422148"/>
                </a:lnTo>
                <a:lnTo>
                  <a:pt x="8381" y="419862"/>
                </a:lnTo>
                <a:lnTo>
                  <a:pt x="2285" y="419862"/>
                </a:lnTo>
                <a:lnTo>
                  <a:pt x="0" y="422148"/>
                </a:lnTo>
                <a:lnTo>
                  <a:pt x="0" y="428244"/>
                </a:lnTo>
                <a:lnTo>
                  <a:pt x="2285" y="430530"/>
                </a:lnTo>
                <a:lnTo>
                  <a:pt x="8381" y="430530"/>
                </a:lnTo>
                <a:lnTo>
                  <a:pt x="10667" y="428244"/>
                </a:lnTo>
                <a:close/>
              </a:path>
              <a:path w="10795" h="1922145">
                <a:moveTo>
                  <a:pt x="10667" y="448818"/>
                </a:moveTo>
                <a:lnTo>
                  <a:pt x="10667" y="443484"/>
                </a:lnTo>
                <a:lnTo>
                  <a:pt x="8381" y="441198"/>
                </a:lnTo>
                <a:lnTo>
                  <a:pt x="2285" y="441198"/>
                </a:lnTo>
                <a:lnTo>
                  <a:pt x="0" y="443484"/>
                </a:lnTo>
                <a:lnTo>
                  <a:pt x="0" y="448818"/>
                </a:lnTo>
                <a:lnTo>
                  <a:pt x="2285" y="451104"/>
                </a:lnTo>
                <a:lnTo>
                  <a:pt x="8381" y="451104"/>
                </a:lnTo>
                <a:lnTo>
                  <a:pt x="10667" y="448818"/>
                </a:lnTo>
                <a:close/>
              </a:path>
              <a:path w="10795" h="1922145">
                <a:moveTo>
                  <a:pt x="10667" y="470154"/>
                </a:moveTo>
                <a:lnTo>
                  <a:pt x="10667" y="464058"/>
                </a:lnTo>
                <a:lnTo>
                  <a:pt x="8381" y="461772"/>
                </a:lnTo>
                <a:lnTo>
                  <a:pt x="2285" y="461772"/>
                </a:lnTo>
                <a:lnTo>
                  <a:pt x="0" y="464058"/>
                </a:lnTo>
                <a:lnTo>
                  <a:pt x="0" y="470154"/>
                </a:lnTo>
                <a:lnTo>
                  <a:pt x="2285" y="472440"/>
                </a:lnTo>
                <a:lnTo>
                  <a:pt x="8381" y="472440"/>
                </a:lnTo>
                <a:lnTo>
                  <a:pt x="10667" y="470154"/>
                </a:lnTo>
                <a:close/>
              </a:path>
              <a:path w="10795" h="1922145">
                <a:moveTo>
                  <a:pt x="10667" y="490728"/>
                </a:moveTo>
                <a:lnTo>
                  <a:pt x="10667" y="485394"/>
                </a:lnTo>
                <a:lnTo>
                  <a:pt x="8381" y="483108"/>
                </a:lnTo>
                <a:lnTo>
                  <a:pt x="2285" y="483108"/>
                </a:lnTo>
                <a:lnTo>
                  <a:pt x="0" y="485394"/>
                </a:lnTo>
                <a:lnTo>
                  <a:pt x="0" y="490728"/>
                </a:lnTo>
                <a:lnTo>
                  <a:pt x="2285" y="493776"/>
                </a:lnTo>
                <a:lnTo>
                  <a:pt x="8381" y="493776"/>
                </a:lnTo>
                <a:lnTo>
                  <a:pt x="10667" y="490728"/>
                </a:lnTo>
                <a:close/>
              </a:path>
              <a:path w="10795" h="1922145">
                <a:moveTo>
                  <a:pt x="10667" y="512064"/>
                </a:moveTo>
                <a:lnTo>
                  <a:pt x="10667" y="505968"/>
                </a:lnTo>
                <a:lnTo>
                  <a:pt x="8381" y="503682"/>
                </a:lnTo>
                <a:lnTo>
                  <a:pt x="2285" y="503682"/>
                </a:lnTo>
                <a:lnTo>
                  <a:pt x="0" y="505968"/>
                </a:lnTo>
                <a:lnTo>
                  <a:pt x="0" y="512064"/>
                </a:lnTo>
                <a:lnTo>
                  <a:pt x="2285" y="514350"/>
                </a:lnTo>
                <a:lnTo>
                  <a:pt x="8381" y="514350"/>
                </a:lnTo>
                <a:lnTo>
                  <a:pt x="10667" y="512064"/>
                </a:lnTo>
                <a:close/>
              </a:path>
              <a:path w="10795" h="1922145">
                <a:moveTo>
                  <a:pt x="10667" y="533400"/>
                </a:moveTo>
                <a:lnTo>
                  <a:pt x="10667" y="527304"/>
                </a:lnTo>
                <a:lnTo>
                  <a:pt x="8381" y="525018"/>
                </a:lnTo>
                <a:lnTo>
                  <a:pt x="2285" y="525018"/>
                </a:lnTo>
                <a:lnTo>
                  <a:pt x="0" y="527304"/>
                </a:lnTo>
                <a:lnTo>
                  <a:pt x="0" y="533400"/>
                </a:lnTo>
                <a:lnTo>
                  <a:pt x="2285" y="535686"/>
                </a:lnTo>
                <a:lnTo>
                  <a:pt x="8381" y="535686"/>
                </a:lnTo>
                <a:lnTo>
                  <a:pt x="10667" y="533400"/>
                </a:lnTo>
                <a:close/>
              </a:path>
              <a:path w="10795" h="1922145">
                <a:moveTo>
                  <a:pt x="10667" y="553974"/>
                </a:moveTo>
                <a:lnTo>
                  <a:pt x="10667" y="548640"/>
                </a:lnTo>
                <a:lnTo>
                  <a:pt x="8381" y="545592"/>
                </a:lnTo>
                <a:lnTo>
                  <a:pt x="2285" y="545592"/>
                </a:lnTo>
                <a:lnTo>
                  <a:pt x="0" y="548640"/>
                </a:lnTo>
                <a:lnTo>
                  <a:pt x="0" y="553974"/>
                </a:lnTo>
                <a:lnTo>
                  <a:pt x="2285" y="556260"/>
                </a:lnTo>
                <a:lnTo>
                  <a:pt x="8381" y="556260"/>
                </a:lnTo>
                <a:lnTo>
                  <a:pt x="10667" y="553974"/>
                </a:lnTo>
                <a:close/>
              </a:path>
              <a:path w="10795" h="1922145">
                <a:moveTo>
                  <a:pt x="10667" y="575310"/>
                </a:moveTo>
                <a:lnTo>
                  <a:pt x="10667" y="569214"/>
                </a:lnTo>
                <a:lnTo>
                  <a:pt x="8381" y="566928"/>
                </a:lnTo>
                <a:lnTo>
                  <a:pt x="2285" y="566928"/>
                </a:lnTo>
                <a:lnTo>
                  <a:pt x="0" y="569214"/>
                </a:lnTo>
                <a:lnTo>
                  <a:pt x="0" y="575310"/>
                </a:lnTo>
                <a:lnTo>
                  <a:pt x="2285" y="577596"/>
                </a:lnTo>
                <a:lnTo>
                  <a:pt x="8381" y="577596"/>
                </a:lnTo>
                <a:lnTo>
                  <a:pt x="10667" y="575310"/>
                </a:lnTo>
                <a:close/>
              </a:path>
              <a:path w="10795" h="1922145">
                <a:moveTo>
                  <a:pt x="10667" y="595884"/>
                </a:moveTo>
                <a:lnTo>
                  <a:pt x="10667" y="590550"/>
                </a:lnTo>
                <a:lnTo>
                  <a:pt x="8381" y="588264"/>
                </a:lnTo>
                <a:lnTo>
                  <a:pt x="2285" y="588264"/>
                </a:lnTo>
                <a:lnTo>
                  <a:pt x="0" y="590550"/>
                </a:lnTo>
                <a:lnTo>
                  <a:pt x="0" y="595884"/>
                </a:lnTo>
                <a:lnTo>
                  <a:pt x="2285" y="598170"/>
                </a:lnTo>
                <a:lnTo>
                  <a:pt x="8381" y="598170"/>
                </a:lnTo>
                <a:lnTo>
                  <a:pt x="10667" y="595884"/>
                </a:lnTo>
                <a:close/>
              </a:path>
              <a:path w="10795" h="1922145">
                <a:moveTo>
                  <a:pt x="10667" y="617220"/>
                </a:moveTo>
                <a:lnTo>
                  <a:pt x="10667" y="611124"/>
                </a:lnTo>
                <a:lnTo>
                  <a:pt x="8381" y="608838"/>
                </a:lnTo>
                <a:lnTo>
                  <a:pt x="2285" y="608838"/>
                </a:lnTo>
                <a:lnTo>
                  <a:pt x="0" y="611124"/>
                </a:lnTo>
                <a:lnTo>
                  <a:pt x="0" y="617220"/>
                </a:lnTo>
                <a:lnTo>
                  <a:pt x="2285" y="619506"/>
                </a:lnTo>
                <a:lnTo>
                  <a:pt x="8381" y="619506"/>
                </a:lnTo>
                <a:lnTo>
                  <a:pt x="10667" y="617220"/>
                </a:lnTo>
                <a:close/>
              </a:path>
              <a:path w="10795" h="1922145">
                <a:moveTo>
                  <a:pt x="10667" y="637794"/>
                </a:moveTo>
                <a:lnTo>
                  <a:pt x="10667" y="632460"/>
                </a:lnTo>
                <a:lnTo>
                  <a:pt x="8381" y="630174"/>
                </a:lnTo>
                <a:lnTo>
                  <a:pt x="2285" y="630174"/>
                </a:lnTo>
                <a:lnTo>
                  <a:pt x="0" y="632460"/>
                </a:lnTo>
                <a:lnTo>
                  <a:pt x="0" y="637794"/>
                </a:lnTo>
                <a:lnTo>
                  <a:pt x="2285" y="640080"/>
                </a:lnTo>
                <a:lnTo>
                  <a:pt x="8381" y="640080"/>
                </a:lnTo>
                <a:lnTo>
                  <a:pt x="10667" y="637794"/>
                </a:lnTo>
                <a:close/>
              </a:path>
              <a:path w="10795" h="1922145">
                <a:moveTo>
                  <a:pt x="10667" y="659130"/>
                </a:moveTo>
                <a:lnTo>
                  <a:pt x="10667" y="653034"/>
                </a:lnTo>
                <a:lnTo>
                  <a:pt x="8381" y="650748"/>
                </a:lnTo>
                <a:lnTo>
                  <a:pt x="2285" y="650748"/>
                </a:lnTo>
                <a:lnTo>
                  <a:pt x="0" y="653034"/>
                </a:lnTo>
                <a:lnTo>
                  <a:pt x="0" y="659130"/>
                </a:lnTo>
                <a:lnTo>
                  <a:pt x="2285" y="661416"/>
                </a:lnTo>
                <a:lnTo>
                  <a:pt x="8381" y="661416"/>
                </a:lnTo>
                <a:lnTo>
                  <a:pt x="10667" y="659130"/>
                </a:lnTo>
                <a:close/>
              </a:path>
              <a:path w="10795" h="1922145">
                <a:moveTo>
                  <a:pt x="10667" y="680466"/>
                </a:moveTo>
                <a:lnTo>
                  <a:pt x="10667" y="674370"/>
                </a:lnTo>
                <a:lnTo>
                  <a:pt x="8381" y="672084"/>
                </a:lnTo>
                <a:lnTo>
                  <a:pt x="2285" y="672084"/>
                </a:lnTo>
                <a:lnTo>
                  <a:pt x="0" y="674370"/>
                </a:lnTo>
                <a:lnTo>
                  <a:pt x="0" y="680466"/>
                </a:lnTo>
                <a:lnTo>
                  <a:pt x="2285" y="682752"/>
                </a:lnTo>
                <a:lnTo>
                  <a:pt x="8381" y="682752"/>
                </a:lnTo>
                <a:lnTo>
                  <a:pt x="10667" y="680466"/>
                </a:lnTo>
                <a:close/>
              </a:path>
              <a:path w="10795" h="1922145">
                <a:moveTo>
                  <a:pt x="10667" y="701040"/>
                </a:moveTo>
                <a:lnTo>
                  <a:pt x="10667" y="694944"/>
                </a:lnTo>
                <a:lnTo>
                  <a:pt x="8381" y="692658"/>
                </a:lnTo>
                <a:lnTo>
                  <a:pt x="2285" y="692658"/>
                </a:lnTo>
                <a:lnTo>
                  <a:pt x="0" y="694944"/>
                </a:lnTo>
                <a:lnTo>
                  <a:pt x="0" y="701040"/>
                </a:lnTo>
                <a:lnTo>
                  <a:pt x="2285" y="703326"/>
                </a:lnTo>
                <a:lnTo>
                  <a:pt x="8381" y="703326"/>
                </a:lnTo>
                <a:lnTo>
                  <a:pt x="10667" y="701040"/>
                </a:lnTo>
                <a:close/>
              </a:path>
              <a:path w="10795" h="1922145">
                <a:moveTo>
                  <a:pt x="10667" y="722376"/>
                </a:moveTo>
                <a:lnTo>
                  <a:pt x="10667" y="716280"/>
                </a:lnTo>
                <a:lnTo>
                  <a:pt x="8381" y="713994"/>
                </a:lnTo>
                <a:lnTo>
                  <a:pt x="2285" y="713994"/>
                </a:lnTo>
                <a:lnTo>
                  <a:pt x="0" y="716280"/>
                </a:lnTo>
                <a:lnTo>
                  <a:pt x="0" y="722376"/>
                </a:lnTo>
                <a:lnTo>
                  <a:pt x="2285" y="724662"/>
                </a:lnTo>
                <a:lnTo>
                  <a:pt x="8381" y="724662"/>
                </a:lnTo>
                <a:lnTo>
                  <a:pt x="10667" y="722376"/>
                </a:lnTo>
                <a:close/>
              </a:path>
              <a:path w="10795" h="1922145">
                <a:moveTo>
                  <a:pt x="10667" y="742950"/>
                </a:moveTo>
                <a:lnTo>
                  <a:pt x="10667" y="737616"/>
                </a:lnTo>
                <a:lnTo>
                  <a:pt x="8381" y="734568"/>
                </a:lnTo>
                <a:lnTo>
                  <a:pt x="2285" y="734568"/>
                </a:lnTo>
                <a:lnTo>
                  <a:pt x="0" y="737616"/>
                </a:lnTo>
                <a:lnTo>
                  <a:pt x="0" y="742950"/>
                </a:lnTo>
                <a:lnTo>
                  <a:pt x="2285" y="745236"/>
                </a:lnTo>
                <a:lnTo>
                  <a:pt x="8381" y="745236"/>
                </a:lnTo>
                <a:lnTo>
                  <a:pt x="10667" y="742950"/>
                </a:lnTo>
                <a:close/>
              </a:path>
              <a:path w="10795" h="1922145">
                <a:moveTo>
                  <a:pt x="10667" y="764286"/>
                </a:moveTo>
                <a:lnTo>
                  <a:pt x="10667" y="758190"/>
                </a:lnTo>
                <a:lnTo>
                  <a:pt x="8381" y="755904"/>
                </a:lnTo>
                <a:lnTo>
                  <a:pt x="2285" y="755904"/>
                </a:lnTo>
                <a:lnTo>
                  <a:pt x="0" y="758190"/>
                </a:lnTo>
                <a:lnTo>
                  <a:pt x="0" y="764286"/>
                </a:lnTo>
                <a:lnTo>
                  <a:pt x="2285" y="766572"/>
                </a:lnTo>
                <a:lnTo>
                  <a:pt x="8381" y="766572"/>
                </a:lnTo>
                <a:lnTo>
                  <a:pt x="10667" y="764286"/>
                </a:lnTo>
                <a:close/>
              </a:path>
              <a:path w="10795" h="1922145">
                <a:moveTo>
                  <a:pt x="10667" y="784860"/>
                </a:moveTo>
                <a:lnTo>
                  <a:pt x="10667" y="779526"/>
                </a:lnTo>
                <a:lnTo>
                  <a:pt x="8381" y="777240"/>
                </a:lnTo>
                <a:lnTo>
                  <a:pt x="2285" y="777240"/>
                </a:lnTo>
                <a:lnTo>
                  <a:pt x="0" y="779526"/>
                </a:lnTo>
                <a:lnTo>
                  <a:pt x="0" y="784860"/>
                </a:lnTo>
                <a:lnTo>
                  <a:pt x="2285" y="787146"/>
                </a:lnTo>
                <a:lnTo>
                  <a:pt x="8381" y="787146"/>
                </a:lnTo>
                <a:lnTo>
                  <a:pt x="10667" y="784860"/>
                </a:lnTo>
                <a:close/>
              </a:path>
              <a:path w="10795" h="1922145">
                <a:moveTo>
                  <a:pt x="10667" y="806196"/>
                </a:moveTo>
                <a:lnTo>
                  <a:pt x="10667" y="800100"/>
                </a:lnTo>
                <a:lnTo>
                  <a:pt x="8381" y="797814"/>
                </a:lnTo>
                <a:lnTo>
                  <a:pt x="2285" y="797814"/>
                </a:lnTo>
                <a:lnTo>
                  <a:pt x="0" y="800100"/>
                </a:lnTo>
                <a:lnTo>
                  <a:pt x="0" y="806196"/>
                </a:lnTo>
                <a:lnTo>
                  <a:pt x="2285" y="808482"/>
                </a:lnTo>
                <a:lnTo>
                  <a:pt x="8381" y="808482"/>
                </a:lnTo>
                <a:lnTo>
                  <a:pt x="10667" y="806196"/>
                </a:lnTo>
                <a:close/>
              </a:path>
              <a:path w="10795" h="1922145">
                <a:moveTo>
                  <a:pt x="10667" y="826770"/>
                </a:moveTo>
                <a:lnTo>
                  <a:pt x="10667" y="821436"/>
                </a:lnTo>
                <a:lnTo>
                  <a:pt x="8381" y="819150"/>
                </a:lnTo>
                <a:lnTo>
                  <a:pt x="2285" y="819150"/>
                </a:lnTo>
                <a:lnTo>
                  <a:pt x="0" y="821436"/>
                </a:lnTo>
                <a:lnTo>
                  <a:pt x="0" y="826770"/>
                </a:lnTo>
                <a:lnTo>
                  <a:pt x="2285" y="829818"/>
                </a:lnTo>
                <a:lnTo>
                  <a:pt x="8381" y="829818"/>
                </a:lnTo>
                <a:lnTo>
                  <a:pt x="10667" y="826770"/>
                </a:lnTo>
                <a:close/>
              </a:path>
              <a:path w="10795" h="1922145">
                <a:moveTo>
                  <a:pt x="10667" y="848106"/>
                </a:moveTo>
                <a:lnTo>
                  <a:pt x="10667" y="842010"/>
                </a:lnTo>
                <a:lnTo>
                  <a:pt x="8381" y="839724"/>
                </a:lnTo>
                <a:lnTo>
                  <a:pt x="2285" y="839724"/>
                </a:lnTo>
                <a:lnTo>
                  <a:pt x="0" y="842010"/>
                </a:lnTo>
                <a:lnTo>
                  <a:pt x="0" y="848106"/>
                </a:lnTo>
                <a:lnTo>
                  <a:pt x="2285" y="850392"/>
                </a:lnTo>
                <a:lnTo>
                  <a:pt x="8381" y="850392"/>
                </a:lnTo>
                <a:lnTo>
                  <a:pt x="10667" y="848106"/>
                </a:lnTo>
                <a:close/>
              </a:path>
              <a:path w="10795" h="1922145">
                <a:moveTo>
                  <a:pt x="10667" y="869442"/>
                </a:moveTo>
                <a:lnTo>
                  <a:pt x="10667" y="863346"/>
                </a:lnTo>
                <a:lnTo>
                  <a:pt x="8381" y="861060"/>
                </a:lnTo>
                <a:lnTo>
                  <a:pt x="2285" y="861060"/>
                </a:lnTo>
                <a:lnTo>
                  <a:pt x="0" y="863346"/>
                </a:lnTo>
                <a:lnTo>
                  <a:pt x="0" y="869442"/>
                </a:lnTo>
                <a:lnTo>
                  <a:pt x="2285" y="871728"/>
                </a:lnTo>
                <a:lnTo>
                  <a:pt x="8381" y="871728"/>
                </a:lnTo>
                <a:lnTo>
                  <a:pt x="10667" y="869442"/>
                </a:lnTo>
                <a:close/>
              </a:path>
              <a:path w="10795" h="1922145">
                <a:moveTo>
                  <a:pt x="10667" y="890016"/>
                </a:moveTo>
                <a:lnTo>
                  <a:pt x="10667" y="883920"/>
                </a:lnTo>
                <a:lnTo>
                  <a:pt x="8381" y="881634"/>
                </a:lnTo>
                <a:lnTo>
                  <a:pt x="2285" y="881634"/>
                </a:lnTo>
                <a:lnTo>
                  <a:pt x="0" y="883920"/>
                </a:lnTo>
                <a:lnTo>
                  <a:pt x="0" y="890016"/>
                </a:lnTo>
                <a:lnTo>
                  <a:pt x="2285" y="892302"/>
                </a:lnTo>
                <a:lnTo>
                  <a:pt x="8381" y="892302"/>
                </a:lnTo>
                <a:lnTo>
                  <a:pt x="10667" y="890016"/>
                </a:lnTo>
                <a:close/>
              </a:path>
              <a:path w="10795" h="1922145">
                <a:moveTo>
                  <a:pt x="10667" y="911352"/>
                </a:moveTo>
                <a:lnTo>
                  <a:pt x="10667" y="905256"/>
                </a:lnTo>
                <a:lnTo>
                  <a:pt x="8381" y="902970"/>
                </a:lnTo>
                <a:lnTo>
                  <a:pt x="2285" y="902970"/>
                </a:lnTo>
                <a:lnTo>
                  <a:pt x="0" y="905256"/>
                </a:lnTo>
                <a:lnTo>
                  <a:pt x="0" y="911352"/>
                </a:lnTo>
                <a:lnTo>
                  <a:pt x="2285" y="913638"/>
                </a:lnTo>
                <a:lnTo>
                  <a:pt x="8381" y="913638"/>
                </a:lnTo>
                <a:lnTo>
                  <a:pt x="10667" y="911352"/>
                </a:lnTo>
                <a:close/>
              </a:path>
              <a:path w="10795" h="1922145">
                <a:moveTo>
                  <a:pt x="10667" y="931926"/>
                </a:moveTo>
                <a:lnTo>
                  <a:pt x="10667" y="926592"/>
                </a:lnTo>
                <a:lnTo>
                  <a:pt x="8381" y="924306"/>
                </a:lnTo>
                <a:lnTo>
                  <a:pt x="2285" y="924306"/>
                </a:lnTo>
                <a:lnTo>
                  <a:pt x="0" y="926592"/>
                </a:lnTo>
                <a:lnTo>
                  <a:pt x="0" y="931926"/>
                </a:lnTo>
                <a:lnTo>
                  <a:pt x="2285" y="934212"/>
                </a:lnTo>
                <a:lnTo>
                  <a:pt x="8381" y="934212"/>
                </a:lnTo>
                <a:lnTo>
                  <a:pt x="10667" y="931926"/>
                </a:lnTo>
                <a:close/>
              </a:path>
              <a:path w="10795" h="1922145">
                <a:moveTo>
                  <a:pt x="10667" y="953262"/>
                </a:moveTo>
                <a:lnTo>
                  <a:pt x="10667" y="947166"/>
                </a:lnTo>
                <a:lnTo>
                  <a:pt x="8381" y="944880"/>
                </a:lnTo>
                <a:lnTo>
                  <a:pt x="2285" y="944880"/>
                </a:lnTo>
                <a:lnTo>
                  <a:pt x="0" y="947166"/>
                </a:lnTo>
                <a:lnTo>
                  <a:pt x="0" y="953262"/>
                </a:lnTo>
                <a:lnTo>
                  <a:pt x="2285" y="955548"/>
                </a:lnTo>
                <a:lnTo>
                  <a:pt x="8381" y="955548"/>
                </a:lnTo>
                <a:lnTo>
                  <a:pt x="10667" y="953262"/>
                </a:lnTo>
                <a:close/>
              </a:path>
              <a:path w="10795" h="1922145">
                <a:moveTo>
                  <a:pt x="10667" y="973836"/>
                </a:moveTo>
                <a:lnTo>
                  <a:pt x="10667" y="968502"/>
                </a:lnTo>
                <a:lnTo>
                  <a:pt x="8381" y="966216"/>
                </a:lnTo>
                <a:lnTo>
                  <a:pt x="2285" y="966216"/>
                </a:lnTo>
                <a:lnTo>
                  <a:pt x="0" y="968502"/>
                </a:lnTo>
                <a:lnTo>
                  <a:pt x="0" y="973836"/>
                </a:lnTo>
                <a:lnTo>
                  <a:pt x="2285" y="976122"/>
                </a:lnTo>
                <a:lnTo>
                  <a:pt x="8381" y="976122"/>
                </a:lnTo>
                <a:lnTo>
                  <a:pt x="10667" y="973836"/>
                </a:lnTo>
                <a:close/>
              </a:path>
              <a:path w="10795" h="1922145">
                <a:moveTo>
                  <a:pt x="10667" y="995172"/>
                </a:moveTo>
                <a:lnTo>
                  <a:pt x="10667" y="989076"/>
                </a:lnTo>
                <a:lnTo>
                  <a:pt x="8381" y="986790"/>
                </a:lnTo>
                <a:lnTo>
                  <a:pt x="2285" y="986790"/>
                </a:lnTo>
                <a:lnTo>
                  <a:pt x="0" y="989076"/>
                </a:lnTo>
                <a:lnTo>
                  <a:pt x="0" y="995172"/>
                </a:lnTo>
                <a:lnTo>
                  <a:pt x="2285" y="997458"/>
                </a:lnTo>
                <a:lnTo>
                  <a:pt x="8381" y="997458"/>
                </a:lnTo>
                <a:lnTo>
                  <a:pt x="10667" y="995172"/>
                </a:lnTo>
                <a:close/>
              </a:path>
              <a:path w="10795" h="1922145">
                <a:moveTo>
                  <a:pt x="10667" y="1015746"/>
                </a:moveTo>
                <a:lnTo>
                  <a:pt x="10667" y="1010412"/>
                </a:lnTo>
                <a:lnTo>
                  <a:pt x="8381" y="1008126"/>
                </a:lnTo>
                <a:lnTo>
                  <a:pt x="2285" y="1008126"/>
                </a:lnTo>
                <a:lnTo>
                  <a:pt x="0" y="1010412"/>
                </a:lnTo>
                <a:lnTo>
                  <a:pt x="0" y="1015746"/>
                </a:lnTo>
                <a:lnTo>
                  <a:pt x="2285" y="1018794"/>
                </a:lnTo>
                <a:lnTo>
                  <a:pt x="8381" y="1018794"/>
                </a:lnTo>
                <a:lnTo>
                  <a:pt x="10667" y="1015746"/>
                </a:lnTo>
                <a:close/>
              </a:path>
              <a:path w="10795" h="1922145">
                <a:moveTo>
                  <a:pt x="10667" y="1037082"/>
                </a:moveTo>
                <a:lnTo>
                  <a:pt x="10667" y="1030986"/>
                </a:lnTo>
                <a:lnTo>
                  <a:pt x="8381" y="1028700"/>
                </a:lnTo>
                <a:lnTo>
                  <a:pt x="2285" y="1028700"/>
                </a:lnTo>
                <a:lnTo>
                  <a:pt x="0" y="1030986"/>
                </a:lnTo>
                <a:lnTo>
                  <a:pt x="0" y="1037082"/>
                </a:lnTo>
                <a:lnTo>
                  <a:pt x="2285" y="1039368"/>
                </a:lnTo>
                <a:lnTo>
                  <a:pt x="8381" y="1039368"/>
                </a:lnTo>
                <a:lnTo>
                  <a:pt x="10667" y="1037082"/>
                </a:lnTo>
                <a:close/>
              </a:path>
              <a:path w="10795" h="1922145">
                <a:moveTo>
                  <a:pt x="10667" y="1058418"/>
                </a:moveTo>
                <a:lnTo>
                  <a:pt x="10667" y="1052322"/>
                </a:lnTo>
                <a:lnTo>
                  <a:pt x="8381" y="1050036"/>
                </a:lnTo>
                <a:lnTo>
                  <a:pt x="2285" y="1050036"/>
                </a:lnTo>
                <a:lnTo>
                  <a:pt x="0" y="1052322"/>
                </a:lnTo>
                <a:lnTo>
                  <a:pt x="0" y="1058418"/>
                </a:lnTo>
                <a:lnTo>
                  <a:pt x="2285" y="1060704"/>
                </a:lnTo>
                <a:lnTo>
                  <a:pt x="8381" y="1060704"/>
                </a:lnTo>
                <a:lnTo>
                  <a:pt x="10667" y="1058418"/>
                </a:lnTo>
                <a:close/>
              </a:path>
              <a:path w="10795" h="1922145">
                <a:moveTo>
                  <a:pt x="10667" y="1078992"/>
                </a:moveTo>
                <a:lnTo>
                  <a:pt x="10667" y="1073658"/>
                </a:lnTo>
                <a:lnTo>
                  <a:pt x="8381" y="1070610"/>
                </a:lnTo>
                <a:lnTo>
                  <a:pt x="2285" y="1070610"/>
                </a:lnTo>
                <a:lnTo>
                  <a:pt x="0" y="1073658"/>
                </a:lnTo>
                <a:lnTo>
                  <a:pt x="0" y="1078992"/>
                </a:lnTo>
                <a:lnTo>
                  <a:pt x="2285" y="1081278"/>
                </a:lnTo>
                <a:lnTo>
                  <a:pt x="8381" y="1081278"/>
                </a:lnTo>
                <a:lnTo>
                  <a:pt x="10667" y="1078992"/>
                </a:lnTo>
                <a:close/>
              </a:path>
              <a:path w="10795" h="1922145">
                <a:moveTo>
                  <a:pt x="10667" y="1100328"/>
                </a:moveTo>
                <a:lnTo>
                  <a:pt x="10667" y="1094232"/>
                </a:lnTo>
                <a:lnTo>
                  <a:pt x="8381" y="1091946"/>
                </a:lnTo>
                <a:lnTo>
                  <a:pt x="2285" y="1091946"/>
                </a:lnTo>
                <a:lnTo>
                  <a:pt x="0" y="1094232"/>
                </a:lnTo>
                <a:lnTo>
                  <a:pt x="0" y="1100328"/>
                </a:lnTo>
                <a:lnTo>
                  <a:pt x="2285" y="1102614"/>
                </a:lnTo>
                <a:lnTo>
                  <a:pt x="8381" y="1102614"/>
                </a:lnTo>
                <a:lnTo>
                  <a:pt x="10667" y="1100328"/>
                </a:lnTo>
                <a:close/>
              </a:path>
              <a:path w="10795" h="1922145">
                <a:moveTo>
                  <a:pt x="10667" y="1120902"/>
                </a:moveTo>
                <a:lnTo>
                  <a:pt x="10667" y="1115568"/>
                </a:lnTo>
                <a:lnTo>
                  <a:pt x="8381" y="1113282"/>
                </a:lnTo>
                <a:lnTo>
                  <a:pt x="2285" y="1113282"/>
                </a:lnTo>
                <a:lnTo>
                  <a:pt x="0" y="1115568"/>
                </a:lnTo>
                <a:lnTo>
                  <a:pt x="0" y="1120902"/>
                </a:lnTo>
                <a:lnTo>
                  <a:pt x="2285" y="1123188"/>
                </a:lnTo>
                <a:lnTo>
                  <a:pt x="8381" y="1123188"/>
                </a:lnTo>
                <a:lnTo>
                  <a:pt x="10667" y="1120902"/>
                </a:lnTo>
                <a:close/>
              </a:path>
              <a:path w="10795" h="1922145">
                <a:moveTo>
                  <a:pt x="10667" y="1142238"/>
                </a:moveTo>
                <a:lnTo>
                  <a:pt x="10667" y="1136142"/>
                </a:lnTo>
                <a:lnTo>
                  <a:pt x="8381" y="1133856"/>
                </a:lnTo>
                <a:lnTo>
                  <a:pt x="2285" y="1133856"/>
                </a:lnTo>
                <a:lnTo>
                  <a:pt x="0" y="1136142"/>
                </a:lnTo>
                <a:lnTo>
                  <a:pt x="0" y="1142238"/>
                </a:lnTo>
                <a:lnTo>
                  <a:pt x="2285" y="1144524"/>
                </a:lnTo>
                <a:lnTo>
                  <a:pt x="8381" y="1144524"/>
                </a:lnTo>
                <a:lnTo>
                  <a:pt x="10667" y="1142238"/>
                </a:lnTo>
                <a:close/>
              </a:path>
              <a:path w="10795" h="1922145">
                <a:moveTo>
                  <a:pt x="10667" y="1162812"/>
                </a:moveTo>
                <a:lnTo>
                  <a:pt x="10667" y="1157478"/>
                </a:lnTo>
                <a:lnTo>
                  <a:pt x="8381" y="1155192"/>
                </a:lnTo>
                <a:lnTo>
                  <a:pt x="2285" y="1155192"/>
                </a:lnTo>
                <a:lnTo>
                  <a:pt x="0" y="1157478"/>
                </a:lnTo>
                <a:lnTo>
                  <a:pt x="0" y="1162812"/>
                </a:lnTo>
                <a:lnTo>
                  <a:pt x="2285" y="1165098"/>
                </a:lnTo>
                <a:lnTo>
                  <a:pt x="8381" y="1165098"/>
                </a:lnTo>
                <a:lnTo>
                  <a:pt x="10667" y="1162812"/>
                </a:lnTo>
                <a:close/>
              </a:path>
              <a:path w="10795" h="1922145">
                <a:moveTo>
                  <a:pt x="10667" y="1184148"/>
                </a:moveTo>
                <a:lnTo>
                  <a:pt x="10667" y="1178052"/>
                </a:lnTo>
                <a:lnTo>
                  <a:pt x="8381" y="1175766"/>
                </a:lnTo>
                <a:lnTo>
                  <a:pt x="2285" y="1175766"/>
                </a:lnTo>
                <a:lnTo>
                  <a:pt x="0" y="1178052"/>
                </a:lnTo>
                <a:lnTo>
                  <a:pt x="0" y="1184148"/>
                </a:lnTo>
                <a:lnTo>
                  <a:pt x="2285" y="1186434"/>
                </a:lnTo>
                <a:lnTo>
                  <a:pt x="8381" y="1186434"/>
                </a:lnTo>
                <a:lnTo>
                  <a:pt x="10667" y="1184148"/>
                </a:lnTo>
                <a:close/>
              </a:path>
              <a:path w="10795" h="1922145">
                <a:moveTo>
                  <a:pt x="10667" y="1205484"/>
                </a:moveTo>
                <a:lnTo>
                  <a:pt x="10667" y="1199388"/>
                </a:lnTo>
                <a:lnTo>
                  <a:pt x="8381" y="1197102"/>
                </a:lnTo>
                <a:lnTo>
                  <a:pt x="2285" y="1197102"/>
                </a:lnTo>
                <a:lnTo>
                  <a:pt x="0" y="1199388"/>
                </a:lnTo>
                <a:lnTo>
                  <a:pt x="0" y="1205484"/>
                </a:lnTo>
                <a:lnTo>
                  <a:pt x="2285" y="1207770"/>
                </a:lnTo>
                <a:lnTo>
                  <a:pt x="8381" y="1207770"/>
                </a:lnTo>
                <a:lnTo>
                  <a:pt x="10667" y="1205484"/>
                </a:lnTo>
                <a:close/>
              </a:path>
              <a:path w="10795" h="1922145">
                <a:moveTo>
                  <a:pt x="10667" y="1226058"/>
                </a:moveTo>
                <a:lnTo>
                  <a:pt x="10667" y="1219962"/>
                </a:lnTo>
                <a:lnTo>
                  <a:pt x="8381" y="1217676"/>
                </a:lnTo>
                <a:lnTo>
                  <a:pt x="2285" y="1217676"/>
                </a:lnTo>
                <a:lnTo>
                  <a:pt x="0" y="1219962"/>
                </a:lnTo>
                <a:lnTo>
                  <a:pt x="0" y="1226058"/>
                </a:lnTo>
                <a:lnTo>
                  <a:pt x="2285" y="1228344"/>
                </a:lnTo>
                <a:lnTo>
                  <a:pt x="8381" y="1228344"/>
                </a:lnTo>
                <a:lnTo>
                  <a:pt x="10667" y="1226058"/>
                </a:lnTo>
                <a:close/>
              </a:path>
              <a:path w="10795" h="1922145">
                <a:moveTo>
                  <a:pt x="10667" y="1247394"/>
                </a:moveTo>
                <a:lnTo>
                  <a:pt x="10667" y="1241298"/>
                </a:lnTo>
                <a:lnTo>
                  <a:pt x="8381" y="1239012"/>
                </a:lnTo>
                <a:lnTo>
                  <a:pt x="2285" y="1239012"/>
                </a:lnTo>
                <a:lnTo>
                  <a:pt x="0" y="1241298"/>
                </a:lnTo>
                <a:lnTo>
                  <a:pt x="0" y="1247394"/>
                </a:lnTo>
                <a:lnTo>
                  <a:pt x="2285" y="1249680"/>
                </a:lnTo>
                <a:lnTo>
                  <a:pt x="8381" y="1249680"/>
                </a:lnTo>
                <a:lnTo>
                  <a:pt x="10667" y="1247394"/>
                </a:lnTo>
                <a:close/>
              </a:path>
              <a:path w="10795" h="1922145">
                <a:moveTo>
                  <a:pt x="10667" y="1267968"/>
                </a:moveTo>
                <a:lnTo>
                  <a:pt x="10667" y="1262634"/>
                </a:lnTo>
                <a:lnTo>
                  <a:pt x="8381" y="1259586"/>
                </a:lnTo>
                <a:lnTo>
                  <a:pt x="2285" y="1259586"/>
                </a:lnTo>
                <a:lnTo>
                  <a:pt x="0" y="1262634"/>
                </a:lnTo>
                <a:lnTo>
                  <a:pt x="0" y="1267968"/>
                </a:lnTo>
                <a:lnTo>
                  <a:pt x="2285" y="1270254"/>
                </a:lnTo>
                <a:lnTo>
                  <a:pt x="8381" y="1270254"/>
                </a:lnTo>
                <a:lnTo>
                  <a:pt x="10667" y="1267968"/>
                </a:lnTo>
                <a:close/>
              </a:path>
              <a:path w="10795" h="1922145">
                <a:moveTo>
                  <a:pt x="10667" y="1289304"/>
                </a:moveTo>
                <a:lnTo>
                  <a:pt x="10667" y="1283208"/>
                </a:lnTo>
                <a:lnTo>
                  <a:pt x="8381" y="1280922"/>
                </a:lnTo>
                <a:lnTo>
                  <a:pt x="2285" y="1280922"/>
                </a:lnTo>
                <a:lnTo>
                  <a:pt x="0" y="1283208"/>
                </a:lnTo>
                <a:lnTo>
                  <a:pt x="0" y="1289304"/>
                </a:lnTo>
                <a:lnTo>
                  <a:pt x="2285" y="1291590"/>
                </a:lnTo>
                <a:lnTo>
                  <a:pt x="8381" y="1291590"/>
                </a:lnTo>
                <a:lnTo>
                  <a:pt x="10667" y="1289304"/>
                </a:lnTo>
                <a:close/>
              </a:path>
              <a:path w="10795" h="1922145">
                <a:moveTo>
                  <a:pt x="10667" y="1309878"/>
                </a:moveTo>
                <a:lnTo>
                  <a:pt x="10667" y="1304544"/>
                </a:lnTo>
                <a:lnTo>
                  <a:pt x="8381" y="1302258"/>
                </a:lnTo>
                <a:lnTo>
                  <a:pt x="2285" y="1302258"/>
                </a:lnTo>
                <a:lnTo>
                  <a:pt x="0" y="1304544"/>
                </a:lnTo>
                <a:lnTo>
                  <a:pt x="0" y="1309878"/>
                </a:lnTo>
                <a:lnTo>
                  <a:pt x="2285" y="1312164"/>
                </a:lnTo>
                <a:lnTo>
                  <a:pt x="8381" y="1312164"/>
                </a:lnTo>
                <a:lnTo>
                  <a:pt x="10667" y="1309878"/>
                </a:lnTo>
                <a:close/>
              </a:path>
              <a:path w="10795" h="1922145">
                <a:moveTo>
                  <a:pt x="10667" y="1331214"/>
                </a:moveTo>
                <a:lnTo>
                  <a:pt x="10667" y="1325118"/>
                </a:lnTo>
                <a:lnTo>
                  <a:pt x="8381" y="1322832"/>
                </a:lnTo>
                <a:lnTo>
                  <a:pt x="2285" y="1322832"/>
                </a:lnTo>
                <a:lnTo>
                  <a:pt x="0" y="1325118"/>
                </a:lnTo>
                <a:lnTo>
                  <a:pt x="0" y="1331214"/>
                </a:lnTo>
                <a:lnTo>
                  <a:pt x="2285" y="1333500"/>
                </a:lnTo>
                <a:lnTo>
                  <a:pt x="8381" y="1333500"/>
                </a:lnTo>
                <a:lnTo>
                  <a:pt x="10667" y="1331214"/>
                </a:lnTo>
                <a:close/>
              </a:path>
              <a:path w="10795" h="1922145">
                <a:moveTo>
                  <a:pt x="10667" y="1351788"/>
                </a:moveTo>
                <a:lnTo>
                  <a:pt x="10667" y="1346454"/>
                </a:lnTo>
                <a:lnTo>
                  <a:pt x="8381" y="1344168"/>
                </a:lnTo>
                <a:lnTo>
                  <a:pt x="2285" y="1344168"/>
                </a:lnTo>
                <a:lnTo>
                  <a:pt x="0" y="1346454"/>
                </a:lnTo>
                <a:lnTo>
                  <a:pt x="0" y="1351788"/>
                </a:lnTo>
                <a:lnTo>
                  <a:pt x="2285" y="1354836"/>
                </a:lnTo>
                <a:lnTo>
                  <a:pt x="8381" y="1354836"/>
                </a:lnTo>
                <a:lnTo>
                  <a:pt x="10667" y="1351788"/>
                </a:lnTo>
                <a:close/>
              </a:path>
              <a:path w="10795" h="1922145">
                <a:moveTo>
                  <a:pt x="10667" y="1373124"/>
                </a:moveTo>
                <a:lnTo>
                  <a:pt x="10667" y="1367028"/>
                </a:lnTo>
                <a:lnTo>
                  <a:pt x="8381" y="1364742"/>
                </a:lnTo>
                <a:lnTo>
                  <a:pt x="2285" y="1364742"/>
                </a:lnTo>
                <a:lnTo>
                  <a:pt x="0" y="1367028"/>
                </a:lnTo>
                <a:lnTo>
                  <a:pt x="0" y="1373124"/>
                </a:lnTo>
                <a:lnTo>
                  <a:pt x="2285" y="1375410"/>
                </a:lnTo>
                <a:lnTo>
                  <a:pt x="8381" y="1375410"/>
                </a:lnTo>
                <a:lnTo>
                  <a:pt x="10667" y="1373124"/>
                </a:lnTo>
                <a:close/>
              </a:path>
              <a:path w="10795" h="1922145">
                <a:moveTo>
                  <a:pt x="10667" y="1394460"/>
                </a:moveTo>
                <a:lnTo>
                  <a:pt x="10667" y="1388364"/>
                </a:lnTo>
                <a:lnTo>
                  <a:pt x="8381" y="1386078"/>
                </a:lnTo>
                <a:lnTo>
                  <a:pt x="2285" y="1386078"/>
                </a:lnTo>
                <a:lnTo>
                  <a:pt x="0" y="1388364"/>
                </a:lnTo>
                <a:lnTo>
                  <a:pt x="0" y="1394460"/>
                </a:lnTo>
                <a:lnTo>
                  <a:pt x="2285" y="1396746"/>
                </a:lnTo>
                <a:lnTo>
                  <a:pt x="8381" y="1396746"/>
                </a:lnTo>
                <a:lnTo>
                  <a:pt x="10667" y="1394460"/>
                </a:lnTo>
                <a:close/>
              </a:path>
              <a:path w="10795" h="1922145">
                <a:moveTo>
                  <a:pt x="10667" y="1415034"/>
                </a:moveTo>
                <a:lnTo>
                  <a:pt x="10667" y="1408938"/>
                </a:lnTo>
                <a:lnTo>
                  <a:pt x="8381" y="1406652"/>
                </a:lnTo>
                <a:lnTo>
                  <a:pt x="2285" y="1406652"/>
                </a:lnTo>
                <a:lnTo>
                  <a:pt x="0" y="1408938"/>
                </a:lnTo>
                <a:lnTo>
                  <a:pt x="0" y="1415034"/>
                </a:lnTo>
                <a:lnTo>
                  <a:pt x="2285" y="1417320"/>
                </a:lnTo>
                <a:lnTo>
                  <a:pt x="8381" y="1417320"/>
                </a:lnTo>
                <a:lnTo>
                  <a:pt x="10667" y="1415034"/>
                </a:lnTo>
                <a:close/>
              </a:path>
              <a:path w="10795" h="1922145">
                <a:moveTo>
                  <a:pt x="10667" y="1436370"/>
                </a:moveTo>
                <a:lnTo>
                  <a:pt x="10667" y="1430274"/>
                </a:lnTo>
                <a:lnTo>
                  <a:pt x="8381" y="1427988"/>
                </a:lnTo>
                <a:lnTo>
                  <a:pt x="2285" y="1427988"/>
                </a:lnTo>
                <a:lnTo>
                  <a:pt x="0" y="1430274"/>
                </a:lnTo>
                <a:lnTo>
                  <a:pt x="0" y="1436370"/>
                </a:lnTo>
                <a:lnTo>
                  <a:pt x="2285" y="1438656"/>
                </a:lnTo>
                <a:lnTo>
                  <a:pt x="8381" y="1438656"/>
                </a:lnTo>
                <a:lnTo>
                  <a:pt x="10667" y="1436370"/>
                </a:lnTo>
                <a:close/>
              </a:path>
              <a:path w="10795" h="1922145">
                <a:moveTo>
                  <a:pt x="10667" y="1456944"/>
                </a:moveTo>
                <a:lnTo>
                  <a:pt x="10667" y="1451610"/>
                </a:lnTo>
                <a:lnTo>
                  <a:pt x="8381" y="1449324"/>
                </a:lnTo>
                <a:lnTo>
                  <a:pt x="2285" y="1449324"/>
                </a:lnTo>
                <a:lnTo>
                  <a:pt x="0" y="1451610"/>
                </a:lnTo>
                <a:lnTo>
                  <a:pt x="0" y="1456944"/>
                </a:lnTo>
                <a:lnTo>
                  <a:pt x="2285" y="1459230"/>
                </a:lnTo>
                <a:lnTo>
                  <a:pt x="8381" y="1459230"/>
                </a:lnTo>
                <a:lnTo>
                  <a:pt x="10667" y="1456944"/>
                </a:lnTo>
                <a:close/>
              </a:path>
              <a:path w="10795" h="1922145">
                <a:moveTo>
                  <a:pt x="10667" y="1478280"/>
                </a:moveTo>
                <a:lnTo>
                  <a:pt x="10667" y="1472184"/>
                </a:lnTo>
                <a:lnTo>
                  <a:pt x="8381" y="1469898"/>
                </a:lnTo>
                <a:lnTo>
                  <a:pt x="2285" y="1469898"/>
                </a:lnTo>
                <a:lnTo>
                  <a:pt x="0" y="1472184"/>
                </a:lnTo>
                <a:lnTo>
                  <a:pt x="0" y="1478280"/>
                </a:lnTo>
                <a:lnTo>
                  <a:pt x="2285" y="1480566"/>
                </a:lnTo>
                <a:lnTo>
                  <a:pt x="8381" y="1480566"/>
                </a:lnTo>
                <a:lnTo>
                  <a:pt x="10667" y="1478280"/>
                </a:lnTo>
                <a:close/>
              </a:path>
              <a:path w="10795" h="1922145">
                <a:moveTo>
                  <a:pt x="10667" y="1498854"/>
                </a:moveTo>
                <a:lnTo>
                  <a:pt x="10667" y="1493520"/>
                </a:lnTo>
                <a:lnTo>
                  <a:pt x="8381" y="1491234"/>
                </a:lnTo>
                <a:lnTo>
                  <a:pt x="2285" y="1491234"/>
                </a:lnTo>
                <a:lnTo>
                  <a:pt x="0" y="1493520"/>
                </a:lnTo>
                <a:lnTo>
                  <a:pt x="0" y="1498854"/>
                </a:lnTo>
                <a:lnTo>
                  <a:pt x="2285" y="1501140"/>
                </a:lnTo>
                <a:lnTo>
                  <a:pt x="8381" y="1501140"/>
                </a:lnTo>
                <a:lnTo>
                  <a:pt x="10667" y="1498854"/>
                </a:lnTo>
                <a:close/>
              </a:path>
              <a:path w="10795" h="1922145">
                <a:moveTo>
                  <a:pt x="10667" y="1520190"/>
                </a:moveTo>
                <a:lnTo>
                  <a:pt x="10667" y="1514094"/>
                </a:lnTo>
                <a:lnTo>
                  <a:pt x="8381" y="1511808"/>
                </a:lnTo>
                <a:lnTo>
                  <a:pt x="2285" y="1511808"/>
                </a:lnTo>
                <a:lnTo>
                  <a:pt x="0" y="1514094"/>
                </a:lnTo>
                <a:lnTo>
                  <a:pt x="0" y="1520190"/>
                </a:lnTo>
                <a:lnTo>
                  <a:pt x="2285" y="1522476"/>
                </a:lnTo>
                <a:lnTo>
                  <a:pt x="8381" y="1522476"/>
                </a:lnTo>
                <a:lnTo>
                  <a:pt x="10667" y="1520190"/>
                </a:lnTo>
                <a:close/>
              </a:path>
              <a:path w="10795" h="1922145">
                <a:moveTo>
                  <a:pt x="10667" y="1540764"/>
                </a:moveTo>
                <a:lnTo>
                  <a:pt x="10667" y="1535430"/>
                </a:lnTo>
                <a:lnTo>
                  <a:pt x="8381" y="1533144"/>
                </a:lnTo>
                <a:lnTo>
                  <a:pt x="2285" y="1533144"/>
                </a:lnTo>
                <a:lnTo>
                  <a:pt x="0" y="1535430"/>
                </a:lnTo>
                <a:lnTo>
                  <a:pt x="0" y="1540764"/>
                </a:lnTo>
                <a:lnTo>
                  <a:pt x="2285" y="1543812"/>
                </a:lnTo>
                <a:lnTo>
                  <a:pt x="8381" y="1543812"/>
                </a:lnTo>
                <a:lnTo>
                  <a:pt x="10667" y="1540764"/>
                </a:lnTo>
                <a:close/>
              </a:path>
              <a:path w="10795" h="1922145">
                <a:moveTo>
                  <a:pt x="10667" y="1562100"/>
                </a:moveTo>
                <a:lnTo>
                  <a:pt x="10667" y="1556004"/>
                </a:lnTo>
                <a:lnTo>
                  <a:pt x="8381" y="1553718"/>
                </a:lnTo>
                <a:lnTo>
                  <a:pt x="2285" y="1553718"/>
                </a:lnTo>
                <a:lnTo>
                  <a:pt x="0" y="1556004"/>
                </a:lnTo>
                <a:lnTo>
                  <a:pt x="0" y="1562100"/>
                </a:lnTo>
                <a:lnTo>
                  <a:pt x="2285" y="1564386"/>
                </a:lnTo>
                <a:lnTo>
                  <a:pt x="8381" y="1564386"/>
                </a:lnTo>
                <a:lnTo>
                  <a:pt x="10667" y="1562100"/>
                </a:lnTo>
                <a:close/>
              </a:path>
              <a:path w="10795" h="1922145">
                <a:moveTo>
                  <a:pt x="10667" y="1583436"/>
                </a:moveTo>
                <a:lnTo>
                  <a:pt x="10667" y="1577340"/>
                </a:lnTo>
                <a:lnTo>
                  <a:pt x="8381" y="1575054"/>
                </a:lnTo>
                <a:lnTo>
                  <a:pt x="2285" y="1575054"/>
                </a:lnTo>
                <a:lnTo>
                  <a:pt x="0" y="1577340"/>
                </a:lnTo>
                <a:lnTo>
                  <a:pt x="0" y="1583436"/>
                </a:lnTo>
                <a:lnTo>
                  <a:pt x="2285" y="1585722"/>
                </a:lnTo>
                <a:lnTo>
                  <a:pt x="8381" y="1585722"/>
                </a:lnTo>
                <a:lnTo>
                  <a:pt x="10667" y="1583436"/>
                </a:lnTo>
                <a:close/>
              </a:path>
              <a:path w="10795" h="1922145">
                <a:moveTo>
                  <a:pt x="10667" y="1604010"/>
                </a:moveTo>
                <a:lnTo>
                  <a:pt x="10667" y="1598676"/>
                </a:lnTo>
                <a:lnTo>
                  <a:pt x="8381" y="1595628"/>
                </a:lnTo>
                <a:lnTo>
                  <a:pt x="2285" y="1595628"/>
                </a:lnTo>
                <a:lnTo>
                  <a:pt x="0" y="1598676"/>
                </a:lnTo>
                <a:lnTo>
                  <a:pt x="0" y="1604010"/>
                </a:lnTo>
                <a:lnTo>
                  <a:pt x="2285" y="1606296"/>
                </a:lnTo>
                <a:lnTo>
                  <a:pt x="8381" y="1606296"/>
                </a:lnTo>
                <a:lnTo>
                  <a:pt x="10667" y="1604010"/>
                </a:lnTo>
                <a:close/>
              </a:path>
              <a:path w="10795" h="1922145">
                <a:moveTo>
                  <a:pt x="10667" y="1625346"/>
                </a:moveTo>
                <a:lnTo>
                  <a:pt x="10667" y="1619250"/>
                </a:lnTo>
                <a:lnTo>
                  <a:pt x="8381" y="1616964"/>
                </a:lnTo>
                <a:lnTo>
                  <a:pt x="2285" y="1616964"/>
                </a:lnTo>
                <a:lnTo>
                  <a:pt x="0" y="1619250"/>
                </a:lnTo>
                <a:lnTo>
                  <a:pt x="0" y="1625346"/>
                </a:lnTo>
                <a:lnTo>
                  <a:pt x="2285" y="1627632"/>
                </a:lnTo>
                <a:lnTo>
                  <a:pt x="8381" y="1627632"/>
                </a:lnTo>
                <a:lnTo>
                  <a:pt x="10667" y="1625346"/>
                </a:lnTo>
                <a:close/>
              </a:path>
              <a:path w="10795" h="1922145">
                <a:moveTo>
                  <a:pt x="10667" y="1645920"/>
                </a:moveTo>
                <a:lnTo>
                  <a:pt x="10667" y="1640586"/>
                </a:lnTo>
                <a:lnTo>
                  <a:pt x="8381" y="1638300"/>
                </a:lnTo>
                <a:lnTo>
                  <a:pt x="2285" y="1638300"/>
                </a:lnTo>
                <a:lnTo>
                  <a:pt x="0" y="1640586"/>
                </a:lnTo>
                <a:lnTo>
                  <a:pt x="0" y="1645920"/>
                </a:lnTo>
                <a:lnTo>
                  <a:pt x="2285" y="1648206"/>
                </a:lnTo>
                <a:lnTo>
                  <a:pt x="8381" y="1648206"/>
                </a:lnTo>
                <a:lnTo>
                  <a:pt x="10667" y="1645920"/>
                </a:lnTo>
                <a:close/>
              </a:path>
              <a:path w="10795" h="1922145">
                <a:moveTo>
                  <a:pt x="10667" y="1667256"/>
                </a:moveTo>
                <a:lnTo>
                  <a:pt x="10667" y="1661160"/>
                </a:lnTo>
                <a:lnTo>
                  <a:pt x="8381" y="1658874"/>
                </a:lnTo>
                <a:lnTo>
                  <a:pt x="2285" y="1658874"/>
                </a:lnTo>
                <a:lnTo>
                  <a:pt x="0" y="1661160"/>
                </a:lnTo>
                <a:lnTo>
                  <a:pt x="0" y="1667256"/>
                </a:lnTo>
                <a:lnTo>
                  <a:pt x="2285" y="1669542"/>
                </a:lnTo>
                <a:lnTo>
                  <a:pt x="8381" y="1669542"/>
                </a:lnTo>
                <a:lnTo>
                  <a:pt x="10667" y="1667256"/>
                </a:lnTo>
                <a:close/>
              </a:path>
              <a:path w="10795" h="1922145">
                <a:moveTo>
                  <a:pt x="10667" y="1687830"/>
                </a:moveTo>
                <a:lnTo>
                  <a:pt x="10667" y="1682496"/>
                </a:lnTo>
                <a:lnTo>
                  <a:pt x="8381" y="1680210"/>
                </a:lnTo>
                <a:lnTo>
                  <a:pt x="2285" y="1680210"/>
                </a:lnTo>
                <a:lnTo>
                  <a:pt x="0" y="1682496"/>
                </a:lnTo>
                <a:lnTo>
                  <a:pt x="0" y="1687830"/>
                </a:lnTo>
                <a:lnTo>
                  <a:pt x="2285" y="1690116"/>
                </a:lnTo>
                <a:lnTo>
                  <a:pt x="8381" y="1690116"/>
                </a:lnTo>
                <a:lnTo>
                  <a:pt x="10667" y="1687830"/>
                </a:lnTo>
                <a:close/>
              </a:path>
              <a:path w="10795" h="1922145">
                <a:moveTo>
                  <a:pt x="10667" y="1709166"/>
                </a:moveTo>
                <a:lnTo>
                  <a:pt x="10667" y="1703070"/>
                </a:lnTo>
                <a:lnTo>
                  <a:pt x="8381" y="1700784"/>
                </a:lnTo>
                <a:lnTo>
                  <a:pt x="2285" y="1700784"/>
                </a:lnTo>
                <a:lnTo>
                  <a:pt x="0" y="1703070"/>
                </a:lnTo>
                <a:lnTo>
                  <a:pt x="0" y="1709166"/>
                </a:lnTo>
                <a:lnTo>
                  <a:pt x="2285" y="1711452"/>
                </a:lnTo>
                <a:lnTo>
                  <a:pt x="8381" y="1711452"/>
                </a:lnTo>
                <a:lnTo>
                  <a:pt x="10667" y="1709166"/>
                </a:lnTo>
                <a:close/>
              </a:path>
              <a:path w="10795" h="1922145">
                <a:moveTo>
                  <a:pt x="10667" y="1730502"/>
                </a:moveTo>
                <a:lnTo>
                  <a:pt x="10667" y="1724406"/>
                </a:lnTo>
                <a:lnTo>
                  <a:pt x="8381" y="1722120"/>
                </a:lnTo>
                <a:lnTo>
                  <a:pt x="2285" y="1722120"/>
                </a:lnTo>
                <a:lnTo>
                  <a:pt x="0" y="1724406"/>
                </a:lnTo>
                <a:lnTo>
                  <a:pt x="0" y="1730502"/>
                </a:lnTo>
                <a:lnTo>
                  <a:pt x="2285" y="1732788"/>
                </a:lnTo>
                <a:lnTo>
                  <a:pt x="8381" y="1732788"/>
                </a:lnTo>
                <a:lnTo>
                  <a:pt x="10667" y="1730502"/>
                </a:lnTo>
                <a:close/>
              </a:path>
              <a:path w="10795" h="1922145">
                <a:moveTo>
                  <a:pt x="10667" y="1751076"/>
                </a:moveTo>
                <a:lnTo>
                  <a:pt x="10667" y="1744980"/>
                </a:lnTo>
                <a:lnTo>
                  <a:pt x="8381" y="1742694"/>
                </a:lnTo>
                <a:lnTo>
                  <a:pt x="2285" y="1742694"/>
                </a:lnTo>
                <a:lnTo>
                  <a:pt x="0" y="1744980"/>
                </a:lnTo>
                <a:lnTo>
                  <a:pt x="0" y="1751076"/>
                </a:lnTo>
                <a:lnTo>
                  <a:pt x="2285" y="1753362"/>
                </a:lnTo>
                <a:lnTo>
                  <a:pt x="8381" y="1753362"/>
                </a:lnTo>
                <a:lnTo>
                  <a:pt x="10667" y="1751076"/>
                </a:lnTo>
                <a:close/>
              </a:path>
              <a:path w="10795" h="1922145">
                <a:moveTo>
                  <a:pt x="10667" y="1772412"/>
                </a:moveTo>
                <a:lnTo>
                  <a:pt x="10667" y="1766316"/>
                </a:lnTo>
                <a:lnTo>
                  <a:pt x="8381" y="1764030"/>
                </a:lnTo>
                <a:lnTo>
                  <a:pt x="2285" y="1764030"/>
                </a:lnTo>
                <a:lnTo>
                  <a:pt x="0" y="1766316"/>
                </a:lnTo>
                <a:lnTo>
                  <a:pt x="0" y="1772412"/>
                </a:lnTo>
                <a:lnTo>
                  <a:pt x="2285" y="1774698"/>
                </a:lnTo>
                <a:lnTo>
                  <a:pt x="8381" y="1774698"/>
                </a:lnTo>
                <a:lnTo>
                  <a:pt x="10667" y="1772412"/>
                </a:lnTo>
                <a:close/>
              </a:path>
              <a:path w="10795" h="1922145">
                <a:moveTo>
                  <a:pt x="10667" y="1792986"/>
                </a:moveTo>
                <a:lnTo>
                  <a:pt x="10667" y="1787652"/>
                </a:lnTo>
                <a:lnTo>
                  <a:pt x="8381" y="1784604"/>
                </a:lnTo>
                <a:lnTo>
                  <a:pt x="2285" y="1784604"/>
                </a:lnTo>
                <a:lnTo>
                  <a:pt x="0" y="1787652"/>
                </a:lnTo>
                <a:lnTo>
                  <a:pt x="0" y="1792986"/>
                </a:lnTo>
                <a:lnTo>
                  <a:pt x="2285" y="1795272"/>
                </a:lnTo>
                <a:lnTo>
                  <a:pt x="8381" y="1795272"/>
                </a:lnTo>
                <a:lnTo>
                  <a:pt x="10667" y="1792986"/>
                </a:lnTo>
                <a:close/>
              </a:path>
              <a:path w="10795" h="1922145">
                <a:moveTo>
                  <a:pt x="10667" y="1814322"/>
                </a:moveTo>
                <a:lnTo>
                  <a:pt x="10667" y="1808226"/>
                </a:lnTo>
                <a:lnTo>
                  <a:pt x="8381" y="1805940"/>
                </a:lnTo>
                <a:lnTo>
                  <a:pt x="2285" y="1805940"/>
                </a:lnTo>
                <a:lnTo>
                  <a:pt x="0" y="1808226"/>
                </a:lnTo>
                <a:lnTo>
                  <a:pt x="0" y="1814322"/>
                </a:lnTo>
                <a:lnTo>
                  <a:pt x="2285" y="1816608"/>
                </a:lnTo>
                <a:lnTo>
                  <a:pt x="8381" y="1816608"/>
                </a:lnTo>
                <a:lnTo>
                  <a:pt x="10667" y="1814322"/>
                </a:lnTo>
                <a:close/>
              </a:path>
              <a:path w="10795" h="1922145">
                <a:moveTo>
                  <a:pt x="10667" y="1834896"/>
                </a:moveTo>
                <a:lnTo>
                  <a:pt x="10667" y="1829562"/>
                </a:lnTo>
                <a:lnTo>
                  <a:pt x="8381" y="1827276"/>
                </a:lnTo>
                <a:lnTo>
                  <a:pt x="2285" y="1827276"/>
                </a:lnTo>
                <a:lnTo>
                  <a:pt x="0" y="1829562"/>
                </a:lnTo>
                <a:lnTo>
                  <a:pt x="0" y="1834896"/>
                </a:lnTo>
                <a:lnTo>
                  <a:pt x="2285" y="1837182"/>
                </a:lnTo>
                <a:lnTo>
                  <a:pt x="8381" y="1837182"/>
                </a:lnTo>
                <a:lnTo>
                  <a:pt x="10667" y="1834896"/>
                </a:lnTo>
                <a:close/>
              </a:path>
              <a:path w="10795" h="1922145">
                <a:moveTo>
                  <a:pt x="10667" y="1856232"/>
                </a:moveTo>
                <a:lnTo>
                  <a:pt x="10667" y="1850136"/>
                </a:lnTo>
                <a:lnTo>
                  <a:pt x="8381" y="1847850"/>
                </a:lnTo>
                <a:lnTo>
                  <a:pt x="2285" y="1847850"/>
                </a:lnTo>
                <a:lnTo>
                  <a:pt x="0" y="1850136"/>
                </a:lnTo>
                <a:lnTo>
                  <a:pt x="0" y="1856232"/>
                </a:lnTo>
                <a:lnTo>
                  <a:pt x="2285" y="1858518"/>
                </a:lnTo>
                <a:lnTo>
                  <a:pt x="8381" y="1858518"/>
                </a:lnTo>
                <a:lnTo>
                  <a:pt x="10667" y="1856232"/>
                </a:lnTo>
                <a:close/>
              </a:path>
              <a:path w="10795" h="1922145">
                <a:moveTo>
                  <a:pt x="10667" y="1876806"/>
                </a:moveTo>
                <a:lnTo>
                  <a:pt x="10667" y="1871472"/>
                </a:lnTo>
                <a:lnTo>
                  <a:pt x="8381" y="1869186"/>
                </a:lnTo>
                <a:lnTo>
                  <a:pt x="2285" y="1869186"/>
                </a:lnTo>
                <a:lnTo>
                  <a:pt x="0" y="1871472"/>
                </a:lnTo>
                <a:lnTo>
                  <a:pt x="0" y="1876806"/>
                </a:lnTo>
                <a:lnTo>
                  <a:pt x="2285" y="1879854"/>
                </a:lnTo>
                <a:lnTo>
                  <a:pt x="8381" y="1879854"/>
                </a:lnTo>
                <a:lnTo>
                  <a:pt x="10667" y="1876806"/>
                </a:lnTo>
                <a:close/>
              </a:path>
              <a:path w="10795" h="1922145">
                <a:moveTo>
                  <a:pt x="10667" y="1898142"/>
                </a:moveTo>
                <a:lnTo>
                  <a:pt x="10667" y="1892046"/>
                </a:lnTo>
                <a:lnTo>
                  <a:pt x="8381" y="1889760"/>
                </a:lnTo>
                <a:lnTo>
                  <a:pt x="2285" y="1889760"/>
                </a:lnTo>
                <a:lnTo>
                  <a:pt x="0" y="1892046"/>
                </a:lnTo>
                <a:lnTo>
                  <a:pt x="0" y="1898142"/>
                </a:lnTo>
                <a:lnTo>
                  <a:pt x="2285" y="1900428"/>
                </a:lnTo>
                <a:lnTo>
                  <a:pt x="8381" y="1900428"/>
                </a:lnTo>
                <a:lnTo>
                  <a:pt x="10667" y="1898142"/>
                </a:lnTo>
                <a:close/>
              </a:path>
              <a:path w="10795" h="1922145">
                <a:moveTo>
                  <a:pt x="10667" y="1919478"/>
                </a:moveTo>
                <a:lnTo>
                  <a:pt x="10667" y="1913382"/>
                </a:lnTo>
                <a:lnTo>
                  <a:pt x="8381" y="1911096"/>
                </a:lnTo>
                <a:lnTo>
                  <a:pt x="2285" y="1911096"/>
                </a:lnTo>
                <a:lnTo>
                  <a:pt x="0" y="1913382"/>
                </a:lnTo>
                <a:lnTo>
                  <a:pt x="0" y="1919478"/>
                </a:lnTo>
                <a:lnTo>
                  <a:pt x="2285" y="1921764"/>
                </a:lnTo>
                <a:lnTo>
                  <a:pt x="8381" y="1921764"/>
                </a:lnTo>
                <a:lnTo>
                  <a:pt x="10667" y="1919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9769" y="3521202"/>
            <a:ext cx="10667" cy="1249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9439" y="705103"/>
            <a:ext cx="489839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5" dirty="0">
                <a:solidFill>
                  <a:srgbClr val="CCFF65"/>
                </a:solidFill>
              </a:rPr>
              <a:t>ANALISIS</a:t>
            </a:r>
            <a:r>
              <a:rPr sz="3050" spc="-65" dirty="0">
                <a:solidFill>
                  <a:srgbClr val="CCFF65"/>
                </a:solidFill>
              </a:rPr>
              <a:t> </a:t>
            </a:r>
            <a:r>
              <a:rPr sz="3050" spc="15" dirty="0">
                <a:solidFill>
                  <a:srgbClr val="CCFF65"/>
                </a:solidFill>
              </a:rPr>
              <a:t>PROBABILITAS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816997" y="2263393"/>
            <a:ext cx="8813800" cy="408812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05459" marR="50165" indent="-493395">
              <a:lnSpc>
                <a:spcPts val="2380"/>
              </a:lnSpc>
              <a:spcBef>
                <a:spcPts val="395"/>
              </a:spcBef>
              <a:buClr>
                <a:srgbClr val="CC9A00"/>
              </a:buClr>
              <a:buSzPct val="70454"/>
              <a:buFont typeface="Wingdings"/>
              <a:buChar char=""/>
              <a:tabLst>
                <a:tab pos="505459" algn="l"/>
                <a:tab pos="506095" algn="l"/>
                <a:tab pos="3956685" algn="l"/>
              </a:tabLst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Perhitungan</a:t>
            </a:r>
            <a:r>
              <a:rPr sz="22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probabilitas	digunakan jika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akan mencari  kemungkinan dari suatu event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diselesaikan pada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saat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tertentu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C9A00"/>
              </a:buClr>
              <a:buFont typeface="Wingdings"/>
              <a:buChar char=""/>
            </a:pPr>
            <a:endParaRPr sz="2950">
              <a:latin typeface="Times New Roman"/>
              <a:cs typeface="Times New Roman"/>
            </a:endParaRPr>
          </a:p>
          <a:p>
            <a:pPr marL="505459" marR="5080" indent="-493395">
              <a:lnSpc>
                <a:spcPct val="90100"/>
              </a:lnSpc>
              <a:buClr>
                <a:srgbClr val="CC9A00"/>
              </a:buClr>
              <a:buSzPct val="70454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misalnya event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4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(berdasarkan lintasan kritis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)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dikehendaki  diselesaikan pada hari ke 16 sedangkan waktu tercepat adalah  17,5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hari.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9A00"/>
              </a:buClr>
              <a:buFont typeface="Wingdings"/>
              <a:buChar char=""/>
            </a:pPr>
            <a:endParaRPr sz="3000">
              <a:latin typeface="Times New Roman"/>
              <a:cs typeface="Times New Roman"/>
            </a:endParaRPr>
          </a:p>
          <a:p>
            <a:pPr marL="505459" marR="404495" indent="-493395">
              <a:lnSpc>
                <a:spcPts val="2380"/>
              </a:lnSpc>
              <a:buClr>
                <a:srgbClr val="CC9A00"/>
              </a:buClr>
              <a:buSzPct val="70454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Tahap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awal yang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harus dilakukan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adalah menghitung </a:t>
            </a:r>
            <a:r>
              <a:rPr sz="2200" b="1" i="1" spc="-5" dirty="0">
                <a:solidFill>
                  <a:srgbClr val="C00000"/>
                </a:solidFill>
                <a:latin typeface="Arial"/>
                <a:cs typeface="Arial"/>
              </a:rPr>
              <a:t>event  variance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(V).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C9A00"/>
              </a:buClr>
              <a:buFont typeface="Wingdings"/>
              <a:buChar char=""/>
            </a:pPr>
            <a:endParaRPr sz="2950">
              <a:latin typeface="Times New Roman"/>
              <a:cs typeface="Times New Roman"/>
            </a:endParaRPr>
          </a:p>
          <a:p>
            <a:pPr marL="505459" marR="316865" indent="-493395">
              <a:lnSpc>
                <a:spcPts val="2380"/>
              </a:lnSpc>
              <a:buClr>
                <a:srgbClr val="CC9A00"/>
              </a:buClr>
              <a:buSzPct val="70454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Hitungan V(4) sama saja dengan jumlah varian dari kegiatan  sepanjang lintasan</a:t>
            </a:r>
            <a:r>
              <a:rPr sz="22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kritis.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0403" y="873505"/>
            <a:ext cx="480441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0" spc="15" dirty="0">
                <a:solidFill>
                  <a:srgbClr val="282828"/>
                </a:solidFill>
                <a:latin typeface="Verdana"/>
                <a:cs typeface="Verdana"/>
              </a:rPr>
              <a:t>Manfaat</a:t>
            </a:r>
            <a:r>
              <a:rPr sz="3500" b="0" spc="-70" dirty="0">
                <a:solidFill>
                  <a:srgbClr val="282828"/>
                </a:solidFill>
                <a:latin typeface="Verdana"/>
                <a:cs typeface="Verdana"/>
              </a:rPr>
              <a:t> </a:t>
            </a:r>
            <a:r>
              <a:rPr sz="3500" b="0" dirty="0">
                <a:solidFill>
                  <a:srgbClr val="282828"/>
                </a:solidFill>
                <a:latin typeface="Verdana"/>
                <a:cs typeface="Verdana"/>
              </a:rPr>
              <a:t>Penjadwalan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2533" y="2991843"/>
            <a:ext cx="23298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9755" algn="l"/>
              </a:tabLst>
            </a:pP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penyelesaia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n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dan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177" y="1984501"/>
            <a:ext cx="6647180" cy="170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82828"/>
                </a:solidFill>
                <a:latin typeface="Arial"/>
                <a:cs typeface="Arial"/>
              </a:rPr>
              <a:t>Bagi Pemilik</a:t>
            </a:r>
            <a:r>
              <a:rPr sz="2200" b="1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82828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431165" indent="-419100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431800" algn="l"/>
              </a:tabLst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Mengetahui waktu mulai dan selesainya</a:t>
            </a:r>
            <a:r>
              <a:rPr sz="22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2200">
              <a:latin typeface="Arial"/>
              <a:cs typeface="Arial"/>
            </a:endParaRPr>
          </a:p>
          <a:p>
            <a:pPr marL="431165" indent="-419100">
              <a:lnSpc>
                <a:spcPct val="100000"/>
              </a:lnSpc>
              <a:buAutoNum type="arabicParenBoth"/>
              <a:tabLst>
                <a:tab pos="431800" algn="l"/>
              </a:tabLst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Merencanakan aliran</a:t>
            </a:r>
            <a:r>
              <a:rPr sz="22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kas.</a:t>
            </a:r>
            <a:endParaRPr sz="2200">
              <a:latin typeface="Arial"/>
              <a:cs typeface="Arial"/>
            </a:endParaRPr>
          </a:p>
          <a:p>
            <a:pPr marL="448309" marR="5080" indent="-436245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448945" algn="l"/>
                <a:tab pos="2364105" algn="l"/>
                <a:tab pos="3082290" algn="l"/>
                <a:tab pos="4608830" algn="l"/>
                <a:tab pos="5902960" algn="l"/>
              </a:tabLst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engevaluas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i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efe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perubaha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n	terhadap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waktu 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biaya</a:t>
            </a:r>
            <a:r>
              <a:rPr sz="22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177" y="3999185"/>
            <a:ext cx="9138920" cy="271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82828"/>
                </a:solidFill>
                <a:latin typeface="Arial"/>
                <a:cs typeface="Arial"/>
              </a:rPr>
              <a:t>Bagi Kontraktor:</a:t>
            </a:r>
            <a:endParaRPr sz="2200">
              <a:latin typeface="Arial"/>
              <a:cs typeface="Arial"/>
            </a:endParaRPr>
          </a:p>
          <a:p>
            <a:pPr marL="431165" indent="-419100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431800" algn="l"/>
              </a:tabLst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Memprediksi kapan suatu kegiatan yang spesifik dimulai dan</a:t>
            </a:r>
            <a:r>
              <a:rPr sz="22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diakhiri.</a:t>
            </a:r>
            <a:endParaRPr sz="2200">
              <a:latin typeface="Arial"/>
              <a:cs typeface="Arial"/>
            </a:endParaRPr>
          </a:p>
          <a:p>
            <a:pPr marL="431165" indent="-419100">
              <a:lnSpc>
                <a:spcPct val="100000"/>
              </a:lnSpc>
              <a:buAutoNum type="arabicParenBoth"/>
              <a:tabLst>
                <a:tab pos="431800" algn="l"/>
              </a:tabLst>
            </a:pP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Merencanakan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kebutuhan material,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peralalan, dan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tenaga</a:t>
            </a:r>
            <a:r>
              <a:rPr sz="22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kerja.</a:t>
            </a:r>
            <a:endParaRPr sz="2200">
              <a:latin typeface="Arial"/>
              <a:cs typeface="Arial"/>
            </a:endParaRPr>
          </a:p>
          <a:p>
            <a:pPr marL="431165" indent="-419100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431800" algn="l"/>
              </a:tabLst>
            </a:pP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Mengatur waktu keterlibatan</a:t>
            </a:r>
            <a:r>
              <a:rPr sz="22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82828"/>
                </a:solidFill>
                <a:latin typeface="Arial"/>
                <a:cs typeface="Arial"/>
              </a:rPr>
              <a:t>sub-kontraktor.</a:t>
            </a:r>
            <a:endParaRPr sz="2200">
              <a:latin typeface="Arial"/>
              <a:cs typeface="Arial"/>
            </a:endParaRPr>
          </a:p>
          <a:p>
            <a:pPr marL="431165" indent="-419100">
              <a:lnSpc>
                <a:spcPct val="100000"/>
              </a:lnSpc>
              <a:spcBef>
                <a:spcPts val="10"/>
              </a:spcBef>
              <a:buAutoNum type="arabicParenBoth"/>
              <a:tabLst>
                <a:tab pos="431800" algn="l"/>
              </a:tabLst>
            </a:pP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Menghindari konflik antara sub-kontraktor dan</a:t>
            </a:r>
            <a:r>
              <a:rPr sz="22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pekerja.</a:t>
            </a:r>
            <a:endParaRPr sz="2200">
              <a:latin typeface="Arial"/>
              <a:cs typeface="Arial"/>
            </a:endParaRPr>
          </a:p>
          <a:p>
            <a:pPr marL="431165" indent="-419100">
              <a:lnSpc>
                <a:spcPct val="100000"/>
              </a:lnSpc>
              <a:buAutoNum type="arabicParenBoth"/>
              <a:tabLst>
                <a:tab pos="431800" algn="l"/>
              </a:tabLst>
            </a:pP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Merencanakan aliran</a:t>
            </a:r>
            <a:r>
              <a:rPr sz="22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kas</a:t>
            </a:r>
            <a:endParaRPr sz="2200">
              <a:latin typeface="Arial"/>
              <a:cs typeface="Arial"/>
            </a:endParaRPr>
          </a:p>
          <a:p>
            <a:pPr marL="448309" marR="5080" indent="-436245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448945" algn="l"/>
                <a:tab pos="2364105" algn="l"/>
                <a:tab pos="3082290" algn="l"/>
                <a:tab pos="4608830" algn="l"/>
                <a:tab pos="5902960" algn="l"/>
                <a:tab pos="6821805" algn="l"/>
                <a:tab pos="8659495" algn="l"/>
              </a:tabLst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engevaluas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i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efe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perubaha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n	terhadap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wakt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u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penyelesaia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n	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dan 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biaya</a:t>
            </a:r>
            <a:r>
              <a:rPr sz="22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2799" y="1177544"/>
            <a:ext cx="565594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b="0" spc="5" dirty="0">
                <a:solidFill>
                  <a:srgbClr val="33339A"/>
                </a:solidFill>
                <a:latin typeface="Tahoma"/>
                <a:cs typeface="Tahoma"/>
              </a:rPr>
              <a:t>ANALISIS</a:t>
            </a:r>
            <a:r>
              <a:rPr b="0" spc="-20" dirty="0">
                <a:solidFill>
                  <a:srgbClr val="33339A"/>
                </a:solidFill>
                <a:latin typeface="Tahoma"/>
                <a:cs typeface="Tahoma"/>
              </a:rPr>
              <a:t> </a:t>
            </a:r>
            <a:r>
              <a:rPr b="0" dirty="0">
                <a:solidFill>
                  <a:srgbClr val="33339A"/>
                </a:solidFill>
                <a:latin typeface="Tahoma"/>
                <a:cs typeface="Tahoma"/>
              </a:rPr>
              <a:t>PROBABILITAS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420" y="2471419"/>
            <a:ext cx="8204834" cy="37134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41325" marR="647700" indent="-378460">
              <a:lnSpc>
                <a:spcPct val="101000"/>
              </a:lnSpc>
              <a:spcBef>
                <a:spcPts val="110"/>
              </a:spcBef>
              <a:buClr>
                <a:srgbClr val="3333CC"/>
              </a:buClr>
              <a:buSzPct val="58974"/>
              <a:buFont typeface="Wingdings"/>
              <a:buChar char=""/>
              <a:tabLst>
                <a:tab pos="441325" algn="l"/>
                <a:tab pos="441959" algn="l"/>
              </a:tabLst>
            </a:pPr>
            <a:r>
              <a:rPr sz="1950" b="1" spc="15" dirty="0">
                <a:latin typeface="Tahoma"/>
                <a:cs typeface="Tahoma"/>
              </a:rPr>
              <a:t>Varian dari kegiatan adalah </a:t>
            </a:r>
            <a:r>
              <a:rPr sz="1950" b="1" spc="20" dirty="0">
                <a:latin typeface="Tahoma"/>
                <a:cs typeface="Tahoma"/>
              </a:rPr>
              <a:t>kuadrat </a:t>
            </a:r>
            <a:r>
              <a:rPr sz="1950" b="1" spc="10" dirty="0">
                <a:latin typeface="Tahoma"/>
                <a:cs typeface="Tahoma"/>
              </a:rPr>
              <a:t>dari </a:t>
            </a:r>
            <a:r>
              <a:rPr sz="1950" b="1" spc="15" dirty="0">
                <a:latin typeface="Tahoma"/>
                <a:cs typeface="Tahoma"/>
              </a:rPr>
              <a:t>standar</a:t>
            </a:r>
            <a:r>
              <a:rPr sz="1950" b="1" spc="-140" dirty="0">
                <a:latin typeface="Tahoma"/>
                <a:cs typeface="Tahoma"/>
              </a:rPr>
              <a:t> </a:t>
            </a:r>
            <a:r>
              <a:rPr sz="1950" b="1" spc="15" dirty="0">
                <a:latin typeface="Tahoma"/>
                <a:cs typeface="Tahoma"/>
              </a:rPr>
              <a:t>deviasi  kegiatan yaitu </a:t>
            </a:r>
            <a:r>
              <a:rPr sz="1950" b="1" spc="20" dirty="0">
                <a:latin typeface="Symbol"/>
                <a:cs typeface="Symbol"/>
              </a:rPr>
              <a:t></a:t>
            </a:r>
            <a:r>
              <a:rPr sz="1950" b="1" spc="20" dirty="0">
                <a:latin typeface="Times New Roman"/>
                <a:cs typeface="Times New Roman"/>
              </a:rPr>
              <a:t> </a:t>
            </a:r>
            <a:r>
              <a:rPr sz="1950" b="1" spc="15" dirty="0">
                <a:latin typeface="Tahoma"/>
                <a:cs typeface="Tahoma"/>
              </a:rPr>
              <a:t>1</a:t>
            </a:r>
            <a:r>
              <a:rPr sz="1950" b="1" spc="22" baseline="25641" dirty="0">
                <a:latin typeface="Tahoma"/>
                <a:cs typeface="Tahoma"/>
              </a:rPr>
              <a:t>2 </a:t>
            </a:r>
            <a:r>
              <a:rPr sz="1950" b="1" spc="25" dirty="0">
                <a:latin typeface="Tahoma"/>
                <a:cs typeface="Tahoma"/>
              </a:rPr>
              <a:t>+ </a:t>
            </a:r>
            <a:r>
              <a:rPr sz="1950" b="1" spc="15" dirty="0">
                <a:latin typeface="Tahoma"/>
                <a:cs typeface="Tahoma"/>
              </a:rPr>
              <a:t>0,5</a:t>
            </a:r>
            <a:r>
              <a:rPr sz="1950" b="1" spc="22" baseline="25641" dirty="0">
                <a:latin typeface="Tahoma"/>
                <a:cs typeface="Tahoma"/>
              </a:rPr>
              <a:t>2 </a:t>
            </a:r>
            <a:r>
              <a:rPr sz="1950" b="1" spc="25" dirty="0">
                <a:latin typeface="Tahoma"/>
                <a:cs typeface="Tahoma"/>
              </a:rPr>
              <a:t>=</a:t>
            </a:r>
            <a:r>
              <a:rPr sz="1950" b="1" spc="345" dirty="0">
                <a:latin typeface="Tahoma"/>
                <a:cs typeface="Tahoma"/>
              </a:rPr>
              <a:t> </a:t>
            </a:r>
            <a:r>
              <a:rPr sz="1950" b="1" spc="20" dirty="0">
                <a:latin typeface="Tahoma"/>
                <a:cs typeface="Tahoma"/>
              </a:rPr>
              <a:t>1,25</a:t>
            </a:r>
            <a:endParaRPr sz="1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CC"/>
              </a:buClr>
              <a:buFont typeface="Wingdings"/>
              <a:buChar char=""/>
            </a:pPr>
            <a:endParaRPr sz="2950">
              <a:latin typeface="Times New Roman"/>
              <a:cs typeface="Times New Roman"/>
            </a:endParaRPr>
          </a:p>
          <a:p>
            <a:pPr marL="441325" marR="30480" indent="-378460">
              <a:lnSpc>
                <a:spcPts val="2360"/>
              </a:lnSpc>
              <a:buClr>
                <a:srgbClr val="3333CC"/>
              </a:buClr>
              <a:buSzPct val="58974"/>
              <a:buFont typeface="Wingdings"/>
              <a:buChar char=""/>
              <a:tabLst>
                <a:tab pos="441325" algn="l"/>
                <a:tab pos="441959" algn="l"/>
              </a:tabLst>
            </a:pPr>
            <a:r>
              <a:rPr sz="1950" b="1" spc="15" dirty="0">
                <a:latin typeface="Tahoma"/>
                <a:cs typeface="Tahoma"/>
              </a:rPr>
              <a:t>Tahap selanjutnya </a:t>
            </a:r>
            <a:r>
              <a:rPr sz="1950" b="1" spc="20" dirty="0">
                <a:latin typeface="Tahoma"/>
                <a:cs typeface="Tahoma"/>
              </a:rPr>
              <a:t>menghitung </a:t>
            </a:r>
            <a:r>
              <a:rPr sz="2100" b="1" i="1" spc="-70" dirty="0">
                <a:latin typeface="Tahoma"/>
                <a:cs typeface="Tahoma"/>
              </a:rPr>
              <a:t>Event Standard </a:t>
            </a:r>
            <a:r>
              <a:rPr sz="2100" b="1" i="1" spc="-65" dirty="0">
                <a:latin typeface="Tahoma"/>
                <a:cs typeface="Tahoma"/>
              </a:rPr>
              <a:t>Deviation </a:t>
            </a:r>
            <a:r>
              <a:rPr sz="1950" b="1" spc="15" dirty="0">
                <a:latin typeface="Tahoma"/>
                <a:cs typeface="Tahoma"/>
              </a:rPr>
              <a:t>(D)  yaitu </a:t>
            </a:r>
            <a:r>
              <a:rPr sz="1950" b="1" spc="20" dirty="0">
                <a:latin typeface="Tahoma"/>
                <a:cs typeface="Tahoma"/>
              </a:rPr>
              <a:t>akar </a:t>
            </a:r>
            <a:r>
              <a:rPr sz="1950" b="1" spc="15" dirty="0">
                <a:latin typeface="Tahoma"/>
                <a:cs typeface="Tahoma"/>
              </a:rPr>
              <a:t>dari </a:t>
            </a:r>
            <a:r>
              <a:rPr sz="2100" b="1" i="1" spc="-65" dirty="0">
                <a:latin typeface="Tahoma"/>
                <a:cs typeface="Tahoma"/>
              </a:rPr>
              <a:t>event variance </a:t>
            </a:r>
            <a:r>
              <a:rPr sz="1950" b="1" spc="15" dirty="0">
                <a:latin typeface="Tahoma"/>
                <a:cs typeface="Tahoma"/>
              </a:rPr>
              <a:t>D(4) </a:t>
            </a:r>
            <a:r>
              <a:rPr sz="1950" b="1" spc="25" dirty="0">
                <a:latin typeface="Tahoma"/>
                <a:cs typeface="Tahoma"/>
              </a:rPr>
              <a:t>= </a:t>
            </a:r>
            <a:r>
              <a:rPr sz="1950" b="1" spc="15" dirty="0">
                <a:latin typeface="Symbol"/>
                <a:cs typeface="Symbol"/>
              </a:rPr>
              <a:t></a:t>
            </a:r>
            <a:r>
              <a:rPr sz="1950" b="1" spc="15" dirty="0">
                <a:latin typeface="Times New Roman"/>
                <a:cs typeface="Times New Roman"/>
              </a:rPr>
              <a:t> </a:t>
            </a:r>
            <a:r>
              <a:rPr sz="1950" b="1" spc="20" dirty="0">
                <a:latin typeface="Tahoma"/>
                <a:cs typeface="Tahoma"/>
              </a:rPr>
              <a:t>1,25 </a:t>
            </a:r>
            <a:r>
              <a:rPr sz="1950" b="1" spc="25" dirty="0">
                <a:latin typeface="Tahoma"/>
                <a:cs typeface="Tahoma"/>
              </a:rPr>
              <a:t>= </a:t>
            </a:r>
            <a:r>
              <a:rPr sz="1950" b="1" spc="15" dirty="0">
                <a:latin typeface="Tahoma"/>
                <a:cs typeface="Tahoma"/>
              </a:rPr>
              <a:t>1,1</a:t>
            </a:r>
            <a:r>
              <a:rPr sz="1950" b="1" spc="-65" dirty="0">
                <a:latin typeface="Tahoma"/>
                <a:cs typeface="Tahoma"/>
              </a:rPr>
              <a:t> </a:t>
            </a:r>
            <a:r>
              <a:rPr sz="1950" b="1" spc="10" dirty="0">
                <a:latin typeface="Tahoma"/>
                <a:cs typeface="Tahoma"/>
              </a:rPr>
              <a:t>hari.</a:t>
            </a:r>
            <a:endParaRPr sz="1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CC"/>
              </a:buClr>
              <a:buFont typeface="Wingdings"/>
              <a:buChar char=""/>
            </a:pPr>
            <a:endParaRPr sz="2900">
              <a:latin typeface="Times New Roman"/>
              <a:cs typeface="Times New Roman"/>
            </a:endParaRPr>
          </a:p>
          <a:p>
            <a:pPr marL="441325" marR="88900" indent="-378460">
              <a:lnSpc>
                <a:spcPct val="97900"/>
              </a:lnSpc>
              <a:buClr>
                <a:srgbClr val="3333CC"/>
              </a:buClr>
              <a:buSzPct val="58974"/>
              <a:buFont typeface="Wingdings"/>
              <a:buChar char=""/>
              <a:tabLst>
                <a:tab pos="441325" algn="l"/>
                <a:tab pos="441959" algn="l"/>
              </a:tabLst>
            </a:pPr>
            <a:r>
              <a:rPr sz="1950" b="1" spc="15" dirty="0">
                <a:latin typeface="Tahoma"/>
                <a:cs typeface="Tahoma"/>
              </a:rPr>
              <a:t>Tentukan </a:t>
            </a:r>
            <a:r>
              <a:rPr sz="1950" b="1" spc="20" dirty="0">
                <a:latin typeface="Tahoma"/>
                <a:cs typeface="Tahoma"/>
              </a:rPr>
              <a:t>perbedaan waktu </a:t>
            </a:r>
            <a:r>
              <a:rPr sz="1950" b="1" spc="15" dirty="0">
                <a:latin typeface="Tahoma"/>
                <a:cs typeface="Tahoma"/>
              </a:rPr>
              <a:t>antara </a:t>
            </a:r>
            <a:r>
              <a:rPr sz="1950" b="1" spc="20" dirty="0">
                <a:latin typeface="Tahoma"/>
                <a:cs typeface="Tahoma"/>
              </a:rPr>
              <a:t>waktu </a:t>
            </a:r>
            <a:r>
              <a:rPr sz="1950" b="1" spc="15" dirty="0">
                <a:latin typeface="Tahoma"/>
                <a:cs typeface="Tahoma"/>
              </a:rPr>
              <a:t>penyelesaian</a:t>
            </a:r>
            <a:r>
              <a:rPr sz="1950" b="1" spc="-185" dirty="0">
                <a:latin typeface="Tahoma"/>
                <a:cs typeface="Tahoma"/>
              </a:rPr>
              <a:t> </a:t>
            </a:r>
            <a:r>
              <a:rPr sz="1950" b="1" spc="20" dirty="0">
                <a:latin typeface="Tahoma"/>
                <a:cs typeface="Tahoma"/>
              </a:rPr>
              <a:t>yang  </a:t>
            </a:r>
            <a:r>
              <a:rPr sz="1950" b="1" spc="15" dirty="0">
                <a:latin typeface="Tahoma"/>
                <a:cs typeface="Tahoma"/>
              </a:rPr>
              <a:t>dikehendaki (Tx) </a:t>
            </a:r>
            <a:r>
              <a:rPr sz="1950" b="1" spc="20" dirty="0">
                <a:latin typeface="Tahoma"/>
                <a:cs typeface="Tahoma"/>
              </a:rPr>
              <a:t>dengan </a:t>
            </a:r>
            <a:r>
              <a:rPr sz="2100" b="1" i="1" spc="-65" dirty="0">
                <a:latin typeface="Tahoma"/>
                <a:cs typeface="Tahoma"/>
              </a:rPr>
              <a:t>Early </a:t>
            </a:r>
            <a:r>
              <a:rPr sz="2100" b="1" i="1" spc="-70" dirty="0">
                <a:latin typeface="Tahoma"/>
                <a:cs typeface="Tahoma"/>
              </a:rPr>
              <a:t>Event </a:t>
            </a:r>
            <a:r>
              <a:rPr sz="2100" b="1" i="1" spc="-75" dirty="0">
                <a:latin typeface="Tahoma"/>
                <a:cs typeface="Tahoma"/>
              </a:rPr>
              <a:t>Time </a:t>
            </a:r>
            <a:r>
              <a:rPr sz="1950" b="1" spc="10" dirty="0">
                <a:latin typeface="Tahoma"/>
                <a:cs typeface="Tahoma"/>
              </a:rPr>
              <a:t>(Z), </a:t>
            </a:r>
            <a:r>
              <a:rPr sz="1950" b="1" spc="20" dirty="0">
                <a:latin typeface="Tahoma"/>
                <a:cs typeface="Tahoma"/>
              </a:rPr>
              <a:t>berdasarkan  </a:t>
            </a:r>
            <a:r>
              <a:rPr sz="1950" b="1" spc="15" dirty="0">
                <a:latin typeface="Tahoma"/>
                <a:cs typeface="Tahoma"/>
              </a:rPr>
              <a:t>formula</a:t>
            </a:r>
            <a:r>
              <a:rPr sz="1950" b="1" spc="-20" dirty="0">
                <a:latin typeface="Tahoma"/>
                <a:cs typeface="Tahoma"/>
              </a:rPr>
              <a:t> </a:t>
            </a:r>
            <a:r>
              <a:rPr sz="1950" b="1" spc="10" dirty="0">
                <a:latin typeface="Tahoma"/>
                <a:cs typeface="Tahoma"/>
              </a:rPr>
              <a:t>:</a:t>
            </a:r>
            <a:endParaRPr sz="1950">
              <a:latin typeface="Tahoma"/>
              <a:cs typeface="Tahoma"/>
            </a:endParaRPr>
          </a:p>
          <a:p>
            <a:pPr marL="1070610">
              <a:lnSpc>
                <a:spcPct val="100000"/>
              </a:lnSpc>
              <a:spcBef>
                <a:spcPts val="515"/>
              </a:spcBef>
            </a:pPr>
            <a:r>
              <a:rPr sz="1950" b="1" spc="15" dirty="0">
                <a:latin typeface="Tahoma"/>
                <a:cs typeface="Tahoma"/>
              </a:rPr>
              <a:t>Z(E) </a:t>
            </a:r>
            <a:r>
              <a:rPr sz="1950" b="1" spc="25" dirty="0">
                <a:latin typeface="Tahoma"/>
                <a:cs typeface="Tahoma"/>
              </a:rPr>
              <a:t>= </a:t>
            </a:r>
            <a:r>
              <a:rPr sz="1950" b="1" spc="15" dirty="0">
                <a:latin typeface="Tahoma"/>
                <a:cs typeface="Tahoma"/>
              </a:rPr>
              <a:t>(Tx </a:t>
            </a:r>
            <a:r>
              <a:rPr sz="1950" b="1" spc="20" dirty="0">
                <a:latin typeface="Tahoma"/>
                <a:cs typeface="Tahoma"/>
              </a:rPr>
              <a:t>– </a:t>
            </a:r>
            <a:r>
              <a:rPr sz="1950" b="1" spc="15" dirty="0">
                <a:latin typeface="Tahoma"/>
                <a:cs typeface="Tahoma"/>
              </a:rPr>
              <a:t>Te) </a:t>
            </a:r>
            <a:r>
              <a:rPr sz="1950" b="1" spc="20" dirty="0">
                <a:latin typeface="Tahoma"/>
                <a:cs typeface="Tahoma"/>
              </a:rPr>
              <a:t>/</a:t>
            </a:r>
            <a:r>
              <a:rPr sz="1950" b="1" spc="-85" dirty="0">
                <a:latin typeface="Tahoma"/>
                <a:cs typeface="Tahoma"/>
              </a:rPr>
              <a:t> </a:t>
            </a:r>
            <a:r>
              <a:rPr sz="1950" b="1" spc="25" dirty="0">
                <a:latin typeface="Tahoma"/>
                <a:cs typeface="Tahoma"/>
              </a:rPr>
              <a:t>D</a:t>
            </a:r>
            <a:endParaRPr sz="1950">
              <a:latin typeface="Tahoma"/>
              <a:cs typeface="Tahoma"/>
            </a:endParaRPr>
          </a:p>
          <a:p>
            <a:pPr marL="1070610">
              <a:lnSpc>
                <a:spcPct val="100000"/>
              </a:lnSpc>
              <a:spcBef>
                <a:spcPts val="520"/>
              </a:spcBef>
            </a:pPr>
            <a:r>
              <a:rPr sz="1950" b="1" spc="20" dirty="0">
                <a:latin typeface="Tahoma"/>
                <a:cs typeface="Tahoma"/>
              </a:rPr>
              <a:t>Z </a:t>
            </a:r>
            <a:r>
              <a:rPr sz="1950" b="1" spc="25" dirty="0">
                <a:latin typeface="Tahoma"/>
                <a:cs typeface="Tahoma"/>
              </a:rPr>
              <a:t>= </a:t>
            </a:r>
            <a:r>
              <a:rPr sz="1950" b="1" spc="15" dirty="0">
                <a:latin typeface="Tahoma"/>
                <a:cs typeface="Tahoma"/>
              </a:rPr>
              <a:t>(16 </a:t>
            </a:r>
            <a:r>
              <a:rPr sz="1950" b="1" spc="20" dirty="0">
                <a:latin typeface="Tahoma"/>
                <a:cs typeface="Tahoma"/>
              </a:rPr>
              <a:t>– </a:t>
            </a:r>
            <a:r>
              <a:rPr sz="1950" b="1" spc="15" dirty="0">
                <a:latin typeface="Tahoma"/>
                <a:cs typeface="Tahoma"/>
              </a:rPr>
              <a:t>17,5) </a:t>
            </a:r>
            <a:r>
              <a:rPr sz="1950" b="1" spc="20" dirty="0">
                <a:latin typeface="Tahoma"/>
                <a:cs typeface="Tahoma"/>
              </a:rPr>
              <a:t>/ </a:t>
            </a:r>
            <a:r>
              <a:rPr sz="1950" b="1" spc="15" dirty="0">
                <a:latin typeface="Tahoma"/>
                <a:cs typeface="Tahoma"/>
              </a:rPr>
              <a:t>1,1 </a:t>
            </a:r>
            <a:r>
              <a:rPr sz="1950" b="1" spc="25" dirty="0">
                <a:latin typeface="Tahoma"/>
                <a:cs typeface="Tahoma"/>
              </a:rPr>
              <a:t>=</a:t>
            </a:r>
            <a:r>
              <a:rPr sz="1950" b="1" spc="-75" dirty="0">
                <a:latin typeface="Tahoma"/>
                <a:cs typeface="Tahoma"/>
              </a:rPr>
              <a:t> </a:t>
            </a:r>
            <a:r>
              <a:rPr sz="1950" b="1" spc="10" dirty="0">
                <a:latin typeface="Tahoma"/>
                <a:cs typeface="Tahoma"/>
              </a:rPr>
              <a:t>-1,4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6333" y="5721858"/>
            <a:ext cx="1902714" cy="1553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7449" y="923797"/>
            <a:ext cx="540194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0" spc="10" dirty="0">
                <a:solidFill>
                  <a:srgbClr val="FFFF00"/>
                </a:solidFill>
                <a:latin typeface="Arial"/>
                <a:cs typeface="Arial"/>
              </a:rPr>
              <a:t>ANALISIS</a:t>
            </a:r>
            <a:r>
              <a:rPr sz="3500" b="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0" spc="10" dirty="0">
                <a:solidFill>
                  <a:srgbClr val="FFFF00"/>
                </a:solidFill>
                <a:latin typeface="Arial"/>
                <a:cs typeface="Arial"/>
              </a:rPr>
              <a:t>PROBABILITAS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69" y="2152650"/>
            <a:ext cx="220979" cy="24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369" y="3927347"/>
            <a:ext cx="220979" cy="241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4369" y="4891278"/>
            <a:ext cx="220979" cy="246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95711" y="2043938"/>
            <a:ext cx="7037070" cy="3571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Kemudian hitung luasan dan  probabilitasnya dengan menggunakan tabel  </a:t>
            </a:r>
            <a:r>
              <a:rPr sz="2650" b="1" spc="-5" dirty="0">
                <a:solidFill>
                  <a:srgbClr val="C00000"/>
                </a:solidFill>
                <a:latin typeface="Arial"/>
                <a:cs typeface="Arial"/>
              </a:rPr>
              <a:t>distribusi</a:t>
            </a:r>
            <a:r>
              <a:rPr sz="265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normal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dengan </a:t>
            </a:r>
            <a:r>
              <a:rPr sz="2650" b="1" spc="-5" dirty="0">
                <a:solidFill>
                  <a:srgbClr val="C00000"/>
                </a:solidFill>
                <a:latin typeface="Arial"/>
                <a:cs typeface="Arial"/>
              </a:rPr>
              <a:t>Z =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-1,4 didapat luasannya</a:t>
            </a:r>
            <a:r>
              <a:rPr sz="265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0,0808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 marR="546735">
              <a:lnSpc>
                <a:spcPct val="100000"/>
              </a:lnSpc>
              <a:spcBef>
                <a:spcPts val="5"/>
              </a:spcBef>
            </a:pP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Sehingga probabilitas diselesaikan pada  hari </a:t>
            </a:r>
            <a:r>
              <a:rPr sz="2650" b="1" spc="-5" dirty="0">
                <a:solidFill>
                  <a:srgbClr val="C00000"/>
                </a:solidFill>
                <a:latin typeface="Arial"/>
                <a:cs typeface="Arial"/>
              </a:rPr>
              <a:t>ke 16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adalah 8,08</a:t>
            </a:r>
            <a:r>
              <a:rPr sz="265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%.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8291" y="336041"/>
            <a:ext cx="4490465" cy="6969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2349" y="420877"/>
            <a:ext cx="4107179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00B0F0"/>
                </a:solidFill>
              </a:rPr>
              <a:t>LINE OF</a:t>
            </a:r>
            <a:r>
              <a:rPr sz="3500" spc="-60" dirty="0">
                <a:solidFill>
                  <a:srgbClr val="00B0F0"/>
                </a:solidFill>
              </a:rPr>
              <a:t> </a:t>
            </a:r>
            <a:r>
              <a:rPr sz="3500" spc="10" dirty="0">
                <a:solidFill>
                  <a:srgbClr val="00B0F0"/>
                </a:solidFill>
              </a:rPr>
              <a:t>BALANCE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649333" y="1793239"/>
            <a:ext cx="9620885" cy="4861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835" marR="5080" indent="-318770">
              <a:lnSpc>
                <a:spcPct val="101800"/>
              </a:lnSpc>
              <a:spcBef>
                <a:spcPts val="90"/>
              </a:spcBef>
              <a:buFont typeface="Wingdings"/>
              <a:buChar char=""/>
              <a:tabLst>
                <a:tab pos="331470" algn="l"/>
              </a:tabLst>
            </a:pP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Merupakan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suatu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metode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penjadwalan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yang sesuai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untuk diterapkan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pada 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sekuens aktivitas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atau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kegiatan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yang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berulang, misalnya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pada proyek pemasangan 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pipa air bersih, pekerjaan pengaspalan jalan, proyek perumahan, pertokoan</a:t>
            </a:r>
            <a:r>
              <a:rPr sz="195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dll.</a:t>
            </a:r>
            <a:endParaRPr sz="1950">
              <a:latin typeface="Arial"/>
              <a:cs typeface="Arial"/>
            </a:endParaRPr>
          </a:p>
          <a:p>
            <a:pPr marL="330835" marR="363220" indent="-318770">
              <a:lnSpc>
                <a:spcPct val="101800"/>
              </a:lnSpc>
              <a:spcBef>
                <a:spcPts val="1185"/>
              </a:spcBef>
              <a:buFont typeface="Wingdings"/>
              <a:buChar char=""/>
              <a:tabLst>
                <a:tab pos="331470" algn="l"/>
              </a:tabLst>
            </a:pPr>
            <a:r>
              <a:rPr sz="1950" spc="-25" dirty="0">
                <a:solidFill>
                  <a:srgbClr val="C00000"/>
                </a:solidFill>
                <a:latin typeface="Arial"/>
                <a:cs typeface="Arial"/>
              </a:rPr>
              <a:t>Teknik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penjadwalan ini diberi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nama yang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berbeda-beda di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beberapa </a:t>
            </a:r>
            <a:r>
              <a:rPr sz="1950" spc="-5" dirty="0">
                <a:solidFill>
                  <a:srgbClr val="C00000"/>
                </a:solidFill>
                <a:latin typeface="Arial"/>
                <a:cs typeface="Arial"/>
              </a:rPr>
              <a:t>literatur, 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seperti </a:t>
            </a:r>
            <a:r>
              <a:rPr sz="1950" i="1" spc="10" dirty="0">
                <a:solidFill>
                  <a:srgbClr val="C00000"/>
                </a:solidFill>
                <a:latin typeface="Arial"/>
                <a:cs typeface="Arial"/>
              </a:rPr>
              <a:t>Linier Scheduling </a:t>
            </a:r>
            <a:r>
              <a:rPr sz="1950" i="1" spc="15" dirty="0">
                <a:solidFill>
                  <a:srgbClr val="C00000"/>
                </a:solidFill>
                <a:latin typeface="Arial"/>
                <a:cs typeface="Arial"/>
              </a:rPr>
              <a:t>Method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(LSM)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atau </a:t>
            </a:r>
            <a:r>
              <a:rPr sz="1950" i="1" dirty="0">
                <a:solidFill>
                  <a:srgbClr val="C00000"/>
                </a:solidFill>
                <a:latin typeface="Arial"/>
                <a:cs typeface="Arial"/>
              </a:rPr>
              <a:t>Vertical </a:t>
            </a:r>
            <a:r>
              <a:rPr sz="1950" i="1" spc="15" dirty="0">
                <a:solidFill>
                  <a:srgbClr val="C00000"/>
                </a:solidFill>
                <a:latin typeface="Arial"/>
                <a:cs typeface="Arial"/>
              </a:rPr>
              <a:t>Production Method</a:t>
            </a:r>
            <a:r>
              <a:rPr sz="1950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(VPM).</a:t>
            </a:r>
            <a:endParaRPr sz="1950">
              <a:latin typeface="Arial"/>
              <a:cs typeface="Arial"/>
            </a:endParaRPr>
          </a:p>
          <a:p>
            <a:pPr marL="330835" indent="-318770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331470" algn="l"/>
              </a:tabLst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Kelebihan</a:t>
            </a:r>
            <a:r>
              <a:rPr sz="195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950">
              <a:latin typeface="Arial"/>
              <a:cs typeface="Arial"/>
            </a:endParaRPr>
          </a:p>
          <a:p>
            <a:pPr marL="782320" marR="322580" lvl="1" indent="-451484">
              <a:lnSpc>
                <a:spcPct val="152600"/>
              </a:lnSpc>
              <a:buChar char="-"/>
              <a:tabLst>
                <a:tab pos="768350" algn="l"/>
                <a:tab pos="768985" algn="l"/>
              </a:tabLst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Kombinasi dari logika analisa jaringan kerja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metode </a:t>
            </a:r>
            <a:r>
              <a:rPr sz="1950" spc="5" dirty="0">
                <a:solidFill>
                  <a:srgbClr val="C00000"/>
                </a:solidFill>
                <a:latin typeface="Arial"/>
                <a:cs typeface="Arial"/>
              </a:rPr>
              <a:t>ini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lebih mendetail untuk  </a:t>
            </a:r>
            <a:r>
              <a:rPr sz="1950" spc="20" dirty="0">
                <a:solidFill>
                  <a:srgbClr val="C00000"/>
                </a:solidFill>
                <a:latin typeface="Arial"/>
                <a:cs typeface="Arial"/>
              </a:rPr>
              <a:t>semua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aktivitas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yang</a:t>
            </a:r>
            <a:r>
              <a:rPr sz="195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berulang</a:t>
            </a:r>
            <a:endParaRPr sz="1950">
              <a:latin typeface="Arial"/>
              <a:cs typeface="Arial"/>
            </a:endParaRPr>
          </a:p>
          <a:p>
            <a:pPr marL="782320" marR="476250" lvl="1" indent="-451484">
              <a:lnSpc>
                <a:spcPts val="2380"/>
              </a:lnSpc>
              <a:spcBef>
                <a:spcPts val="80"/>
              </a:spcBef>
              <a:buChar char="-"/>
              <a:tabLst>
                <a:tab pos="768350" algn="l"/>
                <a:tab pos="768985" algn="l"/>
              </a:tabLst>
            </a:pP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Memberikan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suatu kesederhanaan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dan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efektivitas peralatan untuk program 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pemesanan dan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pengiriman</a:t>
            </a:r>
            <a:r>
              <a:rPr sz="195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material.</a:t>
            </a:r>
            <a:endParaRPr sz="1950">
              <a:latin typeface="Arial"/>
              <a:cs typeface="Arial"/>
            </a:endParaRPr>
          </a:p>
          <a:p>
            <a:pPr marL="330835" indent="-318770">
              <a:lnSpc>
                <a:spcPct val="100000"/>
              </a:lnSpc>
              <a:spcBef>
                <a:spcPts val="1145"/>
              </a:spcBef>
              <a:buFont typeface="Wingdings"/>
              <a:buChar char=""/>
              <a:tabLst>
                <a:tab pos="331470" algn="l"/>
              </a:tabLst>
            </a:pP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Kekurangan</a:t>
            </a:r>
            <a:r>
              <a:rPr sz="195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950">
              <a:latin typeface="Arial"/>
              <a:cs typeface="Arial"/>
            </a:endParaRPr>
          </a:p>
          <a:p>
            <a:pPr marL="330835" marR="241935">
              <a:lnSpc>
                <a:spcPct val="101499"/>
              </a:lnSpc>
              <a:spcBef>
                <a:spcPts val="1195"/>
              </a:spcBef>
            </a:pP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Pada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proyek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yang banyak mengalami hambatan atau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gangguan,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maka akan </a:t>
            </a:r>
            <a:r>
              <a:rPr sz="1950" spc="10" dirty="0">
                <a:solidFill>
                  <a:srgbClr val="C00000"/>
                </a:solidFill>
                <a:latin typeface="Arial"/>
                <a:cs typeface="Arial"/>
              </a:rPr>
              <a:t>sulit  </a:t>
            </a:r>
            <a:r>
              <a:rPr sz="1950" spc="15" dirty="0">
                <a:solidFill>
                  <a:srgbClr val="C00000"/>
                </a:solidFill>
                <a:latin typeface="Arial"/>
                <a:cs typeface="Arial"/>
              </a:rPr>
              <a:t>menggunakan metode</a:t>
            </a:r>
            <a:r>
              <a:rPr sz="195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spc="5" dirty="0">
                <a:solidFill>
                  <a:srgbClr val="C00000"/>
                </a:solidFill>
                <a:latin typeface="Arial"/>
                <a:cs typeface="Arial"/>
              </a:rPr>
              <a:t>ini.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7521" y="504444"/>
            <a:ext cx="4114038" cy="6632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0739" y="441198"/>
            <a:ext cx="0" cy="6758940"/>
          </a:xfrm>
          <a:custGeom>
            <a:avLst/>
            <a:gdLst/>
            <a:ahLst/>
            <a:cxnLst/>
            <a:rect l="l" t="t" r="r" b="b"/>
            <a:pathLst>
              <a:path h="6758940">
                <a:moveTo>
                  <a:pt x="0" y="0"/>
                </a:moveTo>
                <a:lnTo>
                  <a:pt x="0" y="675894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089" y="447294"/>
            <a:ext cx="4215130" cy="0"/>
          </a:xfrm>
          <a:custGeom>
            <a:avLst/>
            <a:gdLst/>
            <a:ahLst/>
            <a:cxnLst/>
            <a:rect l="l" t="t" r="r" b="b"/>
            <a:pathLst>
              <a:path w="4215130">
                <a:moveTo>
                  <a:pt x="0" y="0"/>
                </a:moveTo>
                <a:lnTo>
                  <a:pt x="4215130" y="0"/>
                </a:lnTo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7934" y="441198"/>
            <a:ext cx="0" cy="6758940"/>
          </a:xfrm>
          <a:custGeom>
            <a:avLst/>
            <a:gdLst/>
            <a:ahLst/>
            <a:cxnLst/>
            <a:rect l="l" t="t" r="r" b="b"/>
            <a:pathLst>
              <a:path h="6758940">
                <a:moveTo>
                  <a:pt x="0" y="0"/>
                </a:moveTo>
                <a:lnTo>
                  <a:pt x="0" y="6758940"/>
                </a:lnTo>
              </a:path>
            </a:pathLst>
          </a:custGeom>
          <a:ln w="114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229" y="7193660"/>
            <a:ext cx="4215130" cy="0"/>
          </a:xfrm>
          <a:custGeom>
            <a:avLst/>
            <a:gdLst/>
            <a:ahLst/>
            <a:cxnLst/>
            <a:rect l="l" t="t" r="r" b="b"/>
            <a:pathLst>
              <a:path w="4215130">
                <a:moveTo>
                  <a:pt x="0" y="0"/>
                </a:moveTo>
                <a:lnTo>
                  <a:pt x="4214622" y="0"/>
                </a:lnTo>
              </a:path>
            </a:pathLst>
          </a:custGeom>
          <a:ln w="1295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8839" y="466344"/>
            <a:ext cx="0" cy="6708775"/>
          </a:xfrm>
          <a:custGeom>
            <a:avLst/>
            <a:gdLst/>
            <a:ahLst/>
            <a:cxnLst/>
            <a:rect l="l" t="t" r="r" b="b"/>
            <a:pathLst>
              <a:path h="6708775">
                <a:moveTo>
                  <a:pt x="0" y="0"/>
                </a:moveTo>
                <a:lnTo>
                  <a:pt x="0" y="6708648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889" y="485394"/>
            <a:ext cx="4113529" cy="0"/>
          </a:xfrm>
          <a:custGeom>
            <a:avLst/>
            <a:gdLst/>
            <a:ahLst/>
            <a:cxnLst/>
            <a:rect l="l" t="t" r="r" b="b"/>
            <a:pathLst>
              <a:path w="4113529">
                <a:moveTo>
                  <a:pt x="0" y="0"/>
                </a:moveTo>
                <a:lnTo>
                  <a:pt x="411353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0470" y="466344"/>
            <a:ext cx="0" cy="6708775"/>
          </a:xfrm>
          <a:custGeom>
            <a:avLst/>
            <a:gdLst/>
            <a:ahLst/>
            <a:cxnLst/>
            <a:rect l="l" t="t" r="r" b="b"/>
            <a:pathLst>
              <a:path h="6708775">
                <a:moveTo>
                  <a:pt x="0" y="0"/>
                </a:moveTo>
                <a:lnTo>
                  <a:pt x="0" y="6708648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521" y="7155942"/>
            <a:ext cx="4114165" cy="0"/>
          </a:xfrm>
          <a:custGeom>
            <a:avLst/>
            <a:gdLst/>
            <a:ahLst/>
            <a:cxnLst/>
            <a:rect l="l" t="t" r="r" b="b"/>
            <a:pathLst>
              <a:path w="4114165">
                <a:moveTo>
                  <a:pt x="0" y="0"/>
                </a:moveTo>
                <a:lnTo>
                  <a:pt x="4114038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3019" y="504444"/>
            <a:ext cx="4366259" cy="6632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00535" y="441198"/>
            <a:ext cx="4491990" cy="6758940"/>
          </a:xfrm>
          <a:custGeom>
            <a:avLst/>
            <a:gdLst/>
            <a:ahLst/>
            <a:cxnLst/>
            <a:rect l="l" t="t" r="r" b="b"/>
            <a:pathLst>
              <a:path w="4491990" h="6758940">
                <a:moveTo>
                  <a:pt x="4491990" y="6758940"/>
                </a:moveTo>
                <a:lnTo>
                  <a:pt x="4491990" y="0"/>
                </a:lnTo>
                <a:lnTo>
                  <a:pt x="0" y="0"/>
                </a:lnTo>
                <a:lnTo>
                  <a:pt x="0" y="6758940"/>
                </a:lnTo>
                <a:lnTo>
                  <a:pt x="31242" y="6758940"/>
                </a:lnTo>
                <a:lnTo>
                  <a:pt x="31242" y="63245"/>
                </a:lnTo>
                <a:lnTo>
                  <a:pt x="62484" y="31241"/>
                </a:lnTo>
                <a:lnTo>
                  <a:pt x="62484" y="63245"/>
                </a:lnTo>
                <a:lnTo>
                  <a:pt x="4428744" y="63245"/>
                </a:lnTo>
                <a:lnTo>
                  <a:pt x="4428744" y="31241"/>
                </a:lnTo>
                <a:lnTo>
                  <a:pt x="4459986" y="63245"/>
                </a:lnTo>
                <a:lnTo>
                  <a:pt x="4459986" y="6758940"/>
                </a:lnTo>
                <a:lnTo>
                  <a:pt x="4491990" y="6758940"/>
                </a:lnTo>
                <a:close/>
              </a:path>
              <a:path w="4491990" h="6758940">
                <a:moveTo>
                  <a:pt x="62484" y="63245"/>
                </a:moveTo>
                <a:lnTo>
                  <a:pt x="62484" y="31241"/>
                </a:lnTo>
                <a:lnTo>
                  <a:pt x="31242" y="63245"/>
                </a:lnTo>
                <a:lnTo>
                  <a:pt x="62484" y="63245"/>
                </a:lnTo>
                <a:close/>
              </a:path>
              <a:path w="4491990" h="6758940">
                <a:moveTo>
                  <a:pt x="62484" y="6695694"/>
                </a:moveTo>
                <a:lnTo>
                  <a:pt x="62484" y="63245"/>
                </a:lnTo>
                <a:lnTo>
                  <a:pt x="31242" y="63245"/>
                </a:lnTo>
                <a:lnTo>
                  <a:pt x="31242" y="6695694"/>
                </a:lnTo>
                <a:lnTo>
                  <a:pt x="62484" y="6695694"/>
                </a:lnTo>
                <a:close/>
              </a:path>
              <a:path w="4491990" h="6758940">
                <a:moveTo>
                  <a:pt x="4459986" y="6695694"/>
                </a:moveTo>
                <a:lnTo>
                  <a:pt x="31242" y="6695694"/>
                </a:lnTo>
                <a:lnTo>
                  <a:pt x="62484" y="6727698"/>
                </a:lnTo>
                <a:lnTo>
                  <a:pt x="62484" y="6758940"/>
                </a:lnTo>
                <a:lnTo>
                  <a:pt x="4428744" y="6758940"/>
                </a:lnTo>
                <a:lnTo>
                  <a:pt x="4428744" y="6727698"/>
                </a:lnTo>
                <a:lnTo>
                  <a:pt x="4459986" y="6695694"/>
                </a:lnTo>
                <a:close/>
              </a:path>
              <a:path w="4491990" h="6758940">
                <a:moveTo>
                  <a:pt x="62484" y="6758940"/>
                </a:moveTo>
                <a:lnTo>
                  <a:pt x="62484" y="6727698"/>
                </a:lnTo>
                <a:lnTo>
                  <a:pt x="31242" y="6695694"/>
                </a:lnTo>
                <a:lnTo>
                  <a:pt x="31242" y="6758940"/>
                </a:lnTo>
                <a:lnTo>
                  <a:pt x="62484" y="6758940"/>
                </a:lnTo>
                <a:close/>
              </a:path>
              <a:path w="4491990" h="6758940">
                <a:moveTo>
                  <a:pt x="4459986" y="63245"/>
                </a:moveTo>
                <a:lnTo>
                  <a:pt x="4428744" y="31241"/>
                </a:lnTo>
                <a:lnTo>
                  <a:pt x="4428744" y="63245"/>
                </a:lnTo>
                <a:lnTo>
                  <a:pt x="4459986" y="63245"/>
                </a:lnTo>
                <a:close/>
              </a:path>
              <a:path w="4491990" h="6758940">
                <a:moveTo>
                  <a:pt x="4459986" y="6695694"/>
                </a:moveTo>
                <a:lnTo>
                  <a:pt x="4459986" y="63245"/>
                </a:lnTo>
                <a:lnTo>
                  <a:pt x="4428744" y="63245"/>
                </a:lnTo>
                <a:lnTo>
                  <a:pt x="4428744" y="6695694"/>
                </a:lnTo>
                <a:lnTo>
                  <a:pt x="4459986" y="6695694"/>
                </a:lnTo>
                <a:close/>
              </a:path>
              <a:path w="4491990" h="6758940">
                <a:moveTo>
                  <a:pt x="4459986" y="6758940"/>
                </a:moveTo>
                <a:lnTo>
                  <a:pt x="4459986" y="6695694"/>
                </a:lnTo>
                <a:lnTo>
                  <a:pt x="4428744" y="6727698"/>
                </a:lnTo>
                <a:lnTo>
                  <a:pt x="4428744" y="6758940"/>
                </a:lnTo>
                <a:lnTo>
                  <a:pt x="4459986" y="675894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817" y="575564"/>
            <a:ext cx="8830945" cy="65532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05459" marR="527050" indent="-493395">
              <a:lnSpc>
                <a:spcPct val="89800"/>
              </a:lnSpc>
              <a:spcBef>
                <a:spcPts val="420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Proyek dengan pekerjaan berulang seperti  pembangunan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50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rumah yang identik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tidak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dapat  didekati dengan dasar pembangunan sebuah rumah  pada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satu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waktu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kemudian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diikuti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rumah kedua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dan 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seterusnya.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9A00"/>
              </a:buClr>
              <a:buFont typeface="Wingdings"/>
              <a:buChar char=""/>
            </a:pPr>
            <a:endParaRPr sz="3600">
              <a:latin typeface="Times New Roman"/>
              <a:cs typeface="Times New Roman"/>
            </a:endParaRPr>
          </a:p>
          <a:p>
            <a:pPr marL="505459" marR="340995" indent="-493395" algn="just">
              <a:lnSpc>
                <a:spcPts val="2860"/>
              </a:lnSpc>
              <a:buClr>
                <a:srgbClr val="CC9A00"/>
              </a:buClr>
              <a:buSzPct val="69811"/>
              <a:buFont typeface="Wingdings"/>
              <a:buChar char=""/>
              <a:tabLst>
                <a:tab pos="506095" algn="l"/>
              </a:tabLst>
            </a:pP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Dalam beberapa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kasus, kegiatan-kegiatan konstruksi  yang sama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dilaksanakan oleh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kelompok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pekerja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yang  sama secara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berkelanjutan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selama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durasi</a:t>
            </a:r>
            <a:r>
              <a:rPr sz="2650" spc="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C9A00"/>
              </a:buClr>
              <a:buFont typeface="Wingdings"/>
              <a:buChar char=""/>
            </a:pPr>
            <a:endParaRPr sz="3500">
              <a:latin typeface="Times New Roman"/>
              <a:cs typeface="Times New Roman"/>
            </a:endParaRPr>
          </a:p>
          <a:p>
            <a:pPr marL="505459" marR="5080" indent="-493395">
              <a:lnSpc>
                <a:spcPct val="89800"/>
              </a:lnSpc>
              <a:spcBef>
                <a:spcPts val="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Proyek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transportasi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misalnya menunjukkan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ciri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ini 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karena sifatnya yang memanjang.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Konstruksi jalan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raya  melibatkan kegiatan-kegiatan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‘clearing’, ‘grubbing’,  ‘grading’, ‘subbase’, ‘base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coarse’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dan ‘paving’.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Masing-  masing kegiatan ini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harus diulang oleh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kelompok 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pekerja yang sama dari satu bagian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ke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bagian yang  lain.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817" y="1204213"/>
            <a:ext cx="8873490" cy="582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5459" marR="309245" indent="-493395">
              <a:lnSpc>
                <a:spcPct val="99700"/>
              </a:lnSpc>
              <a:spcBef>
                <a:spcPts val="10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Network diagram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tidak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dapat membedakan kecepatan  kemajuan (rate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of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progress) diantara kegiatan- 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kegiatannya,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durasi dari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kegiatan-kegiatan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network  diagram adalah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total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waktu yang diperlukan untuk 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menyelesaikan kegiatan tersebut,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jumlah unit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yang 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dapat diselesaikan dalam suatu periode durasi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tidak  tampak.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C9A00"/>
              </a:buClr>
              <a:buFont typeface="Wingdings"/>
              <a:buChar char=""/>
            </a:pPr>
            <a:endParaRPr sz="3850">
              <a:latin typeface="Times New Roman"/>
              <a:cs typeface="Times New Roman"/>
            </a:endParaRPr>
          </a:p>
          <a:p>
            <a:pPr marL="505459" marR="5080" indent="-493395">
              <a:lnSpc>
                <a:spcPct val="99800"/>
              </a:lnSpc>
              <a:spcBef>
                <a:spcPts val="5"/>
              </a:spcBef>
              <a:buClr>
                <a:srgbClr val="CC9A00"/>
              </a:buClr>
              <a:buSzPct val="6981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Seringkali barchart juga digunakan untuk menjadwalkan  proyek linier,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tetapi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ada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kerugiannya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juga.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Barchart 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hanya menghubungkan kegiatan-kegiatan dengan skala  waktu ketergantungan antar kegiatan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tidak tampak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dan  untuk proyek linier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tidak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dapat menunjukkan variasi  kecepatan kemajuannya.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817" y="382015"/>
            <a:ext cx="55333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b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DASAR</a:t>
            </a:r>
            <a:r>
              <a:rPr sz="4850" b="0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85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HITUNGAN</a:t>
            </a:r>
            <a:endParaRPr sz="4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817" y="1742947"/>
            <a:ext cx="9326245" cy="43033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90525" marR="5080" indent="-378460">
              <a:lnSpc>
                <a:spcPct val="91000"/>
              </a:lnSpc>
              <a:spcBef>
                <a:spcPts val="459"/>
              </a:spcBef>
              <a:buClr>
                <a:srgbClr val="00007C"/>
              </a:buClr>
              <a:buSzPct val="75409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Diagram </a:t>
            </a:r>
            <a:r>
              <a:rPr sz="3050" spc="20" dirty="0">
                <a:latin typeface="Arial"/>
                <a:cs typeface="Arial"/>
              </a:rPr>
              <a:t>LoB </a:t>
            </a:r>
            <a:r>
              <a:rPr sz="3050" spc="15" dirty="0">
                <a:latin typeface="Arial"/>
                <a:cs typeface="Arial"/>
              </a:rPr>
              <a:t>dibuat berdasarkan anggapan </a:t>
            </a:r>
            <a:r>
              <a:rPr sz="3050" spc="20" dirty="0">
                <a:latin typeface="Arial"/>
                <a:cs typeface="Arial"/>
              </a:rPr>
              <a:t>bahwa  </a:t>
            </a:r>
            <a:r>
              <a:rPr sz="3050" spc="15" dirty="0">
                <a:latin typeface="Arial"/>
                <a:cs typeface="Arial"/>
              </a:rPr>
              <a:t>satu kelompok pekerja mengerjakan satu </a:t>
            </a:r>
            <a:r>
              <a:rPr sz="3050" spc="10" dirty="0">
                <a:latin typeface="Arial"/>
                <a:cs typeface="Arial"/>
              </a:rPr>
              <a:t>jenis  </a:t>
            </a:r>
            <a:r>
              <a:rPr sz="3050" spc="15" dirty="0">
                <a:latin typeface="Arial"/>
                <a:cs typeface="Arial"/>
              </a:rPr>
              <a:t>kegiatan untuk satu </a:t>
            </a:r>
            <a:r>
              <a:rPr sz="3050" spc="10" dirty="0">
                <a:latin typeface="Arial"/>
                <a:cs typeface="Arial"/>
              </a:rPr>
              <a:t>unit. </a:t>
            </a:r>
            <a:r>
              <a:rPr sz="3050" spc="15" dirty="0">
                <a:latin typeface="Arial"/>
                <a:cs typeface="Arial"/>
              </a:rPr>
              <a:t>Jadi meskipun digunakan  </a:t>
            </a:r>
            <a:r>
              <a:rPr sz="3050" spc="10" dirty="0">
                <a:latin typeface="Arial"/>
                <a:cs typeface="Arial"/>
              </a:rPr>
              <a:t>lebih dari </a:t>
            </a:r>
            <a:r>
              <a:rPr sz="3050" spc="15" dirty="0">
                <a:latin typeface="Arial"/>
                <a:cs typeface="Arial"/>
              </a:rPr>
              <a:t>satu kelompok pekerja untuk satu  kegiatan, durasi untuk menyelesaikan kegiatan  tersebut pada satu </a:t>
            </a:r>
            <a:r>
              <a:rPr sz="3050" spc="10" dirty="0">
                <a:latin typeface="Arial"/>
                <a:cs typeface="Arial"/>
              </a:rPr>
              <a:t>unit tidak </a:t>
            </a:r>
            <a:r>
              <a:rPr sz="3050" spc="15" dirty="0">
                <a:latin typeface="Arial"/>
                <a:cs typeface="Arial"/>
              </a:rPr>
              <a:t>berubah melainkan  pada waktu yang bersamaan dapat dilakukan  kegiatan yang </a:t>
            </a:r>
            <a:r>
              <a:rPr sz="3050" spc="20" dirty="0">
                <a:latin typeface="Arial"/>
                <a:cs typeface="Arial"/>
              </a:rPr>
              <a:t>sama </a:t>
            </a:r>
            <a:r>
              <a:rPr sz="3050" spc="15" dirty="0">
                <a:latin typeface="Arial"/>
                <a:cs typeface="Arial"/>
              </a:rPr>
              <a:t>untuk beberapa </a:t>
            </a:r>
            <a:r>
              <a:rPr sz="3050" spc="10" dirty="0">
                <a:latin typeface="Arial"/>
                <a:cs typeface="Arial"/>
              </a:rPr>
              <a:t>unit </a:t>
            </a:r>
            <a:r>
              <a:rPr sz="3050" spc="15" dirty="0">
                <a:latin typeface="Arial"/>
                <a:cs typeface="Arial"/>
              </a:rPr>
              <a:t>sesuai  jumlah kelompok pekerja yang digunakan sehingga  kecepatan produksinya</a:t>
            </a:r>
            <a:r>
              <a:rPr sz="3050" spc="55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meningkat.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0899" y="577850"/>
            <a:ext cx="452945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b="0" u="heavy" spc="5" dirty="0">
                <a:solidFill>
                  <a:srgbClr val="006565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DASAR</a:t>
            </a:r>
            <a:r>
              <a:rPr b="0" u="heavy" spc="-80" dirty="0">
                <a:solidFill>
                  <a:srgbClr val="006565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 </a:t>
            </a:r>
            <a:r>
              <a:rPr b="0" u="heavy" spc="5" dirty="0">
                <a:solidFill>
                  <a:srgbClr val="006565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HITUNGAN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0817" y="2750311"/>
            <a:ext cx="8584565" cy="21882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90525" marR="5080" indent="-378460">
              <a:lnSpc>
                <a:spcPct val="91000"/>
              </a:lnSpc>
              <a:spcBef>
                <a:spcPts val="459"/>
              </a:spcBef>
              <a:buClr>
                <a:srgbClr val="006565"/>
              </a:buClr>
              <a:buSzPct val="70491"/>
              <a:buFont typeface="Wingdings"/>
              <a:buChar char="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Penjadwalan </a:t>
            </a:r>
            <a:r>
              <a:rPr sz="3050" spc="5" dirty="0">
                <a:latin typeface="Arial"/>
                <a:cs typeface="Arial"/>
              </a:rPr>
              <a:t>ini </a:t>
            </a:r>
            <a:r>
              <a:rPr sz="3050" spc="15" dirty="0">
                <a:latin typeface="Arial"/>
                <a:cs typeface="Arial"/>
              </a:rPr>
              <a:t>dibuat berdasarkan hubungan  </a:t>
            </a:r>
            <a:r>
              <a:rPr sz="3050" spc="10" dirty="0">
                <a:latin typeface="Arial"/>
                <a:cs typeface="Arial"/>
              </a:rPr>
              <a:t>“finish to start”. </a:t>
            </a:r>
            <a:r>
              <a:rPr sz="3050" spc="15" dirty="0">
                <a:latin typeface="Arial"/>
                <a:cs typeface="Arial"/>
              </a:rPr>
              <a:t>Pada kenyatannya kegiatan  dapat dilaksanakan </a:t>
            </a:r>
            <a:r>
              <a:rPr sz="3050" spc="10" dirty="0">
                <a:latin typeface="Arial"/>
                <a:cs typeface="Arial"/>
              </a:rPr>
              <a:t>‘overlap’ </a:t>
            </a:r>
            <a:r>
              <a:rPr sz="3050" spc="15" dirty="0">
                <a:latin typeface="Arial"/>
                <a:cs typeface="Arial"/>
              </a:rPr>
              <a:t>satu dengan yang  </a:t>
            </a:r>
            <a:r>
              <a:rPr sz="3050" spc="10" dirty="0">
                <a:latin typeface="Arial"/>
                <a:cs typeface="Arial"/>
              </a:rPr>
              <a:t>lainnya, tetapi </a:t>
            </a:r>
            <a:r>
              <a:rPr sz="3050" spc="15" dirty="0">
                <a:latin typeface="Arial"/>
                <a:cs typeface="Arial"/>
              </a:rPr>
              <a:t>hal </a:t>
            </a:r>
            <a:r>
              <a:rPr sz="3050" spc="10" dirty="0">
                <a:latin typeface="Arial"/>
                <a:cs typeface="Arial"/>
              </a:rPr>
              <a:t>ini tidak </a:t>
            </a:r>
            <a:r>
              <a:rPr sz="3050" spc="15" dirty="0">
                <a:latin typeface="Arial"/>
                <a:cs typeface="Arial"/>
              </a:rPr>
              <a:t>dapat ditunjukkan  dalam </a:t>
            </a:r>
            <a:r>
              <a:rPr sz="3050" spc="10" dirty="0">
                <a:latin typeface="Arial"/>
                <a:cs typeface="Arial"/>
              </a:rPr>
              <a:t>diagram</a:t>
            </a:r>
            <a:r>
              <a:rPr sz="3050" spc="5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LoB.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14"/>
              </a:spcBef>
            </a:pPr>
            <a:r>
              <a:rPr spc="10" dirty="0"/>
              <a:t>FORMAT </a:t>
            </a:r>
            <a:r>
              <a:rPr spc="5" dirty="0"/>
              <a:t>DIAGRAM LINE </a:t>
            </a:r>
            <a:r>
              <a:rPr spc="10" dirty="0"/>
              <a:t>OF</a:t>
            </a:r>
            <a:r>
              <a:rPr spc="-60" dirty="0"/>
              <a:t> </a:t>
            </a:r>
            <a:r>
              <a:rPr spc="5" dirty="0"/>
              <a:t>BALANCE</a:t>
            </a:r>
          </a:p>
        </p:txBody>
      </p:sp>
      <p:sp>
        <p:nvSpPr>
          <p:cNvPr id="4" name="object 4"/>
          <p:cNvSpPr/>
          <p:nvPr/>
        </p:nvSpPr>
        <p:spPr>
          <a:xfrm>
            <a:off x="830465" y="1040511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988" y="0"/>
                </a:lnTo>
              </a:path>
            </a:pathLst>
          </a:custGeom>
          <a:ln w="52578">
            <a:solidFill>
              <a:srgbClr val="00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5399" y="1406905"/>
            <a:ext cx="8841740" cy="51028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90525" marR="590550" indent="-378460">
              <a:lnSpc>
                <a:spcPts val="3329"/>
              </a:lnSpc>
              <a:spcBef>
                <a:spcPts val="52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Diagram </a:t>
            </a:r>
            <a:r>
              <a:rPr sz="3050" spc="20" dirty="0">
                <a:latin typeface="Arial"/>
                <a:cs typeface="Arial"/>
              </a:rPr>
              <a:t>LoB </a:t>
            </a:r>
            <a:r>
              <a:rPr sz="3050" spc="15" dirty="0">
                <a:latin typeface="Arial"/>
                <a:cs typeface="Arial"/>
              </a:rPr>
              <a:t>membandingkan waktu dengan  </a:t>
            </a:r>
            <a:r>
              <a:rPr sz="3050" spc="10" dirty="0">
                <a:latin typeface="Arial"/>
                <a:cs typeface="Arial"/>
              </a:rPr>
              <a:t>lokasi </a:t>
            </a:r>
            <a:r>
              <a:rPr sz="3050" spc="15" dirty="0">
                <a:latin typeface="Arial"/>
                <a:cs typeface="Arial"/>
              </a:rPr>
              <a:t>atau jumlah </a:t>
            </a:r>
            <a:r>
              <a:rPr sz="3050" spc="10" dirty="0">
                <a:latin typeface="Arial"/>
                <a:cs typeface="Arial"/>
              </a:rPr>
              <a:t>unit </a:t>
            </a:r>
            <a:r>
              <a:rPr sz="3050" spc="15" dirty="0">
                <a:latin typeface="Arial"/>
                <a:cs typeface="Arial"/>
              </a:rPr>
              <a:t>yang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berulang</a:t>
            </a:r>
            <a:endParaRPr sz="3050">
              <a:latin typeface="Arial"/>
              <a:cs typeface="Arial"/>
            </a:endParaRPr>
          </a:p>
          <a:p>
            <a:pPr marL="390525" marR="502284" indent="-378460">
              <a:lnSpc>
                <a:spcPct val="91100"/>
              </a:lnSpc>
              <a:spcBef>
                <a:spcPts val="68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20" dirty="0">
                <a:latin typeface="Arial"/>
                <a:cs typeface="Arial"/>
              </a:rPr>
              <a:t>Sumbu </a:t>
            </a:r>
            <a:r>
              <a:rPr sz="3050" spc="15" dirty="0">
                <a:latin typeface="Arial"/>
                <a:cs typeface="Arial"/>
              </a:rPr>
              <a:t>datar menunjukkan waktu sementara  </a:t>
            </a:r>
            <a:r>
              <a:rPr sz="3050" spc="20" dirty="0">
                <a:latin typeface="Arial"/>
                <a:cs typeface="Arial"/>
              </a:rPr>
              <a:t>sumbu </a:t>
            </a:r>
            <a:r>
              <a:rPr sz="3050" spc="15" dirty="0">
                <a:latin typeface="Arial"/>
                <a:cs typeface="Arial"/>
              </a:rPr>
              <a:t>tegak menunjukkan </a:t>
            </a:r>
            <a:r>
              <a:rPr sz="3050" spc="10" dirty="0">
                <a:latin typeface="Arial"/>
                <a:cs typeface="Arial"/>
              </a:rPr>
              <a:t>lokasi </a:t>
            </a:r>
            <a:r>
              <a:rPr sz="3050" spc="15" dirty="0">
                <a:latin typeface="Arial"/>
                <a:cs typeface="Arial"/>
              </a:rPr>
              <a:t>atau jumlah  </a:t>
            </a:r>
            <a:r>
              <a:rPr sz="3050" spc="10" dirty="0">
                <a:latin typeface="Arial"/>
                <a:cs typeface="Arial"/>
              </a:rPr>
              <a:t>unit </a:t>
            </a:r>
            <a:r>
              <a:rPr sz="3050" spc="15" dirty="0">
                <a:latin typeface="Arial"/>
                <a:cs typeface="Arial"/>
              </a:rPr>
              <a:t>sepanjang rentang</a:t>
            </a:r>
            <a:r>
              <a:rPr sz="3050" spc="5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proyek.</a:t>
            </a:r>
            <a:endParaRPr sz="3050">
              <a:latin typeface="Arial"/>
              <a:cs typeface="Arial"/>
            </a:endParaRPr>
          </a:p>
          <a:p>
            <a:pPr marL="390525" marR="1047115" indent="-378460">
              <a:lnSpc>
                <a:spcPts val="3329"/>
              </a:lnSpc>
              <a:spcBef>
                <a:spcPts val="795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Lokasi dapat diukur melalui beberapa cara  misalnya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:</a:t>
            </a:r>
            <a:endParaRPr sz="3050">
              <a:latin typeface="Arial"/>
              <a:cs typeface="Arial"/>
            </a:endParaRPr>
          </a:p>
          <a:p>
            <a:pPr marL="1019810" marR="506095" lvl="1" indent="-629920">
              <a:lnSpc>
                <a:spcPts val="3329"/>
              </a:lnSpc>
              <a:spcBef>
                <a:spcPts val="745"/>
              </a:spcBef>
              <a:buChar char="-"/>
              <a:tabLst>
                <a:tab pos="1019810" algn="l"/>
                <a:tab pos="1020444" algn="l"/>
              </a:tabLst>
            </a:pPr>
            <a:r>
              <a:rPr sz="3050" spc="15" dirty="0">
                <a:latin typeface="Arial"/>
                <a:cs typeface="Arial"/>
              </a:rPr>
              <a:t>pada konstruksi gedung </a:t>
            </a:r>
            <a:r>
              <a:rPr sz="3050" spc="10" dirty="0">
                <a:latin typeface="Arial"/>
                <a:cs typeface="Arial"/>
              </a:rPr>
              <a:t>bertingkat </a:t>
            </a:r>
            <a:r>
              <a:rPr sz="3050" spc="15" dirty="0">
                <a:latin typeface="Arial"/>
                <a:cs typeface="Arial"/>
              </a:rPr>
              <a:t>ukuran  </a:t>
            </a:r>
            <a:r>
              <a:rPr sz="3050" spc="10" dirty="0">
                <a:latin typeface="Arial"/>
                <a:cs typeface="Arial"/>
              </a:rPr>
              <a:t>lokasi </a:t>
            </a:r>
            <a:r>
              <a:rPr sz="3050" spc="15" dirty="0">
                <a:latin typeface="Arial"/>
                <a:cs typeface="Arial"/>
              </a:rPr>
              <a:t>adalah </a:t>
            </a:r>
            <a:r>
              <a:rPr sz="3050" spc="10" dirty="0">
                <a:latin typeface="Arial"/>
                <a:cs typeface="Arial"/>
              </a:rPr>
              <a:t>tingkat </a:t>
            </a:r>
            <a:r>
              <a:rPr sz="3050" spc="15" dirty="0">
                <a:latin typeface="Arial"/>
                <a:cs typeface="Arial"/>
              </a:rPr>
              <a:t>atau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lantai</a:t>
            </a:r>
            <a:endParaRPr sz="3050">
              <a:latin typeface="Arial"/>
              <a:cs typeface="Arial"/>
            </a:endParaRPr>
          </a:p>
          <a:p>
            <a:pPr marL="1019810" marR="5080" lvl="1" indent="-629920">
              <a:lnSpc>
                <a:spcPts val="3329"/>
              </a:lnSpc>
              <a:spcBef>
                <a:spcPts val="745"/>
              </a:spcBef>
              <a:buChar char="-"/>
              <a:tabLst>
                <a:tab pos="1019810" algn="l"/>
                <a:tab pos="1020444" algn="l"/>
              </a:tabLst>
            </a:pPr>
            <a:r>
              <a:rPr sz="3050" spc="15" dirty="0">
                <a:latin typeface="Arial"/>
                <a:cs typeface="Arial"/>
              </a:rPr>
              <a:t>pada </a:t>
            </a:r>
            <a:r>
              <a:rPr sz="3050" spc="10" dirty="0">
                <a:latin typeface="Arial"/>
                <a:cs typeface="Arial"/>
              </a:rPr>
              <a:t>proyek transportasi, ukuran lokasi yang  </a:t>
            </a:r>
            <a:r>
              <a:rPr sz="3050" spc="15" dirty="0">
                <a:latin typeface="Arial"/>
                <a:cs typeface="Arial"/>
              </a:rPr>
              <a:t>cocok </a:t>
            </a:r>
            <a:r>
              <a:rPr sz="3050" spc="10" dirty="0">
                <a:latin typeface="Arial"/>
                <a:cs typeface="Arial"/>
              </a:rPr>
              <a:t>adalah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jarak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9989" y="109982"/>
            <a:ext cx="3665854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PENGENDALIAN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9018" y="5233670"/>
            <a:ext cx="1299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161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0000"/>
                </a:solidFill>
                <a:latin typeface="Verdana"/>
                <a:cs typeface="Verdana"/>
              </a:rPr>
              <a:t>MUTU  PROYEK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399" y="870457"/>
            <a:ext cx="7854950" cy="409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" marR="5080" indent="-416559">
              <a:lnSpc>
                <a:spcPct val="100000"/>
              </a:lnSpc>
              <a:spcBef>
                <a:spcPts val="100"/>
              </a:spcBef>
              <a:tabLst>
                <a:tab pos="428625" algn="l"/>
              </a:tabLst>
            </a:pPr>
            <a:r>
              <a:rPr sz="2200" dirty="0">
                <a:solidFill>
                  <a:srgbClr val="002060"/>
                </a:solidFill>
                <a:latin typeface="Wingdings"/>
                <a:cs typeface="Wingdings"/>
              </a:rPr>
              <a:t>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Memantau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mengkaji agar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langkah-langkah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kegiatan  terbimbing kearah tujuan yang ditetapkan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428625" marR="36195" indent="-416559">
              <a:lnSpc>
                <a:spcPct val="100000"/>
              </a:lnSpc>
              <a:tabLst>
                <a:tab pos="428625" algn="l"/>
              </a:tabLst>
            </a:pPr>
            <a:r>
              <a:rPr sz="2200" dirty="0">
                <a:solidFill>
                  <a:srgbClr val="002060"/>
                </a:solidFill>
                <a:latin typeface="Wingdings"/>
                <a:cs typeface="Wingdings"/>
              </a:rPr>
              <a:t>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Untuk menjaga kesesuaian antara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perencanaan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dengan  pelaksanaan.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8625" algn="l"/>
              </a:tabLst>
            </a:pPr>
            <a:r>
              <a:rPr sz="2200" dirty="0">
                <a:solidFill>
                  <a:srgbClr val="002060"/>
                </a:solidFill>
                <a:latin typeface="Wingdings"/>
                <a:cs typeface="Wingdings"/>
              </a:rPr>
              <a:t>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Antisipasi keterlambatan</a:t>
            </a:r>
            <a:r>
              <a:rPr sz="22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jadwal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8625" algn="l"/>
              </a:tabLst>
            </a:pPr>
            <a:r>
              <a:rPr sz="2200" dirty="0">
                <a:solidFill>
                  <a:srgbClr val="002060"/>
                </a:solidFill>
                <a:latin typeface="Wingdings"/>
                <a:cs typeface="Wingdings"/>
              </a:rPr>
              <a:t>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Pembengkakan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biaya proyek dapat</a:t>
            </a:r>
            <a:r>
              <a:rPr sz="2200" b="1" spc="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dihindari.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5956935" marR="493395" indent="-390525">
              <a:lnSpc>
                <a:spcPct val="100000"/>
              </a:lnSpc>
            </a:pPr>
            <a:r>
              <a:rPr sz="2200" b="1" spc="-5" dirty="0">
                <a:solidFill>
                  <a:srgbClr val="FFFF9A"/>
                </a:solidFill>
                <a:latin typeface="Verdana"/>
                <a:cs typeface="Verdana"/>
              </a:rPr>
              <a:t>PENILAIAN  BIAYA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01896" y="4099102"/>
            <a:ext cx="7410950" cy="2969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8019" y="6199123"/>
            <a:ext cx="181228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marR="5080" indent="-310515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9AFF"/>
                </a:solidFill>
                <a:latin typeface="Verdana"/>
                <a:cs typeface="Verdana"/>
              </a:rPr>
              <a:t>PENILAIAN  WAKTU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598" y="5065267"/>
            <a:ext cx="211836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9A"/>
                </a:solidFill>
                <a:latin typeface="Verdana"/>
                <a:cs typeface="Verdana"/>
              </a:rPr>
              <a:t>PENILAIAN  FISIK  </a:t>
            </a:r>
            <a:r>
              <a:rPr sz="2200" b="1" dirty="0">
                <a:solidFill>
                  <a:srgbClr val="FFFF9A"/>
                </a:solidFill>
                <a:latin typeface="Verdana"/>
                <a:cs typeface="Verdana"/>
              </a:rPr>
              <a:t>KONSTRUKSI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14"/>
              </a:spcBef>
            </a:pPr>
            <a:r>
              <a:rPr spc="10" dirty="0"/>
              <a:t>FORMAT </a:t>
            </a:r>
            <a:r>
              <a:rPr spc="5" dirty="0"/>
              <a:t>DIAGRAM LINE </a:t>
            </a:r>
            <a:r>
              <a:rPr spc="10" dirty="0"/>
              <a:t>OF</a:t>
            </a:r>
            <a:r>
              <a:rPr spc="-60" dirty="0"/>
              <a:t> </a:t>
            </a:r>
            <a:r>
              <a:rPr spc="5" dirty="0"/>
              <a:t>BALANCE</a:t>
            </a:r>
          </a:p>
        </p:txBody>
      </p:sp>
      <p:sp>
        <p:nvSpPr>
          <p:cNvPr id="4" name="object 4"/>
          <p:cNvSpPr/>
          <p:nvPr/>
        </p:nvSpPr>
        <p:spPr>
          <a:xfrm>
            <a:off x="830465" y="1040511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988" y="0"/>
                </a:lnTo>
              </a:path>
            </a:pathLst>
          </a:custGeom>
          <a:ln w="52578">
            <a:solidFill>
              <a:srgbClr val="00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817" y="1286510"/>
            <a:ext cx="8716010" cy="5478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0525" marR="5080" indent="-378460">
              <a:lnSpc>
                <a:spcPct val="101099"/>
              </a:lnSpc>
              <a:spcBef>
                <a:spcPts val="9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Waktu </a:t>
            </a:r>
            <a:r>
              <a:rPr sz="3050" spc="10" dirty="0">
                <a:latin typeface="Arial"/>
                <a:cs typeface="Arial"/>
              </a:rPr>
              <a:t>biasanya diukur dalam hari kerja,  </a:t>
            </a:r>
            <a:r>
              <a:rPr sz="3050" spc="15" dirty="0">
                <a:latin typeface="Arial"/>
                <a:cs typeface="Arial"/>
              </a:rPr>
              <a:t>meskipun jam, minggu atau bulan mungkin </a:t>
            </a:r>
            <a:r>
              <a:rPr sz="3050" spc="10" dirty="0">
                <a:latin typeface="Arial"/>
                <a:cs typeface="Arial"/>
              </a:rPr>
              <a:t>juga  </a:t>
            </a:r>
            <a:r>
              <a:rPr sz="3050" spc="15" dirty="0">
                <a:latin typeface="Arial"/>
                <a:cs typeface="Arial"/>
              </a:rPr>
              <a:t>digunakan.</a:t>
            </a:r>
            <a:endParaRPr sz="3050">
              <a:latin typeface="Arial"/>
              <a:cs typeface="Arial"/>
            </a:endParaRPr>
          </a:p>
          <a:p>
            <a:pPr marL="390525" marR="771525" indent="-378460">
              <a:lnSpc>
                <a:spcPct val="101099"/>
              </a:lnSpc>
              <a:spcBef>
                <a:spcPts val="74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Kemajuan kegiatan yang </a:t>
            </a:r>
            <a:r>
              <a:rPr sz="3050" spc="10" dirty="0">
                <a:latin typeface="Arial"/>
                <a:cs typeface="Arial"/>
              </a:rPr>
              <a:t>telah </a:t>
            </a:r>
            <a:r>
              <a:rPr sz="3050" spc="15" dirty="0">
                <a:latin typeface="Arial"/>
                <a:cs typeface="Arial"/>
              </a:rPr>
              <a:t>ditentukan  diposisikan pada diagram </a:t>
            </a:r>
            <a:r>
              <a:rPr sz="3050" spc="20" dirty="0">
                <a:latin typeface="Arial"/>
                <a:cs typeface="Arial"/>
              </a:rPr>
              <a:t>LoB </a:t>
            </a:r>
            <a:r>
              <a:rPr sz="3050" spc="15" dirty="0">
                <a:latin typeface="Arial"/>
                <a:cs typeface="Arial"/>
              </a:rPr>
              <a:t>berdasarkan  waktu dan</a:t>
            </a:r>
            <a:r>
              <a:rPr sz="305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lokasinya.</a:t>
            </a:r>
            <a:endParaRPr sz="3050">
              <a:latin typeface="Arial"/>
              <a:cs typeface="Arial"/>
            </a:endParaRPr>
          </a:p>
          <a:p>
            <a:pPr marL="390525" marR="201295" indent="-378460">
              <a:lnSpc>
                <a:spcPct val="101099"/>
              </a:lnSpc>
              <a:spcBef>
                <a:spcPts val="74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Masing-masing kegiatan ditempatkan </a:t>
            </a:r>
            <a:r>
              <a:rPr sz="3050" spc="10" dirty="0">
                <a:latin typeface="Arial"/>
                <a:cs typeface="Arial"/>
              </a:rPr>
              <a:t>terpisah,  </a:t>
            </a:r>
            <a:r>
              <a:rPr sz="3050" spc="15" dirty="0">
                <a:latin typeface="Arial"/>
                <a:cs typeface="Arial"/>
              </a:rPr>
              <a:t>menghasilkan serangkaian </a:t>
            </a:r>
            <a:r>
              <a:rPr sz="3050" spc="10" dirty="0">
                <a:latin typeface="Arial"/>
                <a:cs typeface="Arial"/>
              </a:rPr>
              <a:t>garis</a:t>
            </a:r>
            <a:r>
              <a:rPr sz="3050" spc="65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diagonal</a:t>
            </a:r>
            <a:endParaRPr sz="3050">
              <a:latin typeface="Arial"/>
              <a:cs typeface="Arial"/>
            </a:endParaRPr>
          </a:p>
          <a:p>
            <a:pPr marL="390525" marR="572135" indent="-378460">
              <a:lnSpc>
                <a:spcPct val="101099"/>
              </a:lnSpc>
              <a:spcBef>
                <a:spcPts val="745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Kemiringan </a:t>
            </a:r>
            <a:r>
              <a:rPr sz="3050" spc="10" dirty="0">
                <a:latin typeface="Arial"/>
                <a:cs typeface="Arial"/>
              </a:rPr>
              <a:t>dari garis </a:t>
            </a:r>
            <a:r>
              <a:rPr sz="3050" spc="15" dirty="0">
                <a:latin typeface="Arial"/>
                <a:cs typeface="Arial"/>
              </a:rPr>
              <a:t>diagonal menunjukkan  rencana kecepatan kemajuan pada </a:t>
            </a:r>
            <a:r>
              <a:rPr sz="3050" spc="10" dirty="0">
                <a:latin typeface="Arial"/>
                <a:cs typeface="Arial"/>
              </a:rPr>
              <a:t>lokasi  tertentu </a:t>
            </a:r>
            <a:r>
              <a:rPr sz="3050" spc="15" dirty="0">
                <a:latin typeface="Arial"/>
                <a:cs typeface="Arial"/>
              </a:rPr>
              <a:t>sepanjang rentang </a:t>
            </a:r>
            <a:r>
              <a:rPr sz="3050" spc="10" dirty="0">
                <a:latin typeface="Arial"/>
                <a:cs typeface="Arial"/>
              </a:rPr>
              <a:t>dari</a:t>
            </a:r>
            <a:r>
              <a:rPr sz="3050" spc="6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proyek.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997" y="411734"/>
            <a:ext cx="702564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b="0" u="heavy" spc="5" dirty="0"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LANGKAH</a:t>
            </a:r>
            <a:r>
              <a:rPr sz="4400" b="0" u="heavy" spc="-75" dirty="0"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 </a:t>
            </a:r>
            <a:r>
              <a:rPr sz="4400" b="0" u="heavy" spc="5" dirty="0"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PERHITUNGAN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817" y="1790191"/>
            <a:ext cx="8801100" cy="4914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0525" marR="5080" indent="-378460">
              <a:lnSpc>
                <a:spcPct val="101099"/>
              </a:lnSpc>
              <a:spcBef>
                <a:spcPts val="9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Siapkan network diagram </a:t>
            </a:r>
            <a:r>
              <a:rPr sz="3050" spc="10" dirty="0">
                <a:latin typeface="Arial"/>
                <a:cs typeface="Arial"/>
              </a:rPr>
              <a:t>dari </a:t>
            </a:r>
            <a:r>
              <a:rPr sz="3050" spc="15" dirty="0">
                <a:latin typeface="Arial"/>
                <a:cs typeface="Arial"/>
              </a:rPr>
              <a:t>kegiatan-kegiatan  untuk satu </a:t>
            </a:r>
            <a:r>
              <a:rPr sz="3050" spc="10" dirty="0">
                <a:latin typeface="Arial"/>
                <a:cs typeface="Arial"/>
              </a:rPr>
              <a:t>unit </a:t>
            </a:r>
            <a:r>
              <a:rPr sz="3050" spc="15" dirty="0">
                <a:latin typeface="Arial"/>
                <a:cs typeface="Arial"/>
              </a:rPr>
              <a:t>beserta durasi </a:t>
            </a:r>
            <a:r>
              <a:rPr sz="3050" spc="10" dirty="0">
                <a:latin typeface="Arial"/>
                <a:cs typeface="Arial"/>
              </a:rPr>
              <a:t>dari </a:t>
            </a:r>
            <a:r>
              <a:rPr sz="3050" spc="15" dirty="0">
                <a:latin typeface="Arial"/>
                <a:cs typeface="Arial"/>
              </a:rPr>
              <a:t>masing-  masing kegiatan </a:t>
            </a:r>
            <a:r>
              <a:rPr sz="3050" spc="10" dirty="0">
                <a:latin typeface="Arial"/>
                <a:cs typeface="Arial"/>
              </a:rPr>
              <a:t>dengan </a:t>
            </a:r>
            <a:r>
              <a:rPr sz="3050" spc="15" dirty="0">
                <a:latin typeface="Arial"/>
                <a:cs typeface="Arial"/>
              </a:rPr>
              <a:t>satu kelompok </a:t>
            </a:r>
            <a:r>
              <a:rPr sz="3050" spc="10" dirty="0">
                <a:latin typeface="Arial"/>
                <a:cs typeface="Arial"/>
              </a:rPr>
              <a:t>pekerja  </a:t>
            </a:r>
            <a:r>
              <a:rPr sz="3050" spc="15" dirty="0">
                <a:latin typeface="Arial"/>
                <a:cs typeface="Arial"/>
              </a:rPr>
              <a:t>untuk mengetahui hubungan ketergantungan  antar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kegiatan.</a:t>
            </a:r>
            <a:endParaRPr sz="3050">
              <a:latin typeface="Arial"/>
              <a:cs typeface="Arial"/>
            </a:endParaRPr>
          </a:p>
          <a:p>
            <a:pPr marL="390525" marR="177800" indent="-378460">
              <a:lnSpc>
                <a:spcPct val="101099"/>
              </a:lnSpc>
              <a:spcBef>
                <a:spcPts val="74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Berdasarkan durasi tersebut dapat ditentukan  kecepatan produksi untuk </a:t>
            </a:r>
            <a:r>
              <a:rPr sz="3050" spc="10" dirty="0">
                <a:latin typeface="Arial"/>
                <a:cs typeface="Arial"/>
              </a:rPr>
              <a:t>tiap </a:t>
            </a:r>
            <a:r>
              <a:rPr sz="3050" spc="15" dirty="0">
                <a:latin typeface="Arial"/>
                <a:cs typeface="Arial"/>
              </a:rPr>
              <a:t>kegiatan dengan  satu kelompok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pekerja.</a:t>
            </a:r>
            <a:endParaRPr sz="3050">
              <a:latin typeface="Arial"/>
              <a:cs typeface="Arial"/>
            </a:endParaRPr>
          </a:p>
          <a:p>
            <a:pPr marL="390525" marR="1355090" indent="-378460">
              <a:lnSpc>
                <a:spcPct val="101099"/>
              </a:lnSpc>
              <a:spcBef>
                <a:spcPts val="740"/>
              </a:spcBef>
              <a:buClr>
                <a:srgbClr val="CC9A00"/>
              </a:buClr>
              <a:buSzPct val="65573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3050" spc="15" dirty="0">
                <a:latin typeface="Arial"/>
                <a:cs typeface="Arial"/>
              </a:rPr>
              <a:t>Tentukan </a:t>
            </a:r>
            <a:r>
              <a:rPr sz="3050" spc="10" dirty="0">
                <a:latin typeface="Arial"/>
                <a:cs typeface="Arial"/>
              </a:rPr>
              <a:t>jumlah </a:t>
            </a:r>
            <a:r>
              <a:rPr sz="3050" spc="15" dirty="0">
                <a:latin typeface="Arial"/>
                <a:cs typeface="Arial"/>
              </a:rPr>
              <a:t>kelompok </a:t>
            </a:r>
            <a:r>
              <a:rPr sz="3050" spc="10" dirty="0">
                <a:latin typeface="Arial"/>
                <a:cs typeface="Arial"/>
              </a:rPr>
              <a:t>pekerja yang  </a:t>
            </a:r>
            <a:r>
              <a:rPr sz="3050" spc="15" dirty="0">
                <a:latin typeface="Arial"/>
                <a:cs typeface="Arial"/>
              </a:rPr>
              <a:t>mengerjakan </a:t>
            </a:r>
            <a:r>
              <a:rPr sz="3050" spc="10" dirty="0">
                <a:latin typeface="Arial"/>
                <a:cs typeface="Arial"/>
              </a:rPr>
              <a:t>tiap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spc="15" dirty="0">
                <a:latin typeface="Arial"/>
                <a:cs typeface="Arial"/>
              </a:rPr>
              <a:t>kegiatan.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997" y="411734"/>
            <a:ext cx="702564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b="0" u="heavy" spc="5" dirty="0"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LANGKAH</a:t>
            </a:r>
            <a:r>
              <a:rPr sz="4400" b="0" u="heavy" spc="-75" dirty="0"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 </a:t>
            </a:r>
            <a:r>
              <a:rPr sz="4400" b="0" u="heavy" spc="5" dirty="0">
                <a:uFill>
                  <a:solidFill>
                    <a:srgbClr val="006633"/>
                  </a:solidFill>
                </a:uFill>
                <a:latin typeface="Garamond"/>
                <a:cs typeface="Garamond"/>
              </a:rPr>
              <a:t>PERHITUNGAN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97" y="1411478"/>
            <a:ext cx="8904605" cy="583120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90525" marR="5080" indent="-378460">
              <a:lnSpc>
                <a:spcPct val="90400"/>
              </a:lnSpc>
              <a:spcBef>
                <a:spcPts val="440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2850" spc="5" dirty="0">
                <a:latin typeface="Arial"/>
                <a:cs typeface="Arial"/>
              </a:rPr>
              <a:t>Berdasarkan kecepatan </a:t>
            </a:r>
            <a:r>
              <a:rPr sz="2850" dirty="0">
                <a:latin typeface="Arial"/>
                <a:cs typeface="Arial"/>
              </a:rPr>
              <a:t>produksi untuk tiap </a:t>
            </a:r>
            <a:r>
              <a:rPr sz="2850" spc="5" dirty="0">
                <a:latin typeface="Arial"/>
                <a:cs typeface="Arial"/>
              </a:rPr>
              <a:t>kegiatan  </a:t>
            </a:r>
            <a:r>
              <a:rPr sz="2850" dirty="0">
                <a:latin typeface="Arial"/>
                <a:cs typeface="Arial"/>
              </a:rPr>
              <a:t>dengan satu kelompok pekerja dan jumlah kelompok  pekerja yang digunakan dapat ditentukan kecapatan  produksi total untuk tiap kegiatan dengan jumlah  </a:t>
            </a:r>
            <a:r>
              <a:rPr sz="2850" spc="5" dirty="0">
                <a:latin typeface="Arial"/>
                <a:cs typeface="Arial"/>
              </a:rPr>
              <a:t>kelompok </a:t>
            </a:r>
            <a:r>
              <a:rPr sz="2850" dirty="0">
                <a:latin typeface="Arial"/>
                <a:cs typeface="Arial"/>
              </a:rPr>
              <a:t>pekerja yang</a:t>
            </a:r>
            <a:r>
              <a:rPr sz="2850" spc="6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digunakan.</a:t>
            </a:r>
            <a:endParaRPr sz="2850">
              <a:latin typeface="Arial"/>
              <a:cs typeface="Arial"/>
            </a:endParaRPr>
          </a:p>
          <a:p>
            <a:pPr marL="390525" marR="60960" indent="-378460">
              <a:lnSpc>
                <a:spcPct val="90500"/>
              </a:lnSpc>
              <a:spcBef>
                <a:spcPts val="685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2850" spc="5" dirty="0">
                <a:latin typeface="Arial"/>
                <a:cs typeface="Arial"/>
              </a:rPr>
              <a:t>Berdasarkan kecepatan </a:t>
            </a:r>
            <a:r>
              <a:rPr sz="2850" dirty="0">
                <a:latin typeface="Arial"/>
                <a:cs typeface="Arial"/>
              </a:rPr>
              <a:t>produksi total untuk tiap  </a:t>
            </a:r>
            <a:r>
              <a:rPr sz="2850" spc="5" dirty="0">
                <a:latin typeface="Arial"/>
                <a:cs typeface="Arial"/>
              </a:rPr>
              <a:t>kegiatan </a:t>
            </a:r>
            <a:r>
              <a:rPr sz="2850" dirty="0">
                <a:latin typeface="Arial"/>
                <a:cs typeface="Arial"/>
              </a:rPr>
              <a:t>dan jumlah unit </a:t>
            </a:r>
            <a:r>
              <a:rPr sz="2850" spc="5" dirty="0">
                <a:latin typeface="Arial"/>
                <a:cs typeface="Arial"/>
              </a:rPr>
              <a:t>yang </a:t>
            </a:r>
            <a:r>
              <a:rPr sz="2850" dirty="0">
                <a:latin typeface="Arial"/>
                <a:cs typeface="Arial"/>
              </a:rPr>
              <a:t>akan dibangun, dapat  ditentukan durasi total tiap </a:t>
            </a:r>
            <a:r>
              <a:rPr sz="2850" spc="5" dirty="0">
                <a:latin typeface="Arial"/>
                <a:cs typeface="Arial"/>
              </a:rPr>
              <a:t>kegiatan </a:t>
            </a:r>
            <a:r>
              <a:rPr sz="2850" dirty="0">
                <a:latin typeface="Arial"/>
                <a:cs typeface="Arial"/>
              </a:rPr>
              <a:t>untuk  </a:t>
            </a:r>
            <a:r>
              <a:rPr sz="2850" spc="5" dirty="0">
                <a:latin typeface="Arial"/>
                <a:cs typeface="Arial"/>
              </a:rPr>
              <a:t>menyelesaikan semua</a:t>
            </a:r>
            <a:r>
              <a:rPr sz="2850" spc="55" dirty="0">
                <a:latin typeface="Arial"/>
                <a:cs typeface="Arial"/>
              </a:rPr>
              <a:t> </a:t>
            </a:r>
            <a:r>
              <a:rPr sz="2850" spc="-5" dirty="0">
                <a:latin typeface="Arial"/>
                <a:cs typeface="Arial"/>
              </a:rPr>
              <a:t>unit.</a:t>
            </a:r>
            <a:endParaRPr sz="2850">
              <a:latin typeface="Arial"/>
              <a:cs typeface="Arial"/>
            </a:endParaRPr>
          </a:p>
          <a:p>
            <a:pPr marL="390525" marR="17780" indent="-378460">
              <a:lnSpc>
                <a:spcPct val="90400"/>
              </a:lnSpc>
              <a:spcBef>
                <a:spcPts val="685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2850" spc="5" dirty="0">
                <a:latin typeface="Arial"/>
                <a:cs typeface="Arial"/>
              </a:rPr>
              <a:t>Tentukan </a:t>
            </a:r>
            <a:r>
              <a:rPr sz="2850" dirty="0">
                <a:latin typeface="Arial"/>
                <a:cs typeface="Arial"/>
              </a:rPr>
              <a:t>waktu “Start” dan </a:t>
            </a:r>
            <a:r>
              <a:rPr sz="2850" spc="5" dirty="0">
                <a:latin typeface="Arial"/>
                <a:cs typeface="Arial"/>
              </a:rPr>
              <a:t>“Finish” </a:t>
            </a:r>
            <a:r>
              <a:rPr sz="2850" dirty="0">
                <a:latin typeface="Arial"/>
                <a:cs typeface="Arial"/>
              </a:rPr>
              <a:t>untuk tiap  </a:t>
            </a:r>
            <a:r>
              <a:rPr sz="2850" spc="5" dirty="0">
                <a:latin typeface="Arial"/>
                <a:cs typeface="Arial"/>
              </a:rPr>
              <a:t>kegiatan </a:t>
            </a:r>
            <a:r>
              <a:rPr sz="2850" dirty="0">
                <a:latin typeface="Arial"/>
                <a:cs typeface="Arial"/>
              </a:rPr>
              <a:t>dan </a:t>
            </a:r>
            <a:r>
              <a:rPr sz="2850" spc="5" dirty="0">
                <a:latin typeface="Arial"/>
                <a:cs typeface="Arial"/>
              </a:rPr>
              <a:t>selanjutnya </a:t>
            </a:r>
            <a:r>
              <a:rPr sz="2850" dirty="0">
                <a:latin typeface="Arial"/>
                <a:cs typeface="Arial"/>
              </a:rPr>
              <a:t>dapat diketahui durasi total  proyek.</a:t>
            </a:r>
            <a:endParaRPr sz="2850">
              <a:latin typeface="Arial"/>
              <a:cs typeface="Arial"/>
            </a:endParaRPr>
          </a:p>
          <a:p>
            <a:pPr marL="390525" marR="150495" indent="-378460">
              <a:lnSpc>
                <a:spcPts val="3090"/>
              </a:lnSpc>
              <a:spcBef>
                <a:spcPts val="745"/>
              </a:spcBef>
              <a:buClr>
                <a:srgbClr val="CC9A00"/>
              </a:buClr>
              <a:buSzPct val="64912"/>
              <a:buFont typeface="Wingdings"/>
              <a:buChar char=""/>
              <a:tabLst>
                <a:tab pos="390525" algn="l"/>
                <a:tab pos="391160" algn="l"/>
              </a:tabLst>
            </a:pPr>
            <a:r>
              <a:rPr sz="2850" spc="5" dirty="0">
                <a:latin typeface="Arial"/>
                <a:cs typeface="Arial"/>
              </a:rPr>
              <a:t>Berdasarkan </a:t>
            </a:r>
            <a:r>
              <a:rPr sz="2850" dirty="0">
                <a:latin typeface="Arial"/>
                <a:cs typeface="Arial"/>
              </a:rPr>
              <a:t>waktu “Start” dan </a:t>
            </a:r>
            <a:r>
              <a:rPr sz="2850" spc="5" dirty="0">
                <a:latin typeface="Arial"/>
                <a:cs typeface="Arial"/>
              </a:rPr>
              <a:t>“Finish” </a:t>
            </a:r>
            <a:r>
              <a:rPr sz="2850" dirty="0">
                <a:latin typeface="Arial"/>
                <a:cs typeface="Arial"/>
              </a:rPr>
              <a:t>dari </a:t>
            </a:r>
            <a:r>
              <a:rPr sz="2850" spc="5" dirty="0">
                <a:latin typeface="Arial"/>
                <a:cs typeface="Arial"/>
              </a:rPr>
              <a:t>masing-  </a:t>
            </a:r>
            <a:r>
              <a:rPr sz="2850" dirty="0">
                <a:latin typeface="Arial"/>
                <a:cs typeface="Arial"/>
              </a:rPr>
              <a:t>masing kegiatan dapat digambarkan diagram</a:t>
            </a:r>
            <a:r>
              <a:rPr sz="2850" spc="14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LoB.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6859" y="424687"/>
            <a:ext cx="813689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PEMANFAATAN DIAGRAM</a:t>
            </a:r>
            <a:r>
              <a:rPr sz="4400" b="0" u="heavy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LoB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97" y="1826767"/>
            <a:ext cx="8503920" cy="91884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05459" marR="5080" indent="-493395">
              <a:lnSpc>
                <a:spcPts val="3329"/>
              </a:lnSpc>
              <a:spcBef>
                <a:spcPts val="520"/>
              </a:spcBef>
              <a:buClr>
                <a:srgbClr val="CC9A00"/>
              </a:buClr>
              <a:buSzPct val="7049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Menghitung Handover Rate dan </a:t>
            </a:r>
            <a:r>
              <a:rPr sz="3050" spc="20" dirty="0">
                <a:solidFill>
                  <a:srgbClr val="282828"/>
                </a:solidFill>
                <a:latin typeface="Arial"/>
                <a:cs typeface="Arial"/>
              </a:rPr>
              <a:t>menggambar 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Handover Line</a:t>
            </a:r>
            <a:r>
              <a:rPr sz="305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5" dirty="0">
                <a:solidFill>
                  <a:srgbClr val="282828"/>
                </a:solidFill>
                <a:latin typeface="Arial"/>
                <a:cs typeface="Arial"/>
              </a:rPr>
              <a:t>: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997" y="5869940"/>
            <a:ext cx="8594090" cy="91884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05459" marR="5080" indent="-493395">
              <a:lnSpc>
                <a:spcPts val="3329"/>
              </a:lnSpc>
              <a:spcBef>
                <a:spcPts val="520"/>
              </a:spcBef>
              <a:buClr>
                <a:srgbClr val="CC9A00"/>
              </a:buClr>
              <a:buSzPct val="70491"/>
              <a:buFont typeface="Wingdings"/>
              <a:buChar char=""/>
              <a:tabLst>
                <a:tab pos="505459" algn="l"/>
                <a:tab pos="506095" algn="l"/>
              </a:tabLst>
            </a:pP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Menghitung dan </a:t>
            </a:r>
            <a:r>
              <a:rPr sz="3050" spc="20" dirty="0">
                <a:solidFill>
                  <a:srgbClr val="282828"/>
                </a:solidFill>
                <a:latin typeface="Arial"/>
                <a:cs typeface="Arial"/>
              </a:rPr>
              <a:t>menggambar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diagram batang  </a:t>
            </a:r>
            <a:r>
              <a:rPr sz="3050" spc="10" dirty="0">
                <a:solidFill>
                  <a:srgbClr val="282828"/>
                </a:solidFill>
                <a:latin typeface="Arial"/>
                <a:cs typeface="Arial"/>
              </a:rPr>
              <a:t>prestasi </a:t>
            </a:r>
            <a:r>
              <a:rPr sz="3050" spc="15" dirty="0">
                <a:solidFill>
                  <a:srgbClr val="282828"/>
                </a:solidFill>
                <a:latin typeface="Arial"/>
                <a:cs typeface="Arial"/>
              </a:rPr>
              <a:t>pekerjaan pada waktu</a:t>
            </a:r>
            <a:r>
              <a:rPr sz="3050" spc="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282828"/>
                </a:solidFill>
                <a:latin typeface="Arial"/>
                <a:cs typeface="Arial"/>
              </a:rPr>
              <a:t>tertentu.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9465" y="2917698"/>
            <a:ext cx="0" cy="1889760"/>
          </a:xfrm>
          <a:custGeom>
            <a:avLst/>
            <a:gdLst/>
            <a:ahLst/>
            <a:cxnLst/>
            <a:rect l="l" t="t" r="r" b="b"/>
            <a:pathLst>
              <a:path h="1889760">
                <a:moveTo>
                  <a:pt x="0" y="0"/>
                </a:moveTo>
                <a:lnTo>
                  <a:pt x="0" y="1889760"/>
                </a:lnTo>
              </a:path>
            </a:pathLst>
          </a:custGeom>
          <a:ln w="1397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450" y="2924936"/>
            <a:ext cx="9249410" cy="0"/>
          </a:xfrm>
          <a:custGeom>
            <a:avLst/>
            <a:gdLst/>
            <a:ahLst/>
            <a:cxnLst/>
            <a:rect l="l" t="t" r="r" b="b"/>
            <a:pathLst>
              <a:path w="9249410">
                <a:moveTo>
                  <a:pt x="0" y="0"/>
                </a:moveTo>
                <a:lnTo>
                  <a:pt x="9249410" y="0"/>
                </a:lnTo>
              </a:path>
            </a:pathLst>
          </a:custGeom>
          <a:ln w="1447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62844" y="2917698"/>
            <a:ext cx="0" cy="1889760"/>
          </a:xfrm>
          <a:custGeom>
            <a:avLst/>
            <a:gdLst/>
            <a:ahLst/>
            <a:cxnLst/>
            <a:rect l="l" t="t" r="r" b="b"/>
            <a:pathLst>
              <a:path h="1889760">
                <a:moveTo>
                  <a:pt x="0" y="0"/>
                </a:moveTo>
                <a:lnTo>
                  <a:pt x="0" y="1889760"/>
                </a:lnTo>
              </a:path>
            </a:pathLst>
          </a:custGeom>
          <a:ln w="1397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081" y="4800219"/>
            <a:ext cx="9250045" cy="0"/>
          </a:xfrm>
          <a:custGeom>
            <a:avLst/>
            <a:gdLst/>
            <a:ahLst/>
            <a:cxnLst/>
            <a:rect l="l" t="t" r="r" b="b"/>
            <a:pathLst>
              <a:path w="9250045">
                <a:moveTo>
                  <a:pt x="0" y="0"/>
                </a:moveTo>
                <a:lnTo>
                  <a:pt x="9249918" y="0"/>
                </a:lnTo>
              </a:path>
            </a:pathLst>
          </a:custGeom>
          <a:ln w="1447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405" y="2945892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372"/>
                </a:lnTo>
              </a:path>
            </a:pathLst>
          </a:custGeom>
          <a:ln w="1397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4389" y="2952750"/>
            <a:ext cx="9193530" cy="0"/>
          </a:xfrm>
          <a:custGeom>
            <a:avLst/>
            <a:gdLst/>
            <a:ahLst/>
            <a:cxnLst/>
            <a:rect l="l" t="t" r="r" b="b"/>
            <a:pathLst>
              <a:path w="9193530">
                <a:moveTo>
                  <a:pt x="0" y="0"/>
                </a:moveTo>
                <a:lnTo>
                  <a:pt x="9193530" y="0"/>
                </a:lnTo>
              </a:path>
            </a:pathLst>
          </a:custGeom>
          <a:ln w="1371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4905" y="2945892"/>
            <a:ext cx="0" cy="1833880"/>
          </a:xfrm>
          <a:custGeom>
            <a:avLst/>
            <a:gdLst/>
            <a:ahLst/>
            <a:cxnLst/>
            <a:rect l="l" t="t" r="r" b="b"/>
            <a:pathLst>
              <a:path h="1833879">
                <a:moveTo>
                  <a:pt x="0" y="0"/>
                </a:moveTo>
                <a:lnTo>
                  <a:pt x="0" y="1833372"/>
                </a:lnTo>
              </a:path>
            </a:pathLst>
          </a:custGeom>
          <a:ln w="1397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275" y="4772025"/>
            <a:ext cx="9193530" cy="0"/>
          </a:xfrm>
          <a:custGeom>
            <a:avLst/>
            <a:gdLst/>
            <a:ahLst/>
            <a:cxnLst/>
            <a:rect l="l" t="t" r="r" b="b"/>
            <a:pathLst>
              <a:path w="9193530">
                <a:moveTo>
                  <a:pt x="0" y="0"/>
                </a:moveTo>
                <a:lnTo>
                  <a:pt x="9193530" y="0"/>
                </a:lnTo>
              </a:path>
            </a:pathLst>
          </a:custGeom>
          <a:ln w="1447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3517" y="3638804"/>
            <a:ext cx="256349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Handover Rate</a:t>
            </a:r>
            <a:r>
              <a:rPr sz="265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=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793" y="3638804"/>
            <a:ext cx="6142355" cy="831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695" marR="5080" indent="-100330">
              <a:lnSpc>
                <a:spcPct val="100000"/>
              </a:lnSpc>
              <a:spcBef>
                <a:spcPts val="95"/>
              </a:spcBef>
              <a:tabLst>
                <a:tab pos="1576705" algn="l"/>
                <a:tab pos="6129020" algn="l"/>
              </a:tabLst>
            </a:pPr>
            <a:r>
              <a:rPr sz="2650" u="sng" spc="-5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Times New Roman"/>
                <a:cs typeface="Times New Roman"/>
              </a:rPr>
              <a:t> 		</a:t>
            </a:r>
            <a:r>
              <a:rPr sz="2650" u="sng" spc="-5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Jumlah </a:t>
            </a:r>
            <a:r>
              <a:rPr sz="2650" u="sng" spc="-10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unit</a:t>
            </a:r>
            <a:r>
              <a:rPr sz="2650" u="sng" spc="-45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650" u="sng" spc="-5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-</a:t>
            </a:r>
            <a:r>
              <a:rPr sz="2650" u="sng" spc="-30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 </a:t>
            </a:r>
            <a:r>
              <a:rPr sz="2650" u="sng" spc="-5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1 </a:t>
            </a:r>
            <a:r>
              <a:rPr sz="2650" u="sng" dirty="0">
                <a:solidFill>
                  <a:srgbClr val="282828"/>
                </a:solidFill>
                <a:uFill>
                  <a:solidFill>
                    <a:srgbClr val="292929"/>
                  </a:solidFill>
                </a:uFill>
                <a:latin typeface="Arial"/>
                <a:cs typeface="Arial"/>
              </a:rPr>
              <a:t>	</a:t>
            </a:r>
            <a:r>
              <a:rPr sz="26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                </a:t>
            </a:r>
            <a:r>
              <a:rPr sz="2650" spc="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Finish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unit </a:t>
            </a:r>
            <a:r>
              <a:rPr sz="2650" spc="-5" dirty="0">
                <a:solidFill>
                  <a:srgbClr val="282828"/>
                </a:solidFill>
                <a:latin typeface="Arial"/>
                <a:cs typeface="Arial"/>
              </a:rPr>
              <a:t>terakhir – finish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unit</a:t>
            </a:r>
            <a:r>
              <a:rPr sz="265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650" spc="-10" dirty="0">
                <a:solidFill>
                  <a:srgbClr val="282828"/>
                </a:solidFill>
                <a:latin typeface="Arial"/>
                <a:cs typeface="Arial"/>
              </a:rPr>
              <a:t>pertama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817" y="275336"/>
            <a:ext cx="39490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b="0" u="heavy" spc="20" dirty="0">
                <a:solidFill>
                  <a:srgbClr val="9A9A00"/>
                </a:solidFill>
                <a:uFill>
                  <a:solidFill>
                    <a:srgbClr val="999900"/>
                  </a:solidFill>
                </a:uFill>
                <a:latin typeface="Garamond"/>
                <a:cs typeface="Garamond"/>
              </a:rPr>
              <a:t>CONTOH</a:t>
            </a:r>
            <a:r>
              <a:rPr sz="3050" b="0" u="heavy" spc="-60" dirty="0">
                <a:solidFill>
                  <a:srgbClr val="9A9A00"/>
                </a:solidFill>
                <a:uFill>
                  <a:solidFill>
                    <a:srgbClr val="999900"/>
                  </a:solidFill>
                </a:uFill>
                <a:latin typeface="Garamond"/>
                <a:cs typeface="Garamond"/>
              </a:rPr>
              <a:t> </a:t>
            </a:r>
            <a:r>
              <a:rPr sz="3050" b="0" u="heavy" spc="15" dirty="0">
                <a:solidFill>
                  <a:srgbClr val="9A9A00"/>
                </a:solidFill>
                <a:uFill>
                  <a:solidFill>
                    <a:srgbClr val="999900"/>
                  </a:solidFill>
                </a:uFill>
                <a:latin typeface="Garamond"/>
                <a:cs typeface="Garamond"/>
              </a:rPr>
              <a:t>HITUNGAN</a:t>
            </a:r>
            <a:endParaRPr sz="3050">
              <a:latin typeface="Garamond"/>
              <a:cs typeface="Garamond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7960" y="1327664"/>
          <a:ext cx="8983343" cy="5762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570"/>
                <a:gridCol w="2335530"/>
                <a:gridCol w="1794510"/>
                <a:gridCol w="1797049"/>
                <a:gridCol w="1797684"/>
              </a:tblGrid>
              <a:tr h="839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Kode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Kegiatan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25" dirty="0">
                          <a:latin typeface="Arial"/>
                          <a:cs typeface="Arial"/>
                        </a:rPr>
                        <a:t>Tergantung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 marR="339725" indent="147955">
                        <a:lnSpc>
                          <a:spcPts val="3170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Durasi 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(minggu)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3545" marR="269875" indent="-147955">
                        <a:lnSpc>
                          <a:spcPts val="317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Kelompok  Pekerja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Pondasi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-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Kolom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Bawah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C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45" dirty="0">
                          <a:latin typeface="Arial"/>
                          <a:cs typeface="Arial"/>
                        </a:rPr>
                        <a:t>Tangga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Balok dan</a:t>
                      </a:r>
                      <a:r>
                        <a:rPr sz="2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Pelat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spc="15" dirty="0">
                          <a:latin typeface="Arial"/>
                          <a:cs typeface="Arial"/>
                        </a:rPr>
                        <a:t>C.B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Kolom</a:t>
                      </a:r>
                      <a:r>
                        <a:rPr sz="2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Atas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D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5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F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Dinding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 Bawah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D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Dinding</a:t>
                      </a:r>
                      <a:r>
                        <a:rPr sz="2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latin typeface="Arial"/>
                          <a:cs typeface="Arial"/>
                        </a:rPr>
                        <a:t>Atas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3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Atap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G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Pemipaan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spc="-55" dirty="0">
                          <a:latin typeface="Arial"/>
                          <a:cs typeface="Arial"/>
                        </a:rPr>
                        <a:t>F,G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J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Listrik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H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K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Finishing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50" spc="10" dirty="0">
                          <a:latin typeface="Arial"/>
                          <a:cs typeface="Arial"/>
                        </a:rPr>
                        <a:t>I,J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50" dirty="0">
                          <a:latin typeface="Arial"/>
                          <a:cs typeface="Arial"/>
                        </a:rPr>
                        <a:t>4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406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8301" y="917308"/>
          <a:ext cx="9319889" cy="6217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809"/>
                <a:gridCol w="1536065"/>
                <a:gridCol w="922019"/>
                <a:gridCol w="921384"/>
                <a:gridCol w="1024254"/>
                <a:gridCol w="819785"/>
                <a:gridCol w="921385"/>
                <a:gridCol w="1024254"/>
                <a:gridCol w="819784"/>
                <a:gridCol w="819150"/>
              </a:tblGrid>
              <a:tr h="1176527">
                <a:tc>
                  <a:txBody>
                    <a:bodyPr/>
                    <a:lstStyle/>
                    <a:p>
                      <a:pPr marL="201295" marR="80010" indent="-115570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Kod  e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228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Kegiatan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23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 marR="86360" indent="-212725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Tergant  </a:t>
                      </a:r>
                      <a:r>
                        <a:rPr sz="1550" spc="-5" dirty="0">
                          <a:latin typeface="Comic Sans MS"/>
                          <a:cs typeface="Comic Sans MS"/>
                        </a:rPr>
                        <a:t>ung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228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77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Durasi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  <a:p>
                      <a:pPr marL="67945">
                        <a:lnSpc>
                          <a:spcPts val="185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(Minggu)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764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Kecepatan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  <a:p>
                      <a:pPr marL="111760" marR="38735" indent="-64769">
                        <a:lnSpc>
                          <a:spcPts val="1850"/>
                        </a:lnSpc>
                        <a:spcBef>
                          <a:spcPts val="65"/>
                        </a:spcBef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Produksi</a:t>
                      </a:r>
                      <a:r>
                        <a:rPr sz="1550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5" dirty="0">
                          <a:latin typeface="Comic Sans MS"/>
                          <a:cs typeface="Comic Sans MS"/>
                        </a:rPr>
                        <a:t>/  </a:t>
                      </a:r>
                      <a:r>
                        <a:rPr sz="1550" spc="-10" dirty="0">
                          <a:latin typeface="Comic Sans MS"/>
                          <a:cs typeface="Comic Sans MS"/>
                        </a:rPr>
                        <a:t>Minggu</a:t>
                      </a:r>
                      <a:r>
                        <a:rPr sz="155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5" dirty="0">
                          <a:latin typeface="Comic Sans MS"/>
                          <a:cs typeface="Comic Sans MS"/>
                        </a:rPr>
                        <a:t>*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Kelomp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  <a:p>
                      <a:pPr marL="158750" marR="152400" indent="-1270" algn="ctr">
                        <a:lnSpc>
                          <a:spcPts val="1860"/>
                        </a:lnSpc>
                        <a:spcBef>
                          <a:spcPts val="55"/>
                        </a:spcBef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ok  </a:t>
                      </a:r>
                      <a:r>
                        <a:rPr sz="1550" dirty="0">
                          <a:latin typeface="Comic Sans MS"/>
                          <a:cs typeface="Comic Sans MS"/>
                        </a:rPr>
                        <a:t>Kerja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Kecepata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  <a:p>
                      <a:pPr marL="73660" marR="66040" indent="-1905" algn="ctr">
                        <a:lnSpc>
                          <a:spcPts val="1850"/>
                        </a:lnSpc>
                        <a:spcBef>
                          <a:spcPts val="60"/>
                        </a:spcBef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n      </a:t>
                      </a:r>
                      <a:r>
                        <a:rPr sz="1550" dirty="0">
                          <a:latin typeface="Comic Sans MS"/>
                          <a:cs typeface="Comic Sans MS"/>
                        </a:rPr>
                        <a:t>Produksi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sz="1550" spc="-11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5" dirty="0">
                          <a:latin typeface="Comic Sans MS"/>
                          <a:cs typeface="Comic Sans MS"/>
                        </a:rPr>
                        <a:t>Minggu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ts val="184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**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764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Durasi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  <a:p>
                      <a:pPr marL="120014" marR="113030" indent="149860">
                        <a:lnSpc>
                          <a:spcPts val="1850"/>
                        </a:lnSpc>
                        <a:spcBef>
                          <a:spcPts val="65"/>
                        </a:spcBef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Total  (Minggu)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Start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23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Finish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23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1">
                <a:tc>
                  <a:txBody>
                    <a:bodyPr/>
                    <a:lstStyle/>
                    <a:p>
                      <a:pPr marL="183515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A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Pondasi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-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1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 marL="193040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B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Kolom</a:t>
                      </a:r>
                      <a:r>
                        <a:rPr sz="155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10" dirty="0">
                          <a:latin typeface="Comic Sans MS"/>
                          <a:cs typeface="Comic Sans MS"/>
                        </a:rPr>
                        <a:t>bawah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A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0.500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1">
                <a:tc>
                  <a:txBody>
                    <a:bodyPr/>
                    <a:lstStyle/>
                    <a:p>
                      <a:pPr marL="196215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C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Tangga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A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1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1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41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 marL="184785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D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Balok </a:t>
                      </a:r>
                      <a:r>
                        <a:rPr sz="1550" spc="-10" dirty="0">
                          <a:latin typeface="Comic Sans MS"/>
                          <a:cs typeface="Comic Sans MS"/>
                        </a:rPr>
                        <a:t>dan</a:t>
                      </a:r>
                      <a:r>
                        <a:rPr sz="155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5" dirty="0">
                          <a:latin typeface="Comic Sans MS"/>
                          <a:cs typeface="Comic Sans MS"/>
                        </a:rPr>
                        <a:t>Pelat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C,B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0.500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193675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E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Kolom</a:t>
                      </a:r>
                      <a:r>
                        <a:rPr sz="155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10" dirty="0">
                          <a:latin typeface="Comic Sans MS"/>
                          <a:cs typeface="Comic Sans MS"/>
                        </a:rPr>
                        <a:t>Atas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D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0.500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6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46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 marL="195580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F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Dinding</a:t>
                      </a:r>
                      <a:r>
                        <a:rPr sz="155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10" dirty="0">
                          <a:latin typeface="Comic Sans MS"/>
                          <a:cs typeface="Comic Sans MS"/>
                        </a:rPr>
                        <a:t>bawah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D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3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0.333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6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7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47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 marL="188595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G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Dinding</a:t>
                      </a:r>
                      <a:r>
                        <a:rPr sz="155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10" dirty="0">
                          <a:latin typeface="Comic Sans MS"/>
                          <a:cs typeface="Comic Sans MS"/>
                        </a:rPr>
                        <a:t>Atas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E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3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0.333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6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9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49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 marL="180340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H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Atap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G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1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52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 marL="201295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I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Pemipaan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F,G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1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1.000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12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52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89865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J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Listrik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H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1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1.000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2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2.0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40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13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53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 marL="195580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K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Finishing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I,J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0.250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dirty="0">
                          <a:latin typeface="Comic Sans MS"/>
                          <a:cs typeface="Comic Sans MS"/>
                        </a:rPr>
                        <a:t>6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1,5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54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5" dirty="0">
                          <a:latin typeface="Comic Sans MS"/>
                          <a:cs typeface="Comic Sans MS"/>
                        </a:rPr>
                        <a:t>14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sz="1550" spc="-10" dirty="0">
                          <a:latin typeface="Comic Sans MS"/>
                          <a:cs typeface="Comic Sans MS"/>
                        </a:rPr>
                        <a:t>68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257" y="839724"/>
            <a:ext cx="10075164" cy="6003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8473" y="587756"/>
            <a:ext cx="677481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b="0" spc="5" dirty="0">
                <a:solidFill>
                  <a:srgbClr val="9A9A00"/>
                </a:solidFill>
                <a:latin typeface="Impact"/>
                <a:cs typeface="Impact"/>
              </a:rPr>
              <a:t>Contoh Proyek Pemasangan</a:t>
            </a:r>
            <a:r>
              <a:rPr b="0" spc="-25" dirty="0">
                <a:solidFill>
                  <a:srgbClr val="9A9A00"/>
                </a:solidFill>
                <a:latin typeface="Impact"/>
                <a:cs typeface="Impact"/>
              </a:rPr>
              <a:t> </a:t>
            </a:r>
            <a:r>
              <a:rPr b="0" spc="5" dirty="0">
                <a:solidFill>
                  <a:srgbClr val="9A9A00"/>
                </a:solidFill>
                <a:latin typeface="Impact"/>
                <a:cs typeface="Impact"/>
              </a:rPr>
              <a:t>Pipa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84642" y="2182748"/>
          <a:ext cx="8042908" cy="319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785"/>
                <a:gridCol w="2328545"/>
                <a:gridCol w="1080770"/>
                <a:gridCol w="270510"/>
                <a:gridCol w="269875"/>
                <a:gridCol w="269875"/>
                <a:gridCol w="270510"/>
                <a:gridCol w="269875"/>
                <a:gridCol w="269875"/>
                <a:gridCol w="270510"/>
                <a:gridCol w="270510"/>
                <a:gridCol w="269875"/>
                <a:gridCol w="269875"/>
                <a:gridCol w="270509"/>
                <a:gridCol w="269875"/>
                <a:gridCol w="269875"/>
                <a:gridCol w="270509"/>
                <a:gridCol w="269875"/>
                <a:gridCol w="269875"/>
              </a:tblGrid>
              <a:tr h="354329">
                <a:tc rowSpan="2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200" dirty="0">
                          <a:latin typeface="Arial"/>
                          <a:cs typeface="Arial"/>
                        </a:rPr>
                        <a:t>No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55" dirty="0">
                          <a:latin typeface="Arial"/>
                          <a:cs typeface="Arial"/>
                        </a:rPr>
                        <a:t>Uraian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9560" marR="256540" indent="-12700">
                        <a:lnSpc>
                          <a:spcPts val="2790"/>
                        </a:lnSpc>
                        <a:spcBef>
                          <a:spcPts val="105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Volume  </a:t>
                      </a:r>
                      <a:r>
                        <a:rPr sz="1550" spc="-140" dirty="0">
                          <a:latin typeface="Arial"/>
                          <a:cs typeface="Arial"/>
                        </a:rPr>
                        <a:t>(meter)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65" dirty="0">
                          <a:latin typeface="Arial"/>
                          <a:cs typeface="Arial"/>
                        </a:rPr>
                        <a:t>September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50" dirty="0">
                          <a:latin typeface="Arial"/>
                          <a:cs typeface="Arial"/>
                        </a:rPr>
                        <a:t>Oktober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80" dirty="0">
                          <a:latin typeface="Arial"/>
                          <a:cs typeface="Arial"/>
                        </a:rPr>
                        <a:t>November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75" dirty="0">
                          <a:latin typeface="Arial"/>
                          <a:cs typeface="Arial"/>
                        </a:rPr>
                        <a:t>Desember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60" dirty="0">
                          <a:latin typeface="Arial"/>
                          <a:cs typeface="Arial"/>
                        </a:rPr>
                        <a:t>Pengangkutan </a:t>
                      </a:r>
                      <a:r>
                        <a:rPr sz="1550" spc="-175" dirty="0">
                          <a:latin typeface="Arial"/>
                          <a:cs typeface="Arial"/>
                        </a:rPr>
                        <a:t>Bahan</a:t>
                      </a:r>
                      <a:r>
                        <a:rPr sz="15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45" dirty="0">
                          <a:latin typeface="Arial"/>
                          <a:cs typeface="Arial"/>
                        </a:rPr>
                        <a:t>pipa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798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1000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65" dirty="0">
                          <a:latin typeface="Arial"/>
                          <a:cs typeface="Arial"/>
                        </a:rPr>
                        <a:t>Pembersihan </a:t>
                      </a:r>
                      <a:r>
                        <a:rPr sz="1550" spc="-130" dirty="0">
                          <a:latin typeface="Arial"/>
                          <a:cs typeface="Arial"/>
                        </a:rPr>
                        <a:t>lokasi</a:t>
                      </a:r>
                      <a:r>
                        <a:rPr sz="15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45" dirty="0">
                          <a:latin typeface="Arial"/>
                          <a:cs typeface="Arial"/>
                        </a:rPr>
                        <a:t>pekerjaan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798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1000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710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50" dirty="0">
                          <a:latin typeface="Arial"/>
                          <a:cs typeface="Arial"/>
                        </a:rPr>
                        <a:t>Pekerjaan</a:t>
                      </a:r>
                      <a:r>
                        <a:rPr sz="15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40" dirty="0">
                          <a:latin typeface="Arial"/>
                          <a:cs typeface="Arial"/>
                        </a:rPr>
                        <a:t>galian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798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1000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711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80" dirty="0">
                          <a:latin typeface="Arial"/>
                          <a:cs typeface="Arial"/>
                        </a:rPr>
                        <a:t>Pemasangan</a:t>
                      </a:r>
                      <a:r>
                        <a:rPr sz="15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45" dirty="0">
                          <a:latin typeface="Arial"/>
                          <a:cs typeface="Arial"/>
                        </a:rPr>
                        <a:t>pipa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798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1000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50" dirty="0">
                          <a:latin typeface="Arial"/>
                          <a:cs typeface="Arial"/>
                        </a:rPr>
                        <a:t>Pengujian </a:t>
                      </a:r>
                      <a:r>
                        <a:rPr sz="1550" spc="-155" dirty="0">
                          <a:latin typeface="Arial"/>
                          <a:cs typeface="Arial"/>
                        </a:rPr>
                        <a:t>kebocoran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45" dirty="0">
                          <a:latin typeface="Arial"/>
                          <a:cs typeface="Arial"/>
                        </a:rPr>
                        <a:t>pipa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798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1000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711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6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150" dirty="0">
                          <a:latin typeface="Arial"/>
                          <a:cs typeface="Arial"/>
                        </a:rPr>
                        <a:t>Perbaikan</a:t>
                      </a:r>
                      <a:r>
                        <a:rPr sz="15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50" dirty="0">
                          <a:latin typeface="Arial"/>
                          <a:cs typeface="Arial"/>
                        </a:rPr>
                        <a:t>perkerasan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798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spc="-5" dirty="0">
                          <a:latin typeface="Arial"/>
                          <a:cs typeface="Arial"/>
                        </a:rPr>
                        <a:t>1000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131" y="420624"/>
            <a:ext cx="9307830" cy="6986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8567" y="336041"/>
            <a:ext cx="6633209" cy="8401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4850" b="0" dirty="0">
                <a:solidFill>
                  <a:srgbClr val="656500"/>
                </a:solidFill>
                <a:latin typeface="Franklin Gothic Medium"/>
                <a:cs typeface="Franklin Gothic Medium"/>
              </a:rPr>
              <a:t>Kurva</a:t>
            </a:r>
            <a:r>
              <a:rPr sz="4850" b="0" spc="-20" dirty="0">
                <a:solidFill>
                  <a:srgbClr val="656500"/>
                </a:solidFill>
                <a:latin typeface="Franklin Gothic Medium"/>
                <a:cs typeface="Franklin Gothic Medium"/>
              </a:rPr>
              <a:t> </a:t>
            </a:r>
            <a:r>
              <a:rPr sz="4850" b="0" spc="-5" dirty="0">
                <a:solidFill>
                  <a:srgbClr val="656500"/>
                </a:solidFill>
                <a:latin typeface="Franklin Gothic Medium"/>
                <a:cs typeface="Franklin Gothic Medium"/>
              </a:rPr>
              <a:t>-S</a:t>
            </a:r>
            <a:endParaRPr sz="485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97" y="2301494"/>
            <a:ext cx="8796020" cy="260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525" marR="239395" indent="-378460">
              <a:lnSpc>
                <a:spcPct val="100000"/>
              </a:lnSpc>
              <a:spcBef>
                <a:spcPts val="95"/>
              </a:spcBef>
              <a:buClr>
                <a:srgbClr val="656500"/>
              </a:buClr>
              <a:buSzPct val="73584"/>
              <a:buFont typeface="Wingdings"/>
              <a:buChar char=""/>
              <a:tabLst>
                <a:tab pos="390525" algn="l"/>
                <a:tab pos="391160" algn="l"/>
              </a:tabLst>
            </a:pPr>
            <a:r>
              <a:rPr sz="2650" spc="-5" dirty="0">
                <a:latin typeface="Verdana"/>
                <a:cs typeface="Verdana"/>
              </a:rPr>
              <a:t>Merupakan salah satu alat untuk merencanakan  tahapan pelaksanaan</a:t>
            </a:r>
            <a:r>
              <a:rPr sz="2650" spc="-10" dirty="0">
                <a:latin typeface="Verdana"/>
                <a:cs typeface="Verdana"/>
              </a:rPr>
              <a:t> </a:t>
            </a:r>
            <a:r>
              <a:rPr sz="2650" spc="-5" dirty="0">
                <a:latin typeface="Verdana"/>
                <a:cs typeface="Verdana"/>
              </a:rPr>
              <a:t>proyek.</a:t>
            </a:r>
            <a:endParaRPr sz="2650">
              <a:latin typeface="Verdana"/>
              <a:cs typeface="Verdana"/>
            </a:endParaRPr>
          </a:p>
          <a:p>
            <a:pPr marL="390525" marR="5080" indent="-378460">
              <a:lnSpc>
                <a:spcPct val="100000"/>
              </a:lnSpc>
              <a:spcBef>
                <a:spcPts val="625"/>
              </a:spcBef>
              <a:buClr>
                <a:srgbClr val="656500"/>
              </a:buClr>
              <a:buSzPct val="73584"/>
              <a:buFont typeface="Wingdings"/>
              <a:buChar char=""/>
              <a:tabLst>
                <a:tab pos="390525" algn="l"/>
                <a:tab pos="391160" algn="l"/>
              </a:tabLst>
            </a:pPr>
            <a:r>
              <a:rPr sz="2650" spc="-5" dirty="0">
                <a:latin typeface="Verdana"/>
                <a:cs typeface="Verdana"/>
              </a:rPr>
              <a:t>Dapat </a:t>
            </a:r>
            <a:r>
              <a:rPr sz="2650" spc="-10" dirty="0">
                <a:latin typeface="Verdana"/>
                <a:cs typeface="Verdana"/>
              </a:rPr>
              <a:t>pula digunakan sebagai </a:t>
            </a:r>
            <a:r>
              <a:rPr sz="2650" spc="-5" dirty="0">
                <a:latin typeface="Verdana"/>
                <a:cs typeface="Verdana"/>
              </a:rPr>
              <a:t>alat kontrol antara  jadwal rencana dengan jadwal</a:t>
            </a:r>
            <a:r>
              <a:rPr sz="2650" spc="5" dirty="0">
                <a:latin typeface="Verdana"/>
                <a:cs typeface="Verdana"/>
              </a:rPr>
              <a:t> </a:t>
            </a:r>
            <a:r>
              <a:rPr sz="2650" spc="-5" dirty="0">
                <a:latin typeface="Verdana"/>
                <a:cs typeface="Verdana"/>
              </a:rPr>
              <a:t>pelaksanaan.</a:t>
            </a:r>
            <a:endParaRPr sz="2650">
              <a:latin typeface="Verdana"/>
              <a:cs typeface="Verdana"/>
            </a:endParaRPr>
          </a:p>
          <a:p>
            <a:pPr marL="390525" marR="779780" indent="-378460">
              <a:lnSpc>
                <a:spcPct val="100000"/>
              </a:lnSpc>
              <a:spcBef>
                <a:spcPts val="615"/>
              </a:spcBef>
              <a:buClr>
                <a:srgbClr val="656500"/>
              </a:buClr>
              <a:buSzPct val="73584"/>
              <a:buFont typeface="Wingdings"/>
              <a:buChar char=""/>
              <a:tabLst>
                <a:tab pos="390525" algn="l"/>
                <a:tab pos="391160" algn="l"/>
              </a:tabLst>
            </a:pPr>
            <a:r>
              <a:rPr sz="2650" spc="-5" dirty="0">
                <a:latin typeface="Verdana"/>
                <a:cs typeface="Verdana"/>
              </a:rPr>
              <a:t>Data-data yang dibutuhkan untuk menyusun  </a:t>
            </a:r>
            <a:r>
              <a:rPr sz="2650" spc="-10" dirty="0">
                <a:latin typeface="Verdana"/>
                <a:cs typeface="Verdana"/>
              </a:rPr>
              <a:t>kurva-S</a:t>
            </a:r>
            <a:r>
              <a:rPr sz="2650" spc="5" dirty="0">
                <a:latin typeface="Verdana"/>
                <a:cs typeface="Verdana"/>
              </a:rPr>
              <a:t> </a:t>
            </a:r>
            <a:r>
              <a:rPr sz="2650" spc="-5" dirty="0">
                <a:latin typeface="Verdana"/>
                <a:cs typeface="Verdana"/>
              </a:rPr>
              <a:t>:</a:t>
            </a:r>
            <a:endParaRPr sz="2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0555" y="1116583"/>
            <a:ext cx="6686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Arial"/>
                <a:cs typeface="Arial"/>
              </a:rPr>
              <a:t>DESIGN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0680" y="1140968"/>
            <a:ext cx="88328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8735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PROJECT  PLANNING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6847" y="2602483"/>
            <a:ext cx="1384300" cy="10331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PROJECT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PLAN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:  </a:t>
            </a:r>
            <a:r>
              <a:rPr sz="1300" b="1" spc="10" dirty="0">
                <a:solidFill>
                  <a:srgbClr val="FF0000"/>
                </a:solidFill>
                <a:latin typeface="Arial"/>
                <a:cs typeface="Arial"/>
              </a:rPr>
              <a:t>SCHEDULE  </a:t>
            </a:r>
            <a:r>
              <a:rPr sz="1300" spc="10" dirty="0">
                <a:latin typeface="Arial"/>
                <a:cs typeface="Arial"/>
              </a:rPr>
              <a:t>BUDGET  </a:t>
            </a:r>
            <a:r>
              <a:rPr sz="1300" spc="5" dirty="0">
                <a:latin typeface="Arial"/>
                <a:cs typeface="Arial"/>
              </a:rPr>
              <a:t>QUALITY  </a:t>
            </a:r>
            <a:r>
              <a:rPr sz="1300" spc="10" dirty="0">
                <a:latin typeface="Arial"/>
                <a:cs typeface="Arial"/>
              </a:rPr>
              <a:t>SAFETY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2639" y="5912611"/>
            <a:ext cx="71501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4460" marR="5080" indent="-112395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LABOUR  COST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103" y="4744465"/>
            <a:ext cx="974725" cy="630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INDIRECT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&amp;  OVERHEAD  COST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3785" y="1002791"/>
            <a:ext cx="6617970" cy="5804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22859" y="6251702"/>
            <a:ext cx="852169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9230" marR="5080" indent="-177165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M</a:t>
            </a:r>
            <a:r>
              <a:rPr sz="1300" spc="-85" dirty="0">
                <a:latin typeface="Arial"/>
                <a:cs typeface="Arial"/>
              </a:rPr>
              <a:t>A</a:t>
            </a:r>
            <a:r>
              <a:rPr sz="1300" spc="10" dirty="0">
                <a:latin typeface="Arial"/>
                <a:cs typeface="Arial"/>
              </a:rPr>
              <a:t>TERIAL  COST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8023" y="3526027"/>
            <a:ext cx="97663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0335" marR="5080" indent="-128270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PROGRESS  </a:t>
            </a:r>
            <a:r>
              <a:rPr sz="1300" spc="5" dirty="0">
                <a:latin typeface="Arial"/>
                <a:cs typeface="Arial"/>
              </a:rPr>
              <a:t>REPORT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4717" y="5912611"/>
            <a:ext cx="102298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860" marR="5080" indent="-264795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EQUIPMENT  COST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6476" y="4744465"/>
            <a:ext cx="956944" cy="630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175" algn="ctr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OTHER  CONTRACT  COST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3663" y="3526027"/>
            <a:ext cx="74295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580" marR="5080" indent="-56515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CHANGE  ORDER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8777" y="4719320"/>
            <a:ext cx="808990" cy="630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0"/>
              </a:spcBef>
            </a:pPr>
            <a:r>
              <a:rPr sz="1300" spc="10" dirty="0">
                <a:latin typeface="Arial"/>
                <a:cs typeface="Arial"/>
              </a:rPr>
              <a:t>PROJECT  </a:t>
            </a:r>
            <a:r>
              <a:rPr sz="1300" spc="5" dirty="0">
                <a:latin typeface="Arial"/>
                <a:cs typeface="Arial"/>
              </a:rPr>
              <a:t>CONTRO  </a:t>
            </a:r>
            <a:r>
              <a:rPr sz="1300" spc="10" dirty="0"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67463" y="924305"/>
            <a:ext cx="3694429" cy="706755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46355" rIns="0" bIns="0" rtlCol="0">
            <a:spAutoFit/>
          </a:bodyPr>
          <a:lstStyle/>
          <a:p>
            <a:pPr marL="1270635" marR="198120" indent="-1068070">
              <a:lnSpc>
                <a:spcPct val="101800"/>
              </a:lnSpc>
              <a:spcBef>
                <a:spcPts val="365"/>
              </a:spcBef>
            </a:pPr>
            <a:r>
              <a:rPr sz="1950" spc="20" dirty="0">
                <a:solidFill>
                  <a:srgbClr val="000000"/>
                </a:solidFill>
                <a:latin typeface="Verdana"/>
                <a:cs typeface="Verdana"/>
              </a:rPr>
              <a:t>ASPEK</a:t>
            </a:r>
            <a:r>
              <a:rPr sz="1950" spc="-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950" spc="25" dirty="0">
                <a:solidFill>
                  <a:srgbClr val="000000"/>
                </a:solidFill>
                <a:latin typeface="Verdana"/>
                <a:cs typeface="Verdana"/>
              </a:rPr>
              <a:t>PENGENDALIAN  PROYEK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46998" y="5178552"/>
            <a:ext cx="1648205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79636" y="668883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3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817" y="1140205"/>
            <a:ext cx="67240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000000"/>
                </a:solidFill>
              </a:rPr>
              <a:t>a. Daftar Harga </a:t>
            </a:r>
            <a:r>
              <a:rPr sz="2200" dirty="0">
                <a:solidFill>
                  <a:srgbClr val="000000"/>
                </a:solidFill>
              </a:rPr>
              <a:t>Satuan </a:t>
            </a:r>
            <a:r>
              <a:rPr sz="2200" spc="-5" dirty="0">
                <a:solidFill>
                  <a:srgbClr val="000000"/>
                </a:solidFill>
              </a:rPr>
              <a:t>Upah, Bahan dan</a:t>
            </a:r>
            <a:r>
              <a:rPr sz="2200" dirty="0">
                <a:solidFill>
                  <a:srgbClr val="000000"/>
                </a:solidFill>
              </a:rPr>
              <a:t> Peralatan</a:t>
            </a:r>
            <a:endParaRPr sz="2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04885" y="1763267"/>
          <a:ext cx="5672453" cy="547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260"/>
                <a:gridCol w="2811144"/>
                <a:gridCol w="815975"/>
                <a:gridCol w="321310"/>
                <a:gridCol w="1040764"/>
              </a:tblGrid>
              <a:tr h="375094">
                <a:tc>
                  <a:txBody>
                    <a:bodyPr/>
                    <a:lstStyle/>
                    <a:p>
                      <a:pPr marR="21082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spc="80" dirty="0">
                          <a:latin typeface="Arial"/>
                          <a:cs typeface="Arial"/>
                        </a:rPr>
                        <a:t>KOMPONEN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spc="70" dirty="0">
                          <a:latin typeface="Arial"/>
                          <a:cs typeface="Arial"/>
                        </a:rPr>
                        <a:t>SATUAN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spc="70" dirty="0">
                          <a:latin typeface="Arial"/>
                          <a:cs typeface="Arial"/>
                        </a:rPr>
                        <a:t>HARGA 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Rp.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88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65" dirty="0">
                          <a:latin typeface="Arial"/>
                          <a:cs typeface="Arial"/>
                        </a:rPr>
                        <a:t>I.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000" b="1" spc="65" dirty="0">
                          <a:latin typeface="Arial"/>
                          <a:cs typeface="Arial"/>
                        </a:rPr>
                        <a:t>TENAGA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030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Mandor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59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Kepala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tukang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59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Tukang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060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Pekerja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hari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8778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b="1" spc="55" dirty="0">
                          <a:latin typeface="Arial"/>
                          <a:cs typeface="Arial"/>
                        </a:rPr>
                        <a:t>II.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b="1" spc="65" dirty="0">
                          <a:latin typeface="Arial"/>
                          <a:cs typeface="Arial"/>
                        </a:rPr>
                        <a:t>BAHAN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88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Batu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pecah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2/3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35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8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Batu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pecah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1/2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Sirtu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0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Batu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belah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211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Batu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bata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bh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67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Portland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cement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93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Kapur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pasang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Pasir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pasang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Pasir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beton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Muntilan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Pasir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urug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Kerikil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batu</a:t>
                      </a:r>
                      <a:r>
                        <a:rPr sz="10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bulat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323">
                <a:tc>
                  <a:txBody>
                    <a:bodyPr/>
                    <a:lstStyle/>
                    <a:p>
                      <a:pPr marR="2476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Kayu 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cetakan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tahun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68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59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Paku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75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59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Baut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Angkur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59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Besi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beton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67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Kawat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pengikat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kg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40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Balok 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bengkirai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270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Papan 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bengkirai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49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267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45" dirty="0">
                          <a:latin typeface="Arial"/>
                          <a:cs typeface="Arial"/>
                        </a:rPr>
                        <a:t>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55" dirty="0">
                          <a:latin typeface="Arial"/>
                          <a:cs typeface="Arial"/>
                        </a:rPr>
                        <a:t>Reng 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kayu 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bengkirai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2/3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m'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00899">
                <a:tc>
                  <a:txBody>
                    <a:bodyPr/>
                    <a:lstStyle/>
                    <a:p>
                      <a:pPr marR="2476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Balok 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kayu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kruing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50"/>
                        </a:lnSpc>
                      </a:pPr>
                      <a:r>
                        <a:rPr sz="1500" spc="127" baseline="-25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85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Rp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3040" y="533653"/>
            <a:ext cx="410082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000000"/>
                </a:solidFill>
              </a:rPr>
              <a:t>b. </a:t>
            </a:r>
            <a:r>
              <a:rPr sz="2200" spc="-5" dirty="0">
                <a:solidFill>
                  <a:srgbClr val="000000"/>
                </a:solidFill>
              </a:rPr>
              <a:t>Daftar Harga Satuan</a:t>
            </a:r>
            <a:r>
              <a:rPr sz="2200" spc="-13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Analisa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2259463" y="976976"/>
            <a:ext cx="1440815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95"/>
              </a:spcBef>
            </a:pPr>
            <a:r>
              <a:rPr sz="1050" spc="-10" dirty="0">
                <a:latin typeface="Arial"/>
                <a:cs typeface="Arial"/>
              </a:rPr>
              <a:t>JENIS </a:t>
            </a:r>
            <a:r>
              <a:rPr sz="1050" spc="25" dirty="0">
                <a:latin typeface="Arial"/>
                <a:cs typeface="Arial"/>
              </a:rPr>
              <a:t>PEKERJAAN  </a:t>
            </a:r>
            <a:r>
              <a:rPr sz="1050" spc="5" dirty="0">
                <a:latin typeface="Arial"/>
                <a:cs typeface="Arial"/>
              </a:rPr>
              <a:t>SATUAN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PEKERJAAN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2025" y="976976"/>
            <a:ext cx="1154430" cy="3822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050" spc="5" dirty="0">
                <a:latin typeface="Arial"/>
                <a:cs typeface="Arial"/>
              </a:rPr>
              <a:t>: GALIAN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TANAH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050" spc="5" dirty="0">
                <a:latin typeface="Arial"/>
                <a:cs typeface="Arial"/>
              </a:rPr>
              <a:t>: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M</a:t>
            </a:r>
            <a:r>
              <a:rPr sz="1125" spc="15" baseline="33333" dirty="0">
                <a:latin typeface="Arial"/>
                <a:cs typeface="Arial"/>
              </a:rPr>
              <a:t>3</a:t>
            </a:r>
            <a:endParaRPr sz="1125" baseline="33333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40546" y="1364361"/>
          <a:ext cx="5638164" cy="2848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/>
                <a:gridCol w="1228090"/>
                <a:gridCol w="419735"/>
                <a:gridCol w="861060"/>
                <a:gridCol w="590550"/>
                <a:gridCol w="743585"/>
                <a:gridCol w="1375410"/>
              </a:tblGrid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050" spc="5" dirty="0">
                          <a:latin typeface="Arial Narrow"/>
                          <a:cs typeface="Arial Narrow"/>
                        </a:rPr>
                        <a:t>NO.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250"/>
                        </a:lnSpc>
                      </a:pPr>
                      <a:r>
                        <a:rPr sz="1050" spc="5" dirty="0">
                          <a:latin typeface="Arial Narrow"/>
                          <a:cs typeface="Arial Narrow"/>
                        </a:rPr>
                        <a:t>KOMPONEN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50"/>
                        </a:lnSpc>
                      </a:pPr>
                      <a:r>
                        <a:rPr sz="1050" spc="20" dirty="0">
                          <a:latin typeface="Arial Narrow"/>
                          <a:cs typeface="Arial Narrow"/>
                        </a:rPr>
                        <a:t>UNIT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250"/>
                        </a:lnSpc>
                      </a:pPr>
                      <a:r>
                        <a:rPr sz="1050" spc="20" dirty="0">
                          <a:latin typeface="Arial Narrow"/>
                          <a:cs typeface="Arial Narrow"/>
                        </a:rPr>
                        <a:t>KUANTITAS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050" spc="15" dirty="0">
                          <a:latin typeface="Arial Narrow"/>
                          <a:cs typeface="Arial Narrow"/>
                        </a:rPr>
                        <a:t>HARGA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50" spc="15" dirty="0">
                          <a:latin typeface="Arial Narrow"/>
                          <a:cs typeface="Arial Narrow"/>
                        </a:rPr>
                        <a:t>SATUAN </a:t>
                      </a:r>
                      <a:r>
                        <a:rPr sz="1050" spc="5" dirty="0">
                          <a:latin typeface="Arial Narrow"/>
                          <a:cs typeface="Arial Narrow"/>
                        </a:rPr>
                        <a:t>( </a:t>
                      </a:r>
                      <a:r>
                        <a:rPr sz="1050" spc="15" dirty="0">
                          <a:latin typeface="Arial Narrow"/>
                          <a:cs typeface="Arial Narrow"/>
                        </a:rPr>
                        <a:t>Rp.</a:t>
                      </a:r>
                      <a:r>
                        <a:rPr sz="1050" spc="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5" dirty="0">
                          <a:latin typeface="Arial Narrow"/>
                          <a:cs typeface="Arial Narrow"/>
                        </a:rPr>
                        <a:t>)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050" spc="15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sz="10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10" dirty="0">
                          <a:latin typeface="Arial Narrow"/>
                          <a:cs typeface="Arial Narrow"/>
                        </a:rPr>
                        <a:t>HARGA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50" dirty="0">
                          <a:latin typeface="Arial Narrow"/>
                          <a:cs typeface="Arial Narrow"/>
                        </a:rPr>
                        <a:t>PER </a:t>
                      </a:r>
                      <a:r>
                        <a:rPr sz="1050" spc="15" dirty="0">
                          <a:latin typeface="Arial Narrow"/>
                          <a:cs typeface="Arial Narrow"/>
                        </a:rPr>
                        <a:t>SATUAN </a:t>
                      </a:r>
                      <a:r>
                        <a:rPr sz="1050" spc="5" dirty="0">
                          <a:latin typeface="Arial Narrow"/>
                          <a:cs typeface="Arial Narrow"/>
                        </a:rPr>
                        <a:t>( </a:t>
                      </a:r>
                      <a:r>
                        <a:rPr sz="1050" spc="15" dirty="0">
                          <a:latin typeface="Arial Narrow"/>
                          <a:cs typeface="Arial Narrow"/>
                        </a:rPr>
                        <a:t>Rp.</a:t>
                      </a:r>
                      <a:r>
                        <a:rPr sz="105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5" dirty="0">
                          <a:latin typeface="Arial Narrow"/>
                          <a:cs typeface="Arial Narrow"/>
                        </a:rPr>
                        <a:t>)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301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21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TENAGA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830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Mandor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0.0250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08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35,000.00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6562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10" dirty="0">
                          <a:latin typeface="Arial"/>
                          <a:cs typeface="Arial"/>
                        </a:rPr>
                        <a:t>Pekerja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0.7500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8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23,500.00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034">
                        <a:lnSpc>
                          <a:spcPts val="1215"/>
                        </a:lnSpc>
                      </a:pPr>
                      <a:r>
                        <a:rPr sz="1050" spc="10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total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21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B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215"/>
                        </a:lnSpc>
                      </a:pPr>
                      <a:r>
                        <a:rPr sz="1050" spc="25" dirty="0">
                          <a:latin typeface="Arial"/>
                          <a:cs typeface="Arial"/>
                        </a:rPr>
                        <a:t>BAHAN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688">
                <a:tc gridSpan="7">
                  <a:txBody>
                    <a:bodyPr/>
                    <a:lstStyle/>
                    <a:p>
                      <a:pPr marL="445770">
                        <a:lnSpc>
                          <a:spcPts val="1215"/>
                        </a:lnSpc>
                      </a:pPr>
                      <a:r>
                        <a:rPr sz="1050" spc="15" dirty="0">
                          <a:latin typeface="Arial"/>
                          <a:cs typeface="Arial"/>
                        </a:rPr>
                        <a:t>Sub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total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6615">
                <a:tc>
                  <a:txBody>
                    <a:bodyPr/>
                    <a:lstStyle/>
                    <a:p>
                      <a:pPr marL="3810" algn="ctr">
                        <a:lnSpc>
                          <a:spcPts val="121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215"/>
                        </a:lnSpc>
                      </a:pPr>
                      <a:r>
                        <a:rPr sz="1050" spc="20" dirty="0">
                          <a:latin typeface="Arial"/>
                          <a:cs typeface="Arial"/>
                        </a:rPr>
                        <a:t>ALAT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689">
                <a:tc gridSpan="7">
                  <a:txBody>
                    <a:bodyPr/>
                    <a:lstStyle/>
                    <a:p>
                      <a:pPr marL="445770">
                        <a:lnSpc>
                          <a:spcPts val="1130"/>
                        </a:lnSpc>
                      </a:pPr>
                      <a:r>
                        <a:rPr sz="1050" spc="15" dirty="0">
                          <a:latin typeface="Arial"/>
                          <a:cs typeface="Arial"/>
                        </a:rPr>
                        <a:t>Sub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total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8307">
                <a:tc>
                  <a:txBody>
                    <a:bodyPr/>
                    <a:lstStyle/>
                    <a:p>
                      <a:pPr marL="3810" algn="ctr">
                        <a:lnSpc>
                          <a:spcPts val="121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034">
                        <a:lnSpc>
                          <a:spcPts val="1215"/>
                        </a:lnSpc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UNTUK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TENAGA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BAHAN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ALAT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21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307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034">
                        <a:lnSpc>
                          <a:spcPts val="1215"/>
                        </a:lnSpc>
                      </a:pPr>
                      <a:r>
                        <a:rPr sz="1050" spc="15" dirty="0">
                          <a:latin typeface="Arial"/>
                          <a:cs typeface="Arial"/>
                        </a:rPr>
                        <a:t>BIAYA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UMUM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KEUNTUNGAN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% 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X D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 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F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034">
                        <a:lnSpc>
                          <a:spcPts val="1130"/>
                        </a:lnSpc>
                      </a:pPr>
                      <a:r>
                        <a:rPr sz="1050" spc="5" dirty="0">
                          <a:latin typeface="Arial"/>
                          <a:cs typeface="Arial"/>
                        </a:rPr>
                        <a:t>HARGA SATUAN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(D 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05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35" dirty="0">
                          <a:latin typeface="Arial"/>
                          <a:cs typeface="Arial"/>
                        </a:rPr>
                        <a:t>E)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13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40927" y="4450079"/>
          <a:ext cx="5944869" cy="284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9610"/>
                <a:gridCol w="3276600"/>
                <a:gridCol w="690245"/>
                <a:gridCol w="1288414"/>
              </a:tblGrid>
              <a:tr h="251650"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00" b="1" spc="-195" dirty="0"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b="1" spc="-235" dirty="0">
                          <a:latin typeface="Arial"/>
                          <a:cs typeface="Arial"/>
                        </a:rPr>
                        <a:t>KOMPONEN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64"/>
                        </a:lnSpc>
                      </a:pPr>
                      <a:r>
                        <a:rPr sz="1400" b="1" spc="-220" dirty="0">
                          <a:latin typeface="Arial"/>
                          <a:cs typeface="Arial"/>
                        </a:rPr>
                        <a:t>SATUAN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664"/>
                        </a:lnSpc>
                      </a:pPr>
                      <a:r>
                        <a:rPr sz="1400" b="1" spc="-245" dirty="0">
                          <a:latin typeface="Arial"/>
                          <a:cs typeface="Arial"/>
                        </a:rPr>
                        <a:t>HARGA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400" b="1" spc="-170" dirty="0">
                          <a:latin typeface="Arial"/>
                          <a:cs typeface="Arial"/>
                        </a:rPr>
                        <a:t>Rp.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25" dirty="0">
                          <a:latin typeface="Arial"/>
                          <a:cs typeface="Arial"/>
                        </a:rPr>
                        <a:t>Uitset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 bouwplank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45" dirty="0">
                          <a:latin typeface="Arial"/>
                          <a:cs typeface="Arial"/>
                        </a:rPr>
                        <a:t>m'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775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175" dirty="0">
                          <a:latin typeface="Arial"/>
                          <a:cs typeface="Arial"/>
                        </a:rPr>
                        <a:t>Pembuatan 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barak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kerja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180" dirty="0">
                          <a:latin typeface="Arial"/>
                          <a:cs typeface="Arial"/>
                        </a:rPr>
                        <a:t>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75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792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185" dirty="0">
                          <a:latin typeface="Arial"/>
                          <a:cs typeface="Arial"/>
                        </a:rPr>
                        <a:t>Pengadaan 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sambungan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listrik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PAM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180" dirty="0">
                          <a:latin typeface="Arial"/>
                          <a:cs typeface="Arial"/>
                        </a:rPr>
                        <a:t>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50" dirty="0">
                          <a:latin typeface="Arial"/>
                          <a:cs typeface="Arial"/>
                        </a:rPr>
                        <a:t>Galian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tanah</a:t>
                      </a:r>
                      <a:r>
                        <a:rPr sz="14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pondasi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0"/>
                        </a:lnSpc>
                      </a:pPr>
                      <a:r>
                        <a:rPr sz="2100" spc="-270" baseline="-2380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555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185" dirty="0">
                          <a:latin typeface="Arial"/>
                          <a:cs typeface="Arial"/>
                        </a:rPr>
                        <a:t>Urugan 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Tanah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kembali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0"/>
                        </a:lnSpc>
                      </a:pPr>
                      <a:r>
                        <a:rPr sz="2100" spc="-270" baseline="-2380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250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555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140" dirty="0">
                          <a:latin typeface="Arial"/>
                          <a:cs typeface="Arial"/>
                        </a:rPr>
                        <a:t>Sloof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beton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bertulang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5"/>
                        </a:lnSpc>
                      </a:pPr>
                      <a:r>
                        <a:rPr sz="2100" spc="-270" baseline="-2380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707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984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88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70" dirty="0">
                          <a:latin typeface="Arial"/>
                          <a:cs typeface="Arial"/>
                        </a:rPr>
                        <a:t>Kolom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30 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30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beton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bertulang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0"/>
                        </a:lnSpc>
                      </a:pPr>
                      <a:r>
                        <a:rPr sz="2100" spc="-270" baseline="-2380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094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405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68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70" dirty="0">
                          <a:latin typeface="Arial"/>
                          <a:cs typeface="Arial"/>
                        </a:rPr>
                        <a:t>Kolom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15 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15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beton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bertulang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0"/>
                        </a:lnSpc>
                      </a:pPr>
                      <a:r>
                        <a:rPr sz="2100" spc="-270" baseline="-2380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875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984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50" dirty="0">
                          <a:latin typeface="Arial"/>
                          <a:cs typeface="Arial"/>
                        </a:rPr>
                        <a:t>Balok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latei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0"/>
                        </a:lnSpc>
                      </a:pPr>
                      <a:r>
                        <a:rPr sz="2100" spc="-277" baseline="-2380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8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456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615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680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65" dirty="0">
                          <a:latin typeface="Arial"/>
                          <a:cs typeface="Arial"/>
                        </a:rPr>
                        <a:t>Ring 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balk 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beton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bertulang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10"/>
                        </a:lnSpc>
                      </a:pPr>
                      <a:r>
                        <a:rPr sz="2100" spc="-270" baseline="-2380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18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499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155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0397" y="1190498"/>
            <a:ext cx="468693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b="0" spc="-5" dirty="0">
                <a:solidFill>
                  <a:srgbClr val="FF0000"/>
                </a:solidFill>
                <a:latin typeface="Century Gothic"/>
                <a:cs typeface="Century Gothic"/>
              </a:rPr>
              <a:t>c. </a:t>
            </a:r>
            <a:r>
              <a:rPr sz="2650" b="0" spc="-10" dirty="0">
                <a:solidFill>
                  <a:srgbClr val="FF0000"/>
                </a:solidFill>
                <a:latin typeface="Century Gothic"/>
                <a:cs typeface="Century Gothic"/>
              </a:rPr>
              <a:t>Rencana Anggaran</a:t>
            </a:r>
            <a:r>
              <a:rPr sz="2650" b="0" spc="-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650" b="0" spc="-10" dirty="0">
                <a:solidFill>
                  <a:srgbClr val="FF0000"/>
                </a:solidFill>
                <a:latin typeface="Century Gothic"/>
                <a:cs typeface="Century Gothic"/>
              </a:rPr>
              <a:t>Biaya</a:t>
            </a:r>
            <a:endParaRPr sz="265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981" y="2099310"/>
          <a:ext cx="8796653" cy="453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/>
                <a:gridCol w="3153410"/>
                <a:gridCol w="742950"/>
                <a:gridCol w="1149350"/>
                <a:gridCol w="1304289"/>
                <a:gridCol w="1367154"/>
              </a:tblGrid>
              <a:tr h="802576">
                <a:tc>
                  <a:txBody>
                    <a:bodyPr/>
                    <a:lstStyle/>
                    <a:p>
                      <a:pPr marL="343535">
                        <a:lnSpc>
                          <a:spcPts val="1845"/>
                        </a:lnSpc>
                      </a:pPr>
                      <a:r>
                        <a:rPr sz="1550" b="1" spc="-100" dirty="0">
                          <a:latin typeface="Arial Narrow"/>
                          <a:cs typeface="Arial Narrow"/>
                        </a:rPr>
                        <a:t>MATA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marL="287020" marR="255270" indent="-13970">
                        <a:lnSpc>
                          <a:spcPct val="111000"/>
                        </a:lnSpc>
                        <a:spcBef>
                          <a:spcPts val="125"/>
                        </a:spcBef>
                      </a:pPr>
                      <a:r>
                        <a:rPr sz="1550" b="1" spc="-1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550" b="1" spc="-2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550" b="1" spc="1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1550" b="1" spc="30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1550" b="1" dirty="0">
                          <a:latin typeface="Arial Narrow"/>
                          <a:cs typeface="Arial Narrow"/>
                        </a:rPr>
                        <a:t>A  </a:t>
                      </a:r>
                      <a:r>
                        <a:rPr sz="1550" b="1" spc="-15" dirty="0"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550" b="1" spc="-7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spc="3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550" b="1" spc="-7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dirty="0">
                          <a:latin typeface="Arial Narrow"/>
                          <a:cs typeface="Arial Narrow"/>
                        </a:rPr>
                        <a:t>N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</a:pPr>
                      <a:r>
                        <a:rPr sz="1550" b="1" spc="-60" dirty="0">
                          <a:latin typeface="Arial Narrow"/>
                          <a:cs typeface="Arial Narrow"/>
                        </a:rPr>
                        <a:t>URAIAN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00"/>
                        </a:lnSpc>
                      </a:pPr>
                      <a:r>
                        <a:rPr sz="1450" b="1" spc="-55" dirty="0">
                          <a:latin typeface="Arial Narrow"/>
                          <a:cs typeface="Arial Narrow"/>
                        </a:rPr>
                        <a:t>SATUAN</a:t>
                      </a:r>
                      <a:endParaRPr sz="14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845"/>
                        </a:lnSpc>
                      </a:pPr>
                      <a:r>
                        <a:rPr sz="1550" b="1" spc="-70" dirty="0">
                          <a:latin typeface="Arial Narrow"/>
                          <a:cs typeface="Arial Narrow"/>
                        </a:rPr>
                        <a:t>KUANTITAS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ts val="1845"/>
                        </a:lnSpc>
                      </a:pPr>
                      <a:r>
                        <a:rPr sz="1550" b="1" spc="-80" dirty="0">
                          <a:latin typeface="Arial Narrow"/>
                          <a:cs typeface="Arial Narrow"/>
                        </a:rPr>
                        <a:t>HARGA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marL="427990" marR="339090" indent="-84455">
                        <a:lnSpc>
                          <a:spcPct val="111000"/>
                        </a:lnSpc>
                        <a:spcBef>
                          <a:spcPts val="125"/>
                        </a:spcBef>
                      </a:pPr>
                      <a:r>
                        <a:rPr sz="1550" b="1" spc="9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550" b="1" spc="-8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spc="-5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550" b="1" spc="30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550" b="1" spc="-7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dirty="0">
                          <a:latin typeface="Arial Narrow"/>
                          <a:cs typeface="Arial Narrow"/>
                        </a:rPr>
                        <a:t>N   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( </a:t>
                      </a:r>
                      <a:r>
                        <a:rPr sz="1550" b="1" spc="-25" dirty="0">
                          <a:latin typeface="Arial Narrow"/>
                          <a:cs typeface="Arial Narrow"/>
                        </a:rPr>
                        <a:t>Rp.</a:t>
                      </a:r>
                      <a:r>
                        <a:rPr sz="155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1845"/>
                        </a:lnSpc>
                      </a:pPr>
                      <a:r>
                        <a:rPr sz="1550" b="1" spc="-110" dirty="0">
                          <a:latin typeface="Arial Narrow"/>
                          <a:cs typeface="Arial Narrow"/>
                        </a:rPr>
                        <a:t>TOTAL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marL="469900" marR="387985" indent="-43180">
                        <a:lnSpc>
                          <a:spcPct val="111000"/>
                        </a:lnSpc>
                        <a:spcBef>
                          <a:spcPts val="125"/>
                        </a:spcBef>
                      </a:pPr>
                      <a:r>
                        <a:rPr sz="1550" b="1" spc="35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550" b="1" spc="-8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550" b="1" spc="3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1550" b="1" dirty="0">
                          <a:latin typeface="Arial Narrow"/>
                          <a:cs typeface="Arial Narrow"/>
                        </a:rPr>
                        <a:t>A   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( </a:t>
                      </a:r>
                      <a:r>
                        <a:rPr sz="1550" b="1" spc="-25" dirty="0">
                          <a:latin typeface="Arial Narrow"/>
                          <a:cs typeface="Arial Narrow"/>
                        </a:rPr>
                        <a:t>Rp.</a:t>
                      </a:r>
                      <a:r>
                        <a:rPr sz="155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50" b="1" spc="-35" dirty="0">
                          <a:latin typeface="Arial Narrow"/>
                          <a:cs typeface="Arial Narrow"/>
                        </a:rPr>
                        <a:t>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marL="17145" algn="ctr">
                        <a:lnSpc>
                          <a:spcPts val="1800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805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b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800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c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00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d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800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ts val="1800"/>
                        </a:lnSpc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550" spc="-65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550" spc="-6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65" dirty="0">
                          <a:latin typeface="Arial"/>
                          <a:cs typeface="Arial"/>
                        </a:rPr>
                        <a:t>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767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155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35" dirty="0">
                          <a:latin typeface="Arial"/>
                          <a:cs typeface="Arial"/>
                        </a:rPr>
                        <a:t>I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PEKERJAAN</a:t>
                      </a:r>
                      <a:r>
                        <a:rPr sz="155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85" dirty="0">
                          <a:latin typeface="Arial"/>
                          <a:cs typeface="Arial"/>
                        </a:rPr>
                        <a:t>PERSIAPAN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spc="-45" dirty="0">
                          <a:latin typeface="Arial"/>
                          <a:cs typeface="Arial"/>
                        </a:rPr>
                        <a:t>Uitset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5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90" dirty="0">
                          <a:latin typeface="Arial"/>
                          <a:cs typeface="Arial"/>
                        </a:rPr>
                        <a:t>bouwplank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1550" spc="-55" dirty="0">
                          <a:latin typeface="Arial"/>
                          <a:cs typeface="Arial"/>
                        </a:rPr>
                        <a:t>m'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775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77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98636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75" dirty="0">
                          <a:latin typeface="Arial"/>
                          <a:cs typeface="Arial"/>
                        </a:rPr>
                        <a:t>Pembuatan </a:t>
                      </a:r>
                      <a:r>
                        <a:rPr sz="1550" spc="-85" dirty="0">
                          <a:latin typeface="Arial"/>
                          <a:cs typeface="Arial"/>
                        </a:rPr>
                        <a:t>barak</a:t>
                      </a:r>
                      <a:r>
                        <a:rPr sz="15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kerja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spc="-85" dirty="0">
                          <a:latin typeface="Arial"/>
                          <a:cs typeface="Arial"/>
                        </a:rPr>
                        <a:t>Pengadaan </a:t>
                      </a:r>
                      <a:r>
                        <a:rPr sz="1550" spc="-80" dirty="0">
                          <a:latin typeface="Arial"/>
                          <a:cs typeface="Arial"/>
                        </a:rPr>
                        <a:t>sambungan 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listrik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5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65" dirty="0">
                          <a:latin typeface="Arial"/>
                          <a:cs typeface="Arial"/>
                        </a:rPr>
                        <a:t>PA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95" dirty="0">
                          <a:latin typeface="Arial"/>
                          <a:cs typeface="Arial"/>
                        </a:rPr>
                        <a:t>Ls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spc="-95" dirty="0">
                          <a:latin typeface="Arial"/>
                          <a:cs typeface="Arial"/>
                        </a:rPr>
                        <a:t>Ls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5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70" dirty="0">
                          <a:latin typeface="Arial"/>
                          <a:cs typeface="Arial"/>
                        </a:rPr>
                        <a:t>1.00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7645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spc="-70" dirty="0">
                          <a:latin typeface="Arial"/>
                          <a:cs typeface="Arial"/>
                        </a:rPr>
                        <a:t>1.00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750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2476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30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805"/>
                        </a:lnSpc>
                      </a:pPr>
                      <a:r>
                        <a:rPr sz="1550" spc="-85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14" dirty="0">
                          <a:latin typeface="Arial"/>
                          <a:cs typeface="Arial"/>
                        </a:rPr>
                        <a:t>TOTAL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805"/>
                        </a:lnSpc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527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411">
                <a:tc>
                  <a:txBody>
                    <a:bodyPr/>
                    <a:lstStyle/>
                    <a:p>
                      <a:pPr marL="8255" algn="ctr">
                        <a:lnSpc>
                          <a:spcPts val="1805"/>
                        </a:lnSpc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BAB</a:t>
                      </a:r>
                      <a:r>
                        <a:rPr sz="15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II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1805"/>
                        </a:lnSpc>
                      </a:pPr>
                      <a:r>
                        <a:rPr sz="1550" b="1" spc="-114" dirty="0">
                          <a:latin typeface="Arial"/>
                          <a:cs typeface="Arial"/>
                        </a:rPr>
                        <a:t>PEKERJAAN</a:t>
                      </a:r>
                      <a:r>
                        <a:rPr sz="155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20" dirty="0">
                          <a:latin typeface="Arial"/>
                          <a:cs typeface="Arial"/>
                        </a:rPr>
                        <a:t>TANAH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65" dirty="0">
                          <a:latin typeface="Arial"/>
                          <a:cs typeface="Arial"/>
                        </a:rPr>
                        <a:t>Galian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tanah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70" dirty="0">
                          <a:latin typeface="Arial"/>
                          <a:cs typeface="Arial"/>
                        </a:rPr>
                        <a:t>pondasi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</a:pPr>
                      <a:r>
                        <a:rPr sz="2325" spc="-112" baseline="-2508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67599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95" dirty="0">
                          <a:latin typeface="Arial"/>
                          <a:cs typeface="Arial"/>
                        </a:rPr>
                        <a:t>Urugan </a:t>
                      </a:r>
                      <a:r>
                        <a:rPr sz="1550" spc="-105" dirty="0">
                          <a:latin typeface="Arial"/>
                          <a:cs typeface="Arial"/>
                        </a:rPr>
                        <a:t>Tanah</a:t>
                      </a:r>
                      <a:r>
                        <a:rPr sz="15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60" dirty="0">
                          <a:latin typeface="Arial"/>
                          <a:cs typeface="Arial"/>
                        </a:rPr>
                        <a:t>kembali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</a:pPr>
                      <a:r>
                        <a:rPr sz="2325" spc="-104" baseline="-25089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50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250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875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800"/>
                        </a:lnSpc>
                      </a:pPr>
                      <a:r>
                        <a:rPr sz="1550" spc="-85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15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14" dirty="0">
                          <a:latin typeface="Arial"/>
                          <a:cs typeface="Arial"/>
                        </a:rPr>
                        <a:t>TOTAL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800"/>
                        </a:lnSpc>
                      </a:pPr>
                      <a:r>
                        <a:rPr sz="1550" spc="-3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55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375</a:t>
                      </a:r>
                      <a:r>
                        <a:rPr sz="1550" spc="3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2053" y="136779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7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2053" y="252222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7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2053" y="367284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7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2053" y="483108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1509" y="598169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7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1509" y="713612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0421" y="829055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0421" y="953261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7701" y="1068705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7701" y="1184147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1509" y="1299210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1509" y="1415033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0965" y="1530096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0421" y="1645539"/>
            <a:ext cx="1316990" cy="0"/>
          </a:xfrm>
          <a:custGeom>
            <a:avLst/>
            <a:gdLst/>
            <a:ahLst/>
            <a:cxnLst/>
            <a:rect l="l" t="t" r="r" b="b"/>
            <a:pathLst>
              <a:path w="1316989">
                <a:moveTo>
                  <a:pt x="0" y="0"/>
                </a:moveTo>
                <a:lnTo>
                  <a:pt x="1316736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9333" y="1760982"/>
            <a:ext cx="1316990" cy="0"/>
          </a:xfrm>
          <a:custGeom>
            <a:avLst/>
            <a:gdLst/>
            <a:ahLst/>
            <a:cxnLst/>
            <a:rect l="l" t="t" r="r" b="b"/>
            <a:pathLst>
              <a:path w="1316990">
                <a:moveTo>
                  <a:pt x="0" y="0"/>
                </a:moveTo>
                <a:lnTo>
                  <a:pt x="1316736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9877" y="1991867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0421" y="2106929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50421" y="2222373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0421" y="2337816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9333" y="245287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9333" y="2568701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9333" y="268376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9333" y="279920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9333" y="291465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9333" y="314553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9333" y="326059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28245" y="3376421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47701" y="3491484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7701" y="3606546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6383" y="3722370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673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9877" y="3953255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9333" y="4068317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7701" y="4183379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5307" y="441426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8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28245" y="4645152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28245" y="4760595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8789" y="4876038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08789" y="499110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08789" y="510692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08789" y="522198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08789" y="5337428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8789" y="5452871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08789" y="556793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85839" y="5683758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8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5839" y="579882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8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05307" y="5914263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8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85839" y="602970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8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5839" y="6144767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8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66383" y="6260591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673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9877" y="6375653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8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9877" y="6491096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8" y="0"/>
                </a:lnTo>
              </a:path>
            </a:pathLst>
          </a:custGeom>
          <a:ln w="20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05307" y="660654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218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28245" y="6721602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89333" y="6837426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8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47701" y="6952488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28245" y="718337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24751" y="7298435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133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30965" y="7448550"/>
            <a:ext cx="2633980" cy="0"/>
          </a:xfrm>
          <a:custGeom>
            <a:avLst/>
            <a:gdLst/>
            <a:ahLst/>
            <a:cxnLst/>
            <a:rect l="l" t="t" r="r" b="b"/>
            <a:pathLst>
              <a:path w="2633979">
                <a:moveTo>
                  <a:pt x="0" y="0"/>
                </a:moveTo>
                <a:lnTo>
                  <a:pt x="2633471" y="0"/>
                </a:lnTo>
              </a:path>
            </a:pathLst>
          </a:custGeom>
          <a:ln w="30479">
            <a:solidFill>
              <a:srgbClr val="FFFF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30965" y="7508367"/>
            <a:ext cx="2633980" cy="0"/>
          </a:xfrm>
          <a:custGeom>
            <a:avLst/>
            <a:gdLst/>
            <a:ahLst/>
            <a:cxnLst/>
            <a:rect l="l" t="t" r="r" b="b"/>
            <a:pathLst>
              <a:path w="2633979">
                <a:moveTo>
                  <a:pt x="0" y="0"/>
                </a:moveTo>
                <a:lnTo>
                  <a:pt x="2633471" y="0"/>
                </a:lnTo>
              </a:path>
            </a:pathLst>
          </a:custGeom>
          <a:ln w="29718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591439" y="0"/>
            <a:ext cx="165735" cy="86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" marR="5080" indent="-17780">
              <a:lnSpc>
                <a:spcPct val="133300"/>
              </a:lnSpc>
              <a:spcBef>
                <a:spcPts val="90"/>
              </a:spcBef>
            </a:pPr>
            <a:r>
              <a:rPr sz="150" b="1" spc="145" dirty="0">
                <a:latin typeface="Arial"/>
                <a:cs typeface="Arial"/>
              </a:rPr>
              <a:t>B</a:t>
            </a:r>
            <a:r>
              <a:rPr sz="150" b="1" spc="50" dirty="0">
                <a:latin typeface="Arial"/>
                <a:cs typeface="Arial"/>
              </a:rPr>
              <a:t>I</a:t>
            </a:r>
            <a:r>
              <a:rPr sz="150" b="1" spc="130" dirty="0">
                <a:latin typeface="Arial"/>
                <a:cs typeface="Arial"/>
              </a:rPr>
              <a:t>A</a:t>
            </a:r>
            <a:r>
              <a:rPr sz="150" b="1" spc="140" dirty="0">
                <a:latin typeface="Arial"/>
                <a:cs typeface="Arial"/>
              </a:rPr>
              <a:t>Y</a:t>
            </a:r>
            <a:r>
              <a:rPr sz="150" b="1" spc="85" dirty="0">
                <a:latin typeface="Arial"/>
                <a:cs typeface="Arial"/>
              </a:rPr>
              <a:t>A  </a:t>
            </a:r>
            <a:r>
              <a:rPr sz="150" b="1" spc="90" dirty="0">
                <a:latin typeface="Arial"/>
                <a:cs typeface="Arial"/>
              </a:rPr>
              <a:t>(Rp.)</a:t>
            </a:r>
            <a:endParaRPr sz="1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52043" y="0"/>
            <a:ext cx="239395" cy="114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3655">
              <a:lnSpc>
                <a:spcPct val="130000"/>
              </a:lnSpc>
              <a:spcBef>
                <a:spcPts val="85"/>
              </a:spcBef>
            </a:pPr>
            <a:r>
              <a:rPr sz="150" b="1" spc="114" dirty="0">
                <a:latin typeface="Arial"/>
                <a:cs typeface="Arial"/>
              </a:rPr>
              <a:t>Bobot  </a:t>
            </a:r>
            <a:r>
              <a:rPr sz="150" b="1" spc="135" dirty="0">
                <a:latin typeface="Arial"/>
                <a:cs typeface="Arial"/>
              </a:rPr>
              <a:t>P</a:t>
            </a:r>
            <a:r>
              <a:rPr sz="150" b="1" spc="95" dirty="0">
                <a:latin typeface="Arial"/>
                <a:cs typeface="Arial"/>
              </a:rPr>
              <a:t>ekerjaan</a:t>
            </a:r>
            <a:endParaRPr sz="15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55"/>
              </a:spcBef>
            </a:pPr>
            <a:r>
              <a:rPr sz="150" spc="65" dirty="0">
                <a:latin typeface="Arial"/>
                <a:cs typeface="Arial"/>
              </a:rPr>
              <a:t>( </a:t>
            </a:r>
            <a:r>
              <a:rPr sz="150" spc="180" dirty="0">
                <a:latin typeface="Arial"/>
                <a:cs typeface="Arial"/>
              </a:rPr>
              <a:t>%</a:t>
            </a:r>
            <a:r>
              <a:rPr sz="150" spc="20" dirty="0">
                <a:latin typeface="Arial"/>
                <a:cs typeface="Arial"/>
              </a:rPr>
              <a:t> </a:t>
            </a:r>
            <a:r>
              <a:rPr sz="150" spc="65" dirty="0">
                <a:latin typeface="Arial"/>
                <a:cs typeface="Arial"/>
              </a:rPr>
              <a:t>)</a:t>
            </a:r>
            <a:endParaRPr sz="1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36269" y="16138"/>
            <a:ext cx="229235" cy="876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65"/>
              </a:spcBef>
            </a:pPr>
            <a:r>
              <a:rPr sz="150" b="1" spc="110" dirty="0">
                <a:latin typeface="Arial"/>
                <a:cs typeface="Arial"/>
              </a:rPr>
              <a:t>Bulan</a:t>
            </a:r>
            <a:endParaRPr sz="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50" spc="90" dirty="0">
                <a:latin typeface="Arial"/>
                <a:cs typeface="Arial"/>
              </a:rPr>
              <a:t>Minggu</a:t>
            </a:r>
            <a:r>
              <a:rPr sz="150" spc="20" dirty="0">
                <a:latin typeface="Arial"/>
                <a:cs typeface="Arial"/>
              </a:rPr>
              <a:t> </a:t>
            </a:r>
            <a:r>
              <a:rPr sz="150" spc="75" dirty="0">
                <a:latin typeface="Arial"/>
                <a:cs typeface="Arial"/>
              </a:rPr>
              <a:t>ke-</a:t>
            </a:r>
            <a:endParaRPr sz="1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97849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2</a:t>
            </a:r>
            <a:endParaRPr sz="1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917291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3</a:t>
            </a:r>
            <a:endParaRPr sz="1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36733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56175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5</a:t>
            </a:r>
            <a:endParaRPr sz="1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75617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6</a:t>
            </a:r>
            <a:endParaRPr sz="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95059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7</a:t>
            </a:r>
            <a:endParaRPr sz="1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14501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8</a:t>
            </a:r>
            <a:endParaRPr sz="1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33942" y="49287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9</a:t>
            </a:r>
            <a:endParaRPr sz="1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440438" y="49287"/>
            <a:ext cx="762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59882" y="49287"/>
            <a:ext cx="762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79326" y="49287"/>
            <a:ext cx="762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110" dirty="0">
                <a:latin typeface="Arial"/>
                <a:cs typeface="Arial"/>
              </a:rPr>
              <a:t>2</a:t>
            </a:r>
            <a:endParaRPr sz="1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98771" y="49287"/>
            <a:ext cx="762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110" dirty="0">
                <a:latin typeface="Arial"/>
                <a:cs typeface="Arial"/>
              </a:rPr>
              <a:t>3</a:t>
            </a:r>
            <a:endParaRPr sz="1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18210" y="49287"/>
            <a:ext cx="762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47164" y="44703"/>
            <a:ext cx="114300" cy="927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20</a:t>
            </a:r>
            <a:endParaRPr sz="1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459368" y="82814"/>
            <a:ext cx="10223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105" dirty="0">
                <a:latin typeface="Arial"/>
                <a:cs typeface="Arial"/>
              </a:rPr>
              <a:t>1</a:t>
            </a:r>
            <a:r>
              <a:rPr sz="150" b="1" spc="114" dirty="0">
                <a:latin typeface="Arial"/>
                <a:cs typeface="Arial"/>
              </a:rPr>
              <a:t>0</a:t>
            </a:r>
            <a:r>
              <a:rPr sz="150" b="1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47164" y="19863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55</a:t>
            </a:r>
            <a:endParaRPr sz="1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47164" y="31369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85</a:t>
            </a:r>
            <a:endParaRPr sz="1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47164" y="42875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02</a:t>
            </a:r>
            <a:endParaRPr sz="1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66590" y="42875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02</a:t>
            </a:r>
            <a:endParaRPr sz="1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66622" y="54457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01</a:t>
            </a:r>
            <a:endParaRPr sz="1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666622" y="659638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14</a:t>
            </a:r>
            <a:endParaRPr sz="1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86048" y="659638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14</a:t>
            </a:r>
            <a:endParaRPr sz="1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05473" y="659638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14</a:t>
            </a:r>
            <a:endParaRPr sz="1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05538" y="775461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45</a:t>
            </a:r>
            <a:endParaRPr sz="1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24973" y="775461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45</a:t>
            </a:r>
            <a:endParaRPr sz="1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544407" y="77546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1.45</a:t>
            </a:r>
            <a:endParaRPr sz="1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63841" y="77546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1.45</a:t>
            </a:r>
            <a:endParaRPr sz="1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05538" y="899664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44</a:t>
            </a:r>
            <a:endParaRPr sz="1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24973" y="899664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44</a:t>
            </a:r>
            <a:endParaRPr sz="1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544407" y="89966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0.44</a:t>
            </a:r>
            <a:endParaRPr sz="1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63841" y="89966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0.44</a:t>
            </a:r>
            <a:endParaRPr sz="1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202823" y="101472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0.19</a:t>
            </a:r>
            <a:endParaRPr sz="1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421492" y="1014724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19</a:t>
            </a:r>
            <a:endParaRPr sz="1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02823" y="113054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1.50</a:t>
            </a:r>
            <a:endParaRPr sz="1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421492" y="113054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50</a:t>
            </a:r>
            <a:endParaRPr sz="1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666622" y="124560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69</a:t>
            </a:r>
            <a:endParaRPr sz="1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86048" y="124560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69</a:t>
            </a:r>
            <a:endParaRPr sz="1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05473" y="124560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69</a:t>
            </a:r>
            <a:endParaRPr sz="1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666622" y="136066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2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68</a:t>
            </a:r>
            <a:endParaRPr sz="1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86048" y="136066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2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68</a:t>
            </a:r>
            <a:endParaRPr sz="1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105473" y="136066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2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68</a:t>
            </a:r>
            <a:endParaRPr sz="1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886080" y="147648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62</a:t>
            </a:r>
            <a:endParaRPr sz="1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105506" y="147648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62</a:t>
            </a:r>
            <a:endParaRPr sz="1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324931" y="147648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62</a:t>
            </a:r>
            <a:endParaRPr sz="1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05538" y="159154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33</a:t>
            </a:r>
            <a:endParaRPr sz="1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324973" y="159154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33</a:t>
            </a:r>
            <a:endParaRPr sz="1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544407" y="159154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1.33</a:t>
            </a:r>
            <a:endParaRPr sz="1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763841" y="159154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1.33</a:t>
            </a:r>
            <a:endParaRPr sz="1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983275" y="159154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1.33</a:t>
            </a:r>
            <a:endParaRPr sz="1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202705" y="159154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1.33</a:t>
            </a:r>
            <a:endParaRPr sz="1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544454" y="170737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763888" y="170737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983323" y="170737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202752" y="170737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421421" y="1707371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640855" y="1707371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324996" y="1937494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99</a:t>
            </a:r>
            <a:endParaRPr sz="1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544430" y="193749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0.99</a:t>
            </a:r>
            <a:endParaRPr sz="1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105538" y="205331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01</a:t>
            </a:r>
            <a:endParaRPr sz="1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324973" y="205331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01</a:t>
            </a:r>
            <a:endParaRPr sz="1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544407" y="205331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1.01</a:t>
            </a:r>
            <a:endParaRPr sz="1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105538" y="216837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06</a:t>
            </a:r>
            <a:endParaRPr sz="1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324973" y="216837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06</a:t>
            </a:r>
            <a:endParaRPr sz="1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544407" y="216837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1.06</a:t>
            </a:r>
            <a:endParaRPr sz="1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105538" y="2284198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67</a:t>
            </a:r>
            <a:endParaRPr sz="1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324973" y="2284198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67</a:t>
            </a:r>
            <a:endParaRPr sz="1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544407" y="228419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0.67</a:t>
            </a:r>
            <a:endParaRPr sz="1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544454" y="239925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0.22</a:t>
            </a:r>
            <a:endParaRPr sz="1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544454" y="251431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544454" y="2630140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544454" y="2745200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544454" y="286102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0.08</a:t>
            </a:r>
            <a:endParaRPr sz="1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544454" y="3091145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544454" y="320696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0.05</a:t>
            </a:r>
            <a:endParaRPr sz="1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983370" y="332202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1.26</a:t>
            </a:r>
            <a:endParaRPr sz="1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02800" y="332202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1.26</a:t>
            </a:r>
            <a:endParaRPr sz="1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421468" y="332202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26</a:t>
            </a:r>
            <a:endParaRPr sz="1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640903" y="332202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26</a:t>
            </a:r>
            <a:endParaRPr sz="1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202827" y="343784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0.05</a:t>
            </a:r>
            <a:endParaRPr sz="1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421497" y="343784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05</a:t>
            </a:r>
            <a:endParaRPr sz="1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640931" y="343784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05</a:t>
            </a:r>
            <a:endParaRPr sz="1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860365" y="343784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05</a:t>
            </a:r>
            <a:endParaRPr sz="1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202827" y="355290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421497" y="355290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421525" y="366796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71</a:t>
            </a:r>
            <a:endParaRPr sz="1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640950" y="366796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71</a:t>
            </a:r>
            <a:endParaRPr sz="1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325000" y="3898854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3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52</a:t>
            </a:r>
            <a:endParaRPr sz="1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544435" y="389885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3.52</a:t>
            </a:r>
            <a:endParaRPr sz="1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763869" y="389885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3.52</a:t>
            </a:r>
            <a:endParaRPr sz="1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983304" y="389885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3.52</a:t>
            </a:r>
            <a:endParaRPr sz="1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544458" y="401467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763893" y="401467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983327" y="401467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202757" y="401467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202832" y="412973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860440" y="436061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22</a:t>
            </a:r>
            <a:endParaRPr sz="1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983374" y="459150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1.38</a:t>
            </a:r>
            <a:endParaRPr sz="1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202804" y="459150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1.38</a:t>
            </a:r>
            <a:endParaRPr sz="1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421473" y="4591501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38</a:t>
            </a:r>
            <a:endParaRPr sz="1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640907" y="4591501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38</a:t>
            </a:r>
            <a:endParaRPr sz="1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983374" y="470656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202804" y="470656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421473" y="470656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640907" y="470656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763916" y="482238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0.75</a:t>
            </a:r>
            <a:endParaRPr sz="1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763916" y="493744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0.27</a:t>
            </a:r>
            <a:endParaRPr sz="1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763916" y="505250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0.13</a:t>
            </a:r>
            <a:endParaRPr sz="1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763916" y="516832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0.06</a:t>
            </a:r>
            <a:endParaRPr sz="1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763916" y="528338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0.03</a:t>
            </a:r>
            <a:endParaRPr sz="1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763916" y="5399210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0.11</a:t>
            </a:r>
            <a:endParaRPr sz="1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763916" y="5514270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0.61</a:t>
            </a:r>
            <a:endParaRPr sz="1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640983" y="5629330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22</a:t>
            </a:r>
            <a:endParaRPr sz="1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640983" y="574515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11</a:t>
            </a:r>
            <a:endParaRPr sz="1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860440" y="586021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13</a:t>
            </a:r>
            <a:endParaRPr sz="15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640983" y="5976035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09</a:t>
            </a:r>
            <a:endParaRPr sz="1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640983" y="6091095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04</a:t>
            </a:r>
            <a:endParaRPr sz="1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421525" y="6206155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55</a:t>
            </a:r>
            <a:endParaRPr sz="1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640950" y="6206155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55</a:t>
            </a:r>
            <a:endParaRPr sz="1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325000" y="632197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544435" y="632197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763869" y="632197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0.12</a:t>
            </a:r>
            <a:endParaRPr sz="1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325000" y="643703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37</a:t>
            </a:r>
            <a:endParaRPr sz="1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544435" y="643703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0.37</a:t>
            </a:r>
            <a:endParaRPr sz="1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763869" y="643703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0.37</a:t>
            </a:r>
            <a:endParaRPr sz="1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860440" y="6552859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55</a:t>
            </a:r>
            <a:endParaRPr sz="1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983374" y="6667920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0.06</a:t>
            </a:r>
            <a:endParaRPr sz="1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202804" y="6667920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0.06</a:t>
            </a:r>
            <a:endParaRPr sz="1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421473" y="6667920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06</a:t>
            </a:r>
            <a:endParaRPr sz="15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544458" y="678297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1.46</a:t>
            </a:r>
            <a:endParaRPr sz="1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763893" y="678297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1.46</a:t>
            </a:r>
            <a:endParaRPr sz="1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983327" y="678297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1.46</a:t>
            </a:r>
            <a:endParaRPr sz="1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202832" y="689880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0.60</a:t>
            </a:r>
            <a:endParaRPr sz="1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421501" y="68988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60</a:t>
            </a:r>
            <a:endParaRPr sz="1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983374" y="712968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0.37</a:t>
            </a:r>
            <a:endParaRPr sz="1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7079898" y="724474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53</a:t>
            </a:r>
            <a:endParaRPr sz="1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299324" y="7244746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53</a:t>
            </a:r>
            <a:endParaRPr sz="1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535056" y="7359806"/>
            <a:ext cx="27686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135,49</a:t>
            </a:r>
            <a:r>
              <a:rPr sz="150" spc="114" dirty="0">
                <a:latin typeface="Arial"/>
                <a:cs typeface="Arial"/>
              </a:rPr>
              <a:t>0</a:t>
            </a:r>
            <a:r>
              <a:rPr sz="150" spc="95" dirty="0">
                <a:latin typeface="Arial"/>
                <a:cs typeface="Arial"/>
              </a:rPr>
              <a:t>,189</a:t>
            </a:r>
            <a:endParaRPr sz="1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890072" y="7359806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100.0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2669421" y="7390287"/>
            <a:ext cx="57213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114" dirty="0">
                <a:latin typeface="Arial"/>
                <a:cs typeface="Arial"/>
              </a:rPr>
              <a:t>Rencana</a:t>
            </a:r>
            <a:r>
              <a:rPr sz="150" b="1" spc="-15" dirty="0">
                <a:latin typeface="Arial"/>
                <a:cs typeface="Arial"/>
              </a:rPr>
              <a:t> </a:t>
            </a:r>
            <a:r>
              <a:rPr sz="150" b="1" spc="105" dirty="0">
                <a:latin typeface="Arial"/>
                <a:cs typeface="Arial"/>
              </a:rPr>
              <a:t>Progres </a:t>
            </a:r>
            <a:r>
              <a:rPr sz="150" b="1" spc="100" dirty="0">
                <a:latin typeface="Arial"/>
                <a:cs typeface="Arial"/>
              </a:rPr>
              <a:t>Dicapai</a:t>
            </a:r>
            <a:endParaRPr sz="1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4447178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2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62</a:t>
            </a:r>
            <a:endParaRPr sz="1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666603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4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53</a:t>
            </a:r>
            <a:endParaRPr sz="15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886028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5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12</a:t>
            </a:r>
            <a:endParaRPr sz="1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5093261" y="7390287"/>
            <a:ext cx="1384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11.08</a:t>
            </a:r>
            <a:endParaRPr sz="1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311917" y="7390287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</a:t>
            </a:r>
            <a:r>
              <a:rPr sz="150" spc="114" dirty="0">
                <a:latin typeface="Arial"/>
                <a:cs typeface="Arial"/>
              </a:rPr>
              <a:t>1</a:t>
            </a:r>
            <a:r>
              <a:rPr sz="150" spc="90" dirty="0">
                <a:latin typeface="Arial"/>
                <a:cs typeface="Arial"/>
              </a:rPr>
              <a:t>.58</a:t>
            </a:r>
            <a:endParaRPr sz="15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531352" y="7390287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15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4</a:t>
            </a:r>
            <a:r>
              <a:rPr sz="150" spc="110" dirty="0">
                <a:latin typeface="Arial"/>
                <a:cs typeface="Arial"/>
              </a:rPr>
              <a:t>2</a:t>
            </a:r>
            <a:endParaRPr sz="15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750773" y="7390287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12.84</a:t>
            </a:r>
            <a:endParaRPr sz="1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970189" y="7390287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7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202563" y="7390287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8.8</a:t>
            </a:r>
            <a:r>
              <a:rPr sz="150" spc="110" dirty="0">
                <a:latin typeface="Arial"/>
                <a:cs typeface="Arial"/>
              </a:rPr>
              <a:t>8</a:t>
            </a:r>
            <a:endParaRPr sz="15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421247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7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6</a:t>
            </a:r>
            <a:r>
              <a:rPr sz="150" spc="110" dirty="0">
                <a:latin typeface="Arial"/>
                <a:cs typeface="Arial"/>
              </a:rPr>
              <a:t>2</a:t>
            </a:r>
            <a:endParaRPr sz="15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640691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6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</a:t>
            </a:r>
            <a:r>
              <a:rPr sz="150" spc="110" dirty="0">
                <a:latin typeface="Arial"/>
                <a:cs typeface="Arial"/>
              </a:rPr>
              <a:t>8</a:t>
            </a:r>
            <a:endParaRPr sz="15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860135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9</a:t>
            </a:r>
            <a:r>
              <a:rPr sz="150" spc="110" dirty="0">
                <a:latin typeface="Arial"/>
                <a:cs typeface="Arial"/>
              </a:rPr>
              <a:t>5</a:t>
            </a:r>
            <a:endParaRPr sz="15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7079584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</a:t>
            </a:r>
            <a:r>
              <a:rPr sz="150" spc="110" dirty="0">
                <a:latin typeface="Arial"/>
                <a:cs typeface="Arial"/>
              </a:rPr>
              <a:t>3</a:t>
            </a:r>
            <a:endParaRPr sz="15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7299024" y="7390287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5</a:t>
            </a:r>
            <a:r>
              <a:rPr sz="150" spc="110" dirty="0">
                <a:latin typeface="Arial"/>
                <a:cs typeface="Arial"/>
              </a:rPr>
              <a:t>3</a:t>
            </a:r>
            <a:endParaRPr sz="15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669421" y="7420004"/>
            <a:ext cx="79565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120" dirty="0">
                <a:latin typeface="Arial"/>
                <a:cs typeface="Arial"/>
              </a:rPr>
              <a:t>Rencana</a:t>
            </a:r>
            <a:r>
              <a:rPr sz="150" b="1" spc="55" dirty="0">
                <a:latin typeface="Arial"/>
                <a:cs typeface="Arial"/>
              </a:rPr>
              <a:t> </a:t>
            </a:r>
            <a:r>
              <a:rPr sz="150" b="1" spc="100" dirty="0">
                <a:latin typeface="Arial"/>
                <a:cs typeface="Arial"/>
              </a:rPr>
              <a:t>Komulatif</a:t>
            </a:r>
            <a:r>
              <a:rPr sz="150" b="1" spc="50" dirty="0">
                <a:latin typeface="Arial"/>
                <a:cs typeface="Arial"/>
              </a:rPr>
              <a:t> </a:t>
            </a:r>
            <a:r>
              <a:rPr sz="150" b="1" spc="110" dirty="0">
                <a:latin typeface="Arial"/>
                <a:cs typeface="Arial"/>
              </a:rPr>
              <a:t>Progres</a:t>
            </a:r>
            <a:r>
              <a:rPr sz="150" b="1" spc="50" dirty="0">
                <a:latin typeface="Arial"/>
                <a:cs typeface="Arial"/>
              </a:rPr>
              <a:t> </a:t>
            </a:r>
            <a:r>
              <a:rPr sz="150" b="1" spc="100" dirty="0">
                <a:latin typeface="Arial"/>
                <a:cs typeface="Arial"/>
              </a:rPr>
              <a:t>Dicapai</a:t>
            </a:r>
            <a:endParaRPr sz="1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345833" y="7420766"/>
            <a:ext cx="2152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2.62</a:t>
            </a:r>
            <a:endParaRPr sz="15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666612" y="7420004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7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16</a:t>
            </a:r>
            <a:endParaRPr sz="15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873854" y="7420004"/>
            <a:ext cx="1384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12.28</a:t>
            </a:r>
            <a:endParaRPr sz="1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093284" y="7420004"/>
            <a:ext cx="1384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23.36</a:t>
            </a:r>
            <a:endParaRPr sz="1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311948" y="7420004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3</a:t>
            </a:r>
            <a:r>
              <a:rPr sz="150" spc="114" dirty="0">
                <a:latin typeface="Arial"/>
                <a:cs typeface="Arial"/>
              </a:rPr>
              <a:t>4</a:t>
            </a:r>
            <a:r>
              <a:rPr sz="150" spc="90" dirty="0">
                <a:latin typeface="Arial"/>
                <a:cs typeface="Arial"/>
              </a:rPr>
              <a:t>.95</a:t>
            </a:r>
            <a:endParaRPr sz="15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531388" y="7420004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50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3</a:t>
            </a:r>
            <a:r>
              <a:rPr sz="150" spc="110" dirty="0">
                <a:latin typeface="Arial"/>
                <a:cs typeface="Arial"/>
              </a:rPr>
              <a:t>7</a:t>
            </a:r>
            <a:endParaRPr sz="15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5750818" y="7420004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63.21</a:t>
            </a:r>
            <a:endParaRPr sz="15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5970243" y="7420004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74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9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189673" y="7420004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83.79</a:t>
            </a:r>
            <a:endParaRPr sz="15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6409103" y="7420004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91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4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628528" y="7420004"/>
            <a:ext cx="1384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97.99</a:t>
            </a:r>
            <a:endParaRPr sz="15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6847949" y="7420004"/>
            <a:ext cx="1384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98.94</a:t>
            </a:r>
            <a:endParaRPr sz="15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7067374" y="7420004"/>
            <a:ext cx="1384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99.47</a:t>
            </a:r>
            <a:endParaRPr sz="15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7274214" y="7420004"/>
            <a:ext cx="1644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100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669421" y="7449723"/>
            <a:ext cx="57975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95" dirty="0">
                <a:latin typeface="Arial"/>
                <a:cs typeface="Arial"/>
              </a:rPr>
              <a:t>Realisasi </a:t>
            </a:r>
            <a:r>
              <a:rPr sz="150" b="1" spc="105" dirty="0">
                <a:latin typeface="Arial"/>
                <a:cs typeface="Arial"/>
              </a:rPr>
              <a:t>Progres</a:t>
            </a:r>
            <a:r>
              <a:rPr sz="150" b="1" spc="-15" dirty="0">
                <a:latin typeface="Arial"/>
                <a:cs typeface="Arial"/>
              </a:rPr>
              <a:t> </a:t>
            </a:r>
            <a:r>
              <a:rPr sz="150" b="1" spc="100" dirty="0">
                <a:latin typeface="Arial"/>
                <a:cs typeface="Arial"/>
              </a:rPr>
              <a:t>Dicapai</a:t>
            </a:r>
            <a:endParaRPr sz="15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447178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666612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886047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105481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5324916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544350" y="744972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763784" y="744972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983218" y="744972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202648" y="744972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421317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640752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860186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079620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299055" y="7449723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2669421" y="7479439"/>
            <a:ext cx="80264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95" dirty="0">
                <a:latin typeface="Arial"/>
                <a:cs typeface="Arial"/>
              </a:rPr>
              <a:t>Realisasi</a:t>
            </a:r>
            <a:r>
              <a:rPr sz="150" b="1" spc="50" dirty="0">
                <a:latin typeface="Arial"/>
                <a:cs typeface="Arial"/>
              </a:rPr>
              <a:t> </a:t>
            </a:r>
            <a:r>
              <a:rPr sz="150" b="1" spc="100" dirty="0">
                <a:latin typeface="Arial"/>
                <a:cs typeface="Arial"/>
              </a:rPr>
              <a:t>Komulatif</a:t>
            </a:r>
            <a:r>
              <a:rPr sz="150" b="1" spc="55" dirty="0">
                <a:latin typeface="Arial"/>
                <a:cs typeface="Arial"/>
              </a:rPr>
              <a:t> </a:t>
            </a:r>
            <a:r>
              <a:rPr sz="150" b="1" spc="105" dirty="0">
                <a:latin typeface="Arial"/>
                <a:cs typeface="Arial"/>
              </a:rPr>
              <a:t>Progres</a:t>
            </a:r>
            <a:r>
              <a:rPr sz="150" b="1" spc="55" dirty="0">
                <a:latin typeface="Arial"/>
                <a:cs typeface="Arial"/>
              </a:rPr>
              <a:t> </a:t>
            </a:r>
            <a:r>
              <a:rPr sz="150" b="1" spc="100" dirty="0">
                <a:latin typeface="Arial"/>
                <a:cs typeface="Arial"/>
              </a:rPr>
              <a:t>Dicapai</a:t>
            </a:r>
            <a:endParaRPr sz="15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4345833" y="7480202"/>
            <a:ext cx="2152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666612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886047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5105481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5324916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5544350" y="748020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5763784" y="748020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5983218" y="748020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6202648" y="748020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6421317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640752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6860186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079620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299055" y="7480202"/>
            <a:ext cx="1143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0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7578256" y="19536"/>
            <a:ext cx="34353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140" dirty="0">
                <a:latin typeface="Arial"/>
                <a:cs typeface="Arial"/>
              </a:rPr>
              <a:t>KETERANGAN</a:t>
            </a:r>
            <a:endParaRPr sz="15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446159" y="118596"/>
            <a:ext cx="499109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1. Uitset </a:t>
            </a:r>
            <a:r>
              <a:rPr sz="150" spc="120" dirty="0">
                <a:latin typeface="Arial"/>
                <a:cs typeface="Arial"/>
              </a:rPr>
              <a:t>+</a:t>
            </a:r>
            <a:r>
              <a:rPr sz="150" spc="6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bouwplank</a:t>
            </a:r>
            <a:endParaRPr sz="15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578409" y="118596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277,500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3915159" y="11859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0.20</a:t>
            </a:r>
            <a:endParaRPr sz="1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100468" y="93451"/>
            <a:ext cx="254000" cy="1041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578495" y="233657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750,000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3915245" y="23365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0.55</a:t>
            </a:r>
            <a:endParaRPr sz="15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434727" y="19536"/>
            <a:ext cx="8636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135" dirty="0">
                <a:latin typeface="Arial"/>
                <a:cs typeface="Arial"/>
              </a:rPr>
              <a:t>No</a:t>
            </a:r>
            <a:endParaRPr sz="15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824174" y="19536"/>
            <a:ext cx="40322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spc="114" dirty="0">
                <a:latin typeface="Arial"/>
                <a:cs typeface="Arial"/>
              </a:rPr>
              <a:t>JENIS</a:t>
            </a:r>
            <a:r>
              <a:rPr sz="150" b="1" spc="15" dirty="0">
                <a:latin typeface="Arial"/>
                <a:cs typeface="Arial"/>
              </a:rPr>
              <a:t> </a:t>
            </a:r>
            <a:r>
              <a:rPr sz="150" b="1" spc="130" dirty="0">
                <a:latin typeface="Arial"/>
                <a:cs typeface="Arial"/>
              </a:rPr>
              <a:t>KEGIATAN</a:t>
            </a:r>
            <a:endParaRPr sz="15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4146951" y="208510"/>
            <a:ext cx="2076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4100468" y="258802"/>
            <a:ext cx="22161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i="1" spc="120" dirty="0">
                <a:latin typeface="Arial"/>
                <a:cs typeface="Arial"/>
              </a:rPr>
              <a:t>Rea</a:t>
            </a:r>
            <a:r>
              <a:rPr sz="150" b="1" i="1" spc="55" dirty="0">
                <a:latin typeface="Arial"/>
                <a:cs typeface="Arial"/>
              </a:rPr>
              <a:t>l</a:t>
            </a:r>
            <a:r>
              <a:rPr sz="150" b="1" i="1" spc="50" dirty="0">
                <a:latin typeface="Arial"/>
                <a:cs typeface="Arial"/>
              </a:rPr>
              <a:t>i</a:t>
            </a:r>
            <a:r>
              <a:rPr sz="150" b="1" i="1" spc="95" dirty="0">
                <a:latin typeface="Arial"/>
                <a:cs typeface="Arial"/>
              </a:rPr>
              <a:t>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2446154" y="349479"/>
            <a:ext cx="8636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3. </a:t>
            </a:r>
            <a:r>
              <a:rPr sz="150" spc="110" dirty="0">
                <a:latin typeface="Arial"/>
                <a:cs typeface="Arial"/>
              </a:rPr>
              <a:t>Pengadaan </a:t>
            </a:r>
            <a:r>
              <a:rPr sz="150" spc="114" dirty="0">
                <a:latin typeface="Arial"/>
                <a:cs typeface="Arial"/>
              </a:rPr>
              <a:t>sambungan </a:t>
            </a:r>
            <a:r>
              <a:rPr sz="150" spc="60" dirty="0">
                <a:latin typeface="Arial"/>
                <a:cs typeface="Arial"/>
              </a:rPr>
              <a:t>listrik </a:t>
            </a:r>
            <a:r>
              <a:rPr sz="150" spc="120" dirty="0">
                <a:latin typeface="Arial"/>
                <a:cs typeface="Arial"/>
              </a:rPr>
              <a:t>+</a:t>
            </a:r>
            <a:r>
              <a:rPr sz="150" spc="-15" dirty="0">
                <a:latin typeface="Arial"/>
                <a:cs typeface="Arial"/>
              </a:rPr>
              <a:t> </a:t>
            </a:r>
            <a:r>
              <a:rPr sz="150" spc="145" dirty="0">
                <a:latin typeface="Arial"/>
                <a:cs typeface="Arial"/>
              </a:rPr>
              <a:t>PAM</a:t>
            </a:r>
            <a:endParaRPr sz="15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3559958" y="349479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2,500,000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3914896" y="349479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1.8</a:t>
            </a:r>
            <a:r>
              <a:rPr sz="150" spc="110" dirty="0">
                <a:latin typeface="Arial"/>
                <a:cs typeface="Arial"/>
              </a:rPr>
              <a:t>5</a:t>
            </a:r>
            <a:endParaRPr sz="1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100463" y="32357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2446150" y="233657"/>
            <a:ext cx="58737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2. </a:t>
            </a:r>
            <a:r>
              <a:rPr sz="150" spc="110" dirty="0">
                <a:latin typeface="Arial"/>
                <a:cs typeface="Arial"/>
              </a:rPr>
              <a:t>Pembuatan </a:t>
            </a:r>
            <a:r>
              <a:rPr sz="150" spc="95" dirty="0">
                <a:latin typeface="Arial"/>
                <a:cs typeface="Arial"/>
              </a:rPr>
              <a:t>barak</a:t>
            </a:r>
            <a:r>
              <a:rPr sz="150" spc="40" dirty="0">
                <a:latin typeface="Arial"/>
                <a:cs typeface="Arial"/>
              </a:rPr>
              <a:t> </a:t>
            </a:r>
            <a:r>
              <a:rPr sz="150" spc="85" dirty="0">
                <a:latin typeface="Arial"/>
                <a:cs typeface="Arial"/>
              </a:rPr>
              <a:t>kerja</a:t>
            </a:r>
            <a:endParaRPr sz="1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2446150" y="464541"/>
            <a:ext cx="5441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4. </a:t>
            </a:r>
            <a:r>
              <a:rPr sz="150" spc="95" dirty="0">
                <a:latin typeface="Arial"/>
                <a:cs typeface="Arial"/>
              </a:rPr>
              <a:t>Galian tanah</a:t>
            </a:r>
            <a:r>
              <a:rPr sz="150" spc="40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pondasi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3591551" y="464541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55,500</a:t>
            </a:r>
            <a:endParaRPr sz="15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3915302" y="464541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446150" y="579601"/>
            <a:ext cx="57658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5. </a:t>
            </a:r>
            <a:r>
              <a:rPr sz="150" spc="105" dirty="0">
                <a:latin typeface="Arial"/>
                <a:cs typeface="Arial"/>
              </a:rPr>
              <a:t>Urugan </a:t>
            </a:r>
            <a:r>
              <a:rPr sz="150" spc="114" dirty="0">
                <a:latin typeface="Arial"/>
                <a:cs typeface="Arial"/>
              </a:rPr>
              <a:t>Tanah</a:t>
            </a:r>
            <a:r>
              <a:rPr sz="150" spc="25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kembali</a:t>
            </a:r>
            <a:endParaRPr sz="15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591176" y="579601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13,875</a:t>
            </a:r>
            <a:endParaRPr sz="1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3915018" y="579601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915296" y="69542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3.42</a:t>
            </a:r>
            <a:endParaRPr sz="15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4100463" y="439395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100463" y="554457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100463" y="670280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2446150" y="815058"/>
            <a:ext cx="73342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7.</a:t>
            </a:r>
            <a:r>
              <a:rPr sz="150" spc="110" dirty="0">
                <a:latin typeface="Arial"/>
                <a:cs typeface="Arial"/>
              </a:rPr>
              <a:t> Kolom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4" dirty="0">
                <a:latin typeface="Arial"/>
                <a:cs typeface="Arial"/>
              </a:rPr>
              <a:t>30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x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30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beton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bertulang</a:t>
            </a:r>
            <a:endParaRPr sz="15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3560131" y="815058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7,854,021</a:t>
            </a:r>
            <a:endParaRPr sz="15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3915097" y="815058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5.8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4100459" y="785342"/>
            <a:ext cx="254000" cy="1092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446145" y="695426"/>
            <a:ext cx="54673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6. </a:t>
            </a:r>
            <a:r>
              <a:rPr sz="150" spc="90" dirty="0">
                <a:latin typeface="Arial"/>
                <a:cs typeface="Arial"/>
              </a:rPr>
              <a:t>Sloof </a:t>
            </a:r>
            <a:r>
              <a:rPr sz="150" spc="95" dirty="0">
                <a:latin typeface="Arial"/>
                <a:cs typeface="Arial"/>
              </a:rPr>
              <a:t>beton</a:t>
            </a:r>
            <a:r>
              <a:rPr sz="150" spc="3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bertulang</a:t>
            </a:r>
            <a:endParaRPr sz="15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3559933" y="695426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4,637,179</a:t>
            </a:r>
            <a:endParaRPr sz="15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2446145" y="934691"/>
            <a:ext cx="73342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8.</a:t>
            </a:r>
            <a:r>
              <a:rPr sz="150" spc="110" dirty="0">
                <a:latin typeface="Arial"/>
                <a:cs typeface="Arial"/>
              </a:rPr>
              <a:t> Kolom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4" dirty="0">
                <a:latin typeface="Arial"/>
                <a:cs typeface="Arial"/>
              </a:rPr>
              <a:t>15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x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15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beton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bertulang</a:t>
            </a:r>
            <a:endParaRPr sz="15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3560127" y="934691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2,363,740</a:t>
            </a:r>
            <a:endParaRPr sz="15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3915092" y="934691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1.7</a:t>
            </a: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4100454" y="1140430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2446141" y="1050516"/>
            <a:ext cx="32512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80" dirty="0">
                <a:latin typeface="Arial"/>
                <a:cs typeface="Arial"/>
              </a:rPr>
              <a:t>9. </a:t>
            </a:r>
            <a:r>
              <a:rPr sz="150" spc="95" dirty="0">
                <a:latin typeface="Arial"/>
                <a:cs typeface="Arial"/>
              </a:rPr>
              <a:t>Balok</a:t>
            </a:r>
            <a:r>
              <a:rPr sz="150" spc="65" dirty="0">
                <a:latin typeface="Arial"/>
                <a:cs typeface="Arial"/>
              </a:rPr>
              <a:t> </a:t>
            </a:r>
            <a:r>
              <a:rPr sz="150" spc="70" dirty="0">
                <a:latin typeface="Arial"/>
                <a:cs typeface="Arial"/>
              </a:rPr>
              <a:t>latei</a:t>
            </a:r>
            <a:endParaRPr sz="15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3578561" y="1050516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524,381</a:t>
            </a:r>
            <a:endParaRPr sz="1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3915243" y="105051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0.39</a:t>
            </a:r>
            <a:endParaRPr sz="15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4100450" y="909548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4100450" y="1025370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4100455" y="1255493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433953" y="1165619"/>
            <a:ext cx="64389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10. </a:t>
            </a:r>
            <a:r>
              <a:rPr sz="150" spc="100" dirty="0">
                <a:latin typeface="Arial"/>
                <a:cs typeface="Arial"/>
              </a:rPr>
              <a:t>Ring</a:t>
            </a:r>
            <a:r>
              <a:rPr sz="150" spc="-2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balk </a:t>
            </a:r>
            <a:r>
              <a:rPr sz="150" spc="100" dirty="0">
                <a:latin typeface="Arial"/>
                <a:cs typeface="Arial"/>
              </a:rPr>
              <a:t>beton </a:t>
            </a:r>
            <a:r>
              <a:rPr sz="150" spc="90" dirty="0">
                <a:latin typeface="Arial"/>
                <a:cs typeface="Arial"/>
              </a:rPr>
              <a:t>bertulang</a:t>
            </a:r>
            <a:endParaRPr sz="15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2433953" y="1281441"/>
            <a:ext cx="6203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11. </a:t>
            </a:r>
            <a:r>
              <a:rPr sz="150" spc="110" dirty="0">
                <a:latin typeface="Arial"/>
                <a:cs typeface="Arial"/>
              </a:rPr>
              <a:t>Pasangan</a:t>
            </a:r>
            <a:r>
              <a:rPr sz="150" spc="60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aanstampeng</a:t>
            </a:r>
            <a:endParaRPr sz="15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3560017" y="1281441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2,787,491</a:t>
            </a:r>
            <a:endParaRPr sz="15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3915037" y="1281441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2.0</a:t>
            </a:r>
            <a:r>
              <a:rPr sz="150" spc="110" dirty="0">
                <a:latin typeface="Arial"/>
                <a:cs typeface="Arial"/>
              </a:rPr>
              <a:t>6</a:t>
            </a:r>
            <a:endParaRPr sz="1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3560194" y="1165619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4,077,702</a:t>
            </a:r>
            <a:endParaRPr sz="15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3915213" y="1165619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3.0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433953" y="1396501"/>
            <a:ext cx="74485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12.</a:t>
            </a:r>
            <a:r>
              <a:rPr sz="150" spc="130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Pasangan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batu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belah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1</a:t>
            </a:r>
            <a:r>
              <a:rPr sz="150" spc="55" dirty="0">
                <a:latin typeface="Arial"/>
                <a:cs typeface="Arial"/>
              </a:rPr>
              <a:t> : </a:t>
            </a:r>
            <a:r>
              <a:rPr sz="150" spc="110" dirty="0">
                <a:latin typeface="Arial"/>
                <a:cs typeface="Arial"/>
              </a:rPr>
              <a:t>3</a:t>
            </a:r>
            <a:r>
              <a:rPr sz="150" spc="55" dirty="0">
                <a:latin typeface="Arial"/>
                <a:cs typeface="Arial"/>
              </a:rPr>
              <a:t> : </a:t>
            </a:r>
            <a:r>
              <a:rPr sz="150" spc="105" dirty="0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3547165" y="1396501"/>
            <a:ext cx="252729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10,876,317</a:t>
            </a:r>
            <a:endParaRPr sz="15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3915130" y="139650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8.03</a:t>
            </a:r>
            <a:endParaRPr sz="15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2433953" y="1511561"/>
            <a:ext cx="62357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13. </a:t>
            </a:r>
            <a:r>
              <a:rPr sz="150" spc="110" dirty="0">
                <a:latin typeface="Arial"/>
                <a:cs typeface="Arial"/>
              </a:rPr>
              <a:t>Pasangan </a:t>
            </a:r>
            <a:r>
              <a:rPr sz="150" spc="95" dirty="0">
                <a:latin typeface="Arial"/>
                <a:cs typeface="Arial"/>
              </a:rPr>
              <a:t>trassram </a:t>
            </a:r>
            <a:r>
              <a:rPr sz="150" spc="110" dirty="0">
                <a:latin typeface="Arial"/>
                <a:cs typeface="Arial"/>
              </a:rPr>
              <a:t>1</a:t>
            </a:r>
            <a:r>
              <a:rPr sz="150" spc="-5" dirty="0">
                <a:latin typeface="Arial"/>
                <a:cs typeface="Arial"/>
              </a:rPr>
              <a:t> </a:t>
            </a:r>
            <a:r>
              <a:rPr sz="150" spc="55" dirty="0">
                <a:latin typeface="Arial"/>
                <a:cs typeface="Arial"/>
              </a:rPr>
              <a:t>: </a:t>
            </a:r>
            <a:r>
              <a:rPr sz="150" spc="110" dirty="0">
                <a:latin typeface="Arial"/>
                <a:cs typeface="Arial"/>
              </a:rPr>
              <a:t>3</a:t>
            </a:r>
            <a:endParaRPr sz="15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560083" y="1511561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2,523,379</a:t>
            </a:r>
            <a:endParaRPr sz="15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3915103" y="1511561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1.8</a:t>
            </a:r>
            <a:r>
              <a:rPr sz="150" spc="110" dirty="0">
                <a:latin typeface="Arial"/>
                <a:cs typeface="Arial"/>
              </a:rPr>
              <a:t>6</a:t>
            </a:r>
            <a:endParaRPr sz="15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3915288" y="162738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7.97</a:t>
            </a:r>
            <a:endParaRPr sz="15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4100455" y="1371355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4100455" y="1486417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4100455" y="1602240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2433953" y="1742446"/>
            <a:ext cx="65405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15. Plesteran </a:t>
            </a:r>
            <a:r>
              <a:rPr sz="150" spc="110" dirty="0">
                <a:latin typeface="Arial"/>
                <a:cs typeface="Arial"/>
              </a:rPr>
              <a:t>1 </a:t>
            </a:r>
            <a:r>
              <a:rPr sz="150" spc="55" dirty="0">
                <a:latin typeface="Arial"/>
                <a:cs typeface="Arial"/>
              </a:rPr>
              <a:t>: </a:t>
            </a:r>
            <a:r>
              <a:rPr sz="150" spc="110" dirty="0">
                <a:latin typeface="Arial"/>
                <a:cs typeface="Arial"/>
              </a:rPr>
              <a:t>3 </a:t>
            </a:r>
            <a:r>
              <a:rPr sz="150" spc="65" dirty="0">
                <a:latin typeface="Arial"/>
                <a:cs typeface="Arial"/>
              </a:rPr>
              <a:t>( </a:t>
            </a:r>
            <a:r>
              <a:rPr sz="150" spc="110" dirty="0">
                <a:latin typeface="Arial"/>
                <a:cs typeface="Arial"/>
              </a:rPr>
              <a:t>10 </a:t>
            </a:r>
            <a:r>
              <a:rPr sz="150" spc="170" dirty="0">
                <a:latin typeface="Arial"/>
                <a:cs typeface="Arial"/>
              </a:rPr>
              <a:t>mm</a:t>
            </a:r>
            <a:r>
              <a:rPr sz="150" spc="80" dirty="0">
                <a:latin typeface="Arial"/>
                <a:cs typeface="Arial"/>
              </a:rPr>
              <a:t> </a:t>
            </a:r>
            <a:r>
              <a:rPr sz="150" spc="65" dirty="0">
                <a:latin typeface="Arial"/>
                <a:cs typeface="Arial"/>
              </a:rPr>
              <a:t>)</a:t>
            </a:r>
            <a:endParaRPr sz="15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3560136" y="1742446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8,485,677</a:t>
            </a:r>
            <a:endParaRPr sz="15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915211" y="1742446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6.2</a:t>
            </a:r>
            <a:r>
              <a:rPr sz="150" spc="110" dirty="0">
                <a:latin typeface="Arial"/>
                <a:cs typeface="Arial"/>
              </a:rPr>
              <a:t>6</a:t>
            </a:r>
            <a:endParaRPr sz="15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100455" y="1717300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2433953" y="1627386"/>
            <a:ext cx="84328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14.</a:t>
            </a:r>
            <a:r>
              <a:rPr sz="150" spc="130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Pasangan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batu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bata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biasa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1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55" dirty="0">
                <a:latin typeface="Arial"/>
                <a:cs typeface="Arial"/>
              </a:rPr>
              <a:t>: </a:t>
            </a:r>
            <a:r>
              <a:rPr sz="150" spc="110" dirty="0">
                <a:latin typeface="Arial"/>
                <a:cs typeface="Arial"/>
              </a:rPr>
              <a:t>3</a:t>
            </a:r>
            <a:r>
              <a:rPr sz="150" spc="55" dirty="0">
                <a:latin typeface="Arial"/>
                <a:cs typeface="Arial"/>
              </a:rPr>
              <a:t> : </a:t>
            </a:r>
            <a:r>
              <a:rPr sz="150" spc="105" dirty="0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3547158" y="1627386"/>
            <a:ext cx="252729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10,804,716</a:t>
            </a:r>
            <a:endParaRPr sz="15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2433953" y="1858270"/>
            <a:ext cx="90424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16. Plesteran </a:t>
            </a:r>
            <a:r>
              <a:rPr sz="150" spc="100" dirty="0">
                <a:latin typeface="Arial"/>
                <a:cs typeface="Arial"/>
              </a:rPr>
              <a:t>sudut </a:t>
            </a:r>
            <a:r>
              <a:rPr sz="150" spc="90" dirty="0">
                <a:latin typeface="Arial"/>
                <a:cs typeface="Arial"/>
              </a:rPr>
              <a:t>(sponning) </a:t>
            </a:r>
            <a:r>
              <a:rPr sz="150" spc="55" dirty="0">
                <a:latin typeface="Arial"/>
                <a:cs typeface="Arial"/>
              </a:rPr>
              <a:t>/ </a:t>
            </a:r>
            <a:r>
              <a:rPr sz="150" spc="60" dirty="0">
                <a:latin typeface="Arial"/>
                <a:cs typeface="Arial"/>
              </a:rPr>
              <a:t>tali </a:t>
            </a:r>
            <a:r>
              <a:rPr sz="150" spc="70" dirty="0">
                <a:latin typeface="Arial"/>
                <a:cs typeface="Arial"/>
              </a:rPr>
              <a:t>air</a:t>
            </a:r>
            <a:r>
              <a:rPr sz="150" spc="-1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1:2</a:t>
            </a:r>
            <a:endParaRPr sz="15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3647819" y="1858270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3915277" y="1858270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4100455" y="2063247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433953" y="1973333"/>
            <a:ext cx="56134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17. </a:t>
            </a:r>
            <a:r>
              <a:rPr sz="150" spc="110" dirty="0">
                <a:latin typeface="Arial"/>
                <a:cs typeface="Arial"/>
              </a:rPr>
              <a:t>Kosen </a:t>
            </a:r>
            <a:r>
              <a:rPr sz="150" spc="105" dirty="0">
                <a:latin typeface="Arial"/>
                <a:cs typeface="Arial"/>
              </a:rPr>
              <a:t>kayu</a:t>
            </a:r>
            <a:r>
              <a:rPr sz="150" spc="25" dirty="0">
                <a:latin typeface="Arial"/>
                <a:cs typeface="Arial"/>
              </a:rPr>
              <a:t> </a:t>
            </a:r>
            <a:r>
              <a:rPr sz="150" spc="85" dirty="0">
                <a:latin typeface="Arial"/>
                <a:cs typeface="Arial"/>
              </a:rPr>
              <a:t>bengkirai</a:t>
            </a:r>
            <a:endParaRPr sz="15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560007" y="1973333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2,684,358</a:t>
            </a:r>
            <a:endParaRPr sz="15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3915054" y="1973333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1.9</a:t>
            </a:r>
            <a:r>
              <a:rPr sz="150" spc="110" dirty="0">
                <a:latin typeface="Arial"/>
                <a:cs typeface="Arial"/>
              </a:rPr>
              <a:t>8</a:t>
            </a:r>
            <a:endParaRPr sz="15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4100455" y="1832365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146938" y="1948187"/>
            <a:ext cx="2076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4100455" y="1998479"/>
            <a:ext cx="22161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i="1" spc="120" dirty="0">
                <a:latin typeface="Arial"/>
                <a:cs typeface="Arial"/>
              </a:rPr>
              <a:t>Rea</a:t>
            </a:r>
            <a:r>
              <a:rPr sz="150" b="1" i="1" spc="55" dirty="0">
                <a:latin typeface="Arial"/>
                <a:cs typeface="Arial"/>
              </a:rPr>
              <a:t>l</a:t>
            </a:r>
            <a:r>
              <a:rPr sz="150" b="1" i="1" spc="50" dirty="0">
                <a:latin typeface="Arial"/>
                <a:cs typeface="Arial"/>
              </a:rPr>
              <a:t>i</a:t>
            </a:r>
            <a:r>
              <a:rPr sz="150" b="1" i="1" spc="95" dirty="0">
                <a:latin typeface="Arial"/>
                <a:cs typeface="Arial"/>
              </a:rPr>
              <a:t>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4100455" y="2179072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2433953" y="2088395"/>
            <a:ext cx="6521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18. </a:t>
            </a:r>
            <a:r>
              <a:rPr sz="150" spc="120" dirty="0">
                <a:latin typeface="Arial"/>
                <a:cs typeface="Arial"/>
              </a:rPr>
              <a:t>Daun </a:t>
            </a:r>
            <a:r>
              <a:rPr sz="150" spc="85" dirty="0">
                <a:latin typeface="Arial"/>
                <a:cs typeface="Arial"/>
              </a:rPr>
              <a:t>pintu</a:t>
            </a:r>
            <a:r>
              <a:rPr sz="150" spc="-10" dirty="0">
                <a:latin typeface="Arial"/>
                <a:cs typeface="Arial"/>
              </a:rPr>
              <a:t> </a:t>
            </a:r>
            <a:r>
              <a:rPr sz="150" spc="80" dirty="0">
                <a:latin typeface="Arial"/>
                <a:cs typeface="Arial"/>
              </a:rPr>
              <a:t>panil </a:t>
            </a:r>
            <a:r>
              <a:rPr sz="150" spc="85" dirty="0">
                <a:latin typeface="Arial"/>
                <a:cs typeface="Arial"/>
              </a:rPr>
              <a:t>bengkirai</a:t>
            </a:r>
            <a:endParaRPr sz="15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2433953" y="2204217"/>
            <a:ext cx="70167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19. </a:t>
            </a:r>
            <a:r>
              <a:rPr sz="150" spc="120" dirty="0">
                <a:latin typeface="Arial"/>
                <a:cs typeface="Arial"/>
              </a:rPr>
              <a:t>Daun</a:t>
            </a:r>
            <a:r>
              <a:rPr sz="150" spc="-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jendela </a:t>
            </a:r>
            <a:r>
              <a:rPr sz="150" spc="105" dirty="0">
                <a:latin typeface="Arial"/>
                <a:cs typeface="Arial"/>
              </a:rPr>
              <a:t>kaca </a:t>
            </a:r>
            <a:r>
              <a:rPr sz="150" spc="85" dirty="0">
                <a:latin typeface="Arial"/>
                <a:cs typeface="Arial"/>
              </a:rPr>
              <a:t>bengkirai</a:t>
            </a:r>
            <a:endParaRPr sz="15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559957" y="2204217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4,328,900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3915014" y="2204217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3.1</a:t>
            </a:r>
            <a:r>
              <a:rPr sz="150" spc="110" dirty="0">
                <a:latin typeface="Arial"/>
                <a:cs typeface="Arial"/>
              </a:rPr>
              <a:t>9</a:t>
            </a:r>
            <a:endParaRPr sz="15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3560194" y="2088395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4,113,070</a:t>
            </a:r>
            <a:endParaRPr sz="15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3915213" y="2088395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3.0</a:t>
            </a: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2433953" y="2319280"/>
            <a:ext cx="61912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20.</a:t>
            </a:r>
            <a:r>
              <a:rPr sz="150" spc="125" dirty="0">
                <a:latin typeface="Arial"/>
                <a:cs typeface="Arial"/>
              </a:rPr>
              <a:t> </a:t>
            </a:r>
            <a:r>
              <a:rPr sz="150" spc="120" dirty="0">
                <a:latin typeface="Arial"/>
                <a:cs typeface="Arial"/>
              </a:rPr>
              <a:t>Daun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85" dirty="0">
                <a:latin typeface="Arial"/>
                <a:cs typeface="Arial"/>
              </a:rPr>
              <a:t>pintu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80" dirty="0">
                <a:latin typeface="Arial"/>
                <a:cs typeface="Arial"/>
              </a:rPr>
              <a:t>panil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60" dirty="0">
                <a:latin typeface="Arial"/>
                <a:cs typeface="Arial"/>
              </a:rPr>
              <a:t>jati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25" dirty="0">
                <a:latin typeface="Arial"/>
                <a:cs typeface="Arial"/>
              </a:rPr>
              <a:t>kw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55" dirty="0">
                <a:latin typeface="Arial"/>
                <a:cs typeface="Arial"/>
              </a:rPr>
              <a:t>I</a:t>
            </a:r>
            <a:endParaRPr sz="15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3560106" y="2319280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2,720,511</a:t>
            </a:r>
            <a:endParaRPr sz="1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3915073" y="2319280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2.0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2433953" y="2435102"/>
            <a:ext cx="570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21.</a:t>
            </a:r>
            <a:r>
              <a:rPr sz="150" spc="11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Kunci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tanam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2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x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putar</a:t>
            </a:r>
            <a:endParaRPr sz="15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3578388" y="2435102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297,000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3915138" y="243510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0.22</a:t>
            </a:r>
            <a:endParaRPr sz="15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3915288" y="255016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4100455" y="2294134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4100455" y="2409196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4100455" y="252502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2433953" y="2665227"/>
            <a:ext cx="41211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23. </a:t>
            </a:r>
            <a:r>
              <a:rPr sz="150" spc="100" dirty="0">
                <a:latin typeface="Arial"/>
                <a:cs typeface="Arial"/>
              </a:rPr>
              <a:t>Kunci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85" dirty="0">
                <a:latin typeface="Arial"/>
                <a:cs typeface="Arial"/>
              </a:rPr>
              <a:t>lavatory</a:t>
            </a:r>
            <a:endParaRPr sz="15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3591262" y="2665227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60,000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3915140" y="2665227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4100455" y="264008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433953" y="2550167"/>
            <a:ext cx="570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22.</a:t>
            </a:r>
            <a:r>
              <a:rPr sz="150" spc="11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Kunci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tanam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3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x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putar</a:t>
            </a:r>
            <a:endParaRPr sz="15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3578388" y="2550167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200,000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2433953" y="5319247"/>
            <a:ext cx="443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46. </a:t>
            </a:r>
            <a:r>
              <a:rPr sz="150" spc="95" dirty="0">
                <a:latin typeface="Arial"/>
                <a:cs typeface="Arial"/>
              </a:rPr>
              <a:t>Sakelar</a:t>
            </a:r>
            <a:r>
              <a:rPr sz="150" spc="6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tunggal</a:t>
            </a:r>
            <a:endParaRPr sz="15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3591291" y="5319247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37,500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3915096" y="5319247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3</a:t>
            </a:r>
            <a:endParaRPr sz="15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4100455" y="5524223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2433953" y="5434309"/>
            <a:ext cx="42100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47. </a:t>
            </a:r>
            <a:r>
              <a:rPr sz="150" spc="95" dirty="0">
                <a:latin typeface="Arial"/>
                <a:cs typeface="Arial"/>
              </a:rPr>
              <a:t>Sakelar</a:t>
            </a:r>
            <a:r>
              <a:rPr sz="150" spc="65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ganda</a:t>
            </a:r>
            <a:endParaRPr sz="15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3578310" y="5434309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150,000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3915082" y="543430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0.11</a:t>
            </a:r>
            <a:endParaRPr sz="15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4100455" y="529334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4100455" y="5409165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4100455" y="5640050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2433953" y="5549374"/>
            <a:ext cx="35877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48. </a:t>
            </a:r>
            <a:r>
              <a:rPr sz="150" spc="100" dirty="0">
                <a:latin typeface="Arial"/>
                <a:cs typeface="Arial"/>
              </a:rPr>
              <a:t>Panel</a:t>
            </a:r>
            <a:r>
              <a:rPr sz="150" spc="60" dirty="0">
                <a:latin typeface="Arial"/>
                <a:cs typeface="Arial"/>
              </a:rPr>
              <a:t> listrik</a:t>
            </a:r>
            <a:endParaRPr sz="15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2433953" y="5665196"/>
            <a:ext cx="671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49.</a:t>
            </a:r>
            <a:r>
              <a:rPr sz="150" spc="85" dirty="0">
                <a:latin typeface="Arial"/>
                <a:cs typeface="Arial"/>
              </a:rPr>
              <a:t> </a:t>
            </a:r>
            <a:r>
              <a:rPr sz="150" spc="114" dirty="0">
                <a:latin typeface="Arial"/>
                <a:cs typeface="Arial"/>
              </a:rPr>
              <a:t>Bak </a:t>
            </a:r>
            <a:r>
              <a:rPr sz="150" spc="70" dirty="0">
                <a:latin typeface="Arial"/>
                <a:cs typeface="Arial"/>
              </a:rPr>
              <a:t>air </a:t>
            </a:r>
            <a:r>
              <a:rPr sz="150" spc="95" dirty="0">
                <a:latin typeface="Arial"/>
                <a:cs typeface="Arial"/>
              </a:rPr>
              <a:t>untuk </a:t>
            </a:r>
            <a:r>
              <a:rPr sz="150" spc="110" dirty="0">
                <a:latin typeface="Arial"/>
                <a:cs typeface="Arial"/>
              </a:rPr>
              <a:t>kamar mandi</a:t>
            </a:r>
            <a:endParaRPr sz="15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3578142" y="5665196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300,000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3914937" y="5665196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0.22</a:t>
            </a:r>
            <a:endParaRPr sz="15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3578483" y="5549374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825,000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3915232" y="554937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0.61</a:t>
            </a:r>
            <a:endParaRPr sz="15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2433953" y="7280619"/>
            <a:ext cx="55372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63. </a:t>
            </a:r>
            <a:r>
              <a:rPr sz="150" spc="100" dirty="0">
                <a:latin typeface="Arial"/>
                <a:cs typeface="Arial"/>
              </a:rPr>
              <a:t>Paving </a:t>
            </a:r>
            <a:r>
              <a:rPr sz="150" spc="95" dirty="0">
                <a:latin typeface="Arial"/>
                <a:cs typeface="Arial"/>
              </a:rPr>
              <a:t>Block</a:t>
            </a:r>
            <a:r>
              <a:rPr sz="150" spc="3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Carport</a:t>
            </a:r>
            <a:endParaRPr sz="150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3559878" y="7280619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1,440,000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3914989" y="7280619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1.0</a:t>
            </a:r>
            <a:r>
              <a:rPr sz="150" spc="110" dirty="0">
                <a:latin typeface="Arial"/>
                <a:cs typeface="Arial"/>
              </a:rPr>
              <a:t>6</a:t>
            </a:r>
            <a:endParaRPr sz="150">
              <a:latin typeface="Arial"/>
              <a:cs typeface="Arial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4100455" y="725471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2433953" y="2781057"/>
            <a:ext cx="42735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24. </a:t>
            </a:r>
            <a:r>
              <a:rPr sz="150" spc="100" dirty="0">
                <a:latin typeface="Arial"/>
                <a:cs typeface="Arial"/>
              </a:rPr>
              <a:t>Grendel</a:t>
            </a:r>
            <a:r>
              <a:rPr sz="150" spc="60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tanam</a:t>
            </a:r>
            <a:endParaRPr sz="15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3578393" y="2781057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160,000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3915166" y="278105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0.12</a:t>
            </a:r>
            <a:endParaRPr sz="15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4100455" y="275591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2433953" y="2896119"/>
            <a:ext cx="37719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25. </a:t>
            </a:r>
            <a:r>
              <a:rPr sz="150" spc="100" dirty="0">
                <a:latin typeface="Arial"/>
                <a:cs typeface="Arial"/>
              </a:rPr>
              <a:t>Engsel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85" dirty="0">
                <a:latin typeface="Arial"/>
                <a:cs typeface="Arial"/>
              </a:rPr>
              <a:t>pintu</a:t>
            </a:r>
            <a:endParaRPr sz="15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3578458" y="2896119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105,000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3915117" y="2896119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0.08</a:t>
            </a:r>
            <a:endParaRPr sz="150"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4100455" y="2870973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2433953" y="3011941"/>
            <a:ext cx="42481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26. </a:t>
            </a:r>
            <a:r>
              <a:rPr sz="150" spc="100" dirty="0">
                <a:latin typeface="Arial"/>
                <a:cs typeface="Arial"/>
              </a:rPr>
              <a:t>Engsel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jendela</a:t>
            </a:r>
            <a:endParaRPr sz="15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3647733" y="3011941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3915192" y="301194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2433953" y="3127001"/>
            <a:ext cx="48768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27. </a:t>
            </a:r>
            <a:r>
              <a:rPr sz="150" spc="85" dirty="0">
                <a:latin typeface="Arial"/>
                <a:cs typeface="Arial"/>
              </a:rPr>
              <a:t>Kait </a:t>
            </a:r>
            <a:r>
              <a:rPr sz="150" spc="95" dirty="0">
                <a:latin typeface="Arial"/>
                <a:cs typeface="Arial"/>
              </a:rPr>
              <a:t>angin</a:t>
            </a:r>
            <a:r>
              <a:rPr sz="150" spc="1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jendela</a:t>
            </a:r>
            <a:endParaRPr sz="15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3578489" y="3127001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198,000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3915149" y="312700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0.15</a:t>
            </a:r>
            <a:endParaRPr sz="15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3915288" y="3242061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0.05</a:t>
            </a:r>
            <a:endParaRPr sz="15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4100455" y="298603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4100455" y="3101853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4100455" y="3216915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2433953" y="3357883"/>
            <a:ext cx="58674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29.</a:t>
            </a:r>
            <a:r>
              <a:rPr sz="150" spc="80" dirty="0">
                <a:latin typeface="Arial"/>
                <a:cs typeface="Arial"/>
              </a:rPr>
              <a:t> </a:t>
            </a:r>
            <a:r>
              <a:rPr sz="150" spc="85" dirty="0">
                <a:latin typeface="Arial"/>
                <a:cs typeface="Arial"/>
              </a:rPr>
              <a:t>Lantai </a:t>
            </a:r>
            <a:r>
              <a:rPr sz="150" spc="100" dirty="0">
                <a:latin typeface="Arial"/>
                <a:cs typeface="Arial"/>
              </a:rPr>
              <a:t>keramik </a:t>
            </a:r>
            <a:r>
              <a:rPr sz="150" spc="110" dirty="0">
                <a:latin typeface="Arial"/>
                <a:cs typeface="Arial"/>
              </a:rPr>
              <a:t>30 </a:t>
            </a:r>
            <a:r>
              <a:rPr sz="150" spc="100" dirty="0">
                <a:latin typeface="Arial"/>
                <a:cs typeface="Arial"/>
              </a:rPr>
              <a:t>x </a:t>
            </a:r>
            <a:r>
              <a:rPr sz="150" spc="110" dirty="0">
                <a:latin typeface="Arial"/>
                <a:cs typeface="Arial"/>
              </a:rPr>
              <a:t>30</a:t>
            </a:r>
            <a:endParaRPr sz="1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3560154" y="3357883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6,834,087</a:t>
            </a:r>
            <a:endParaRPr sz="15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3915226" y="3357883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5.0</a:t>
            </a: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4146938" y="3332738"/>
            <a:ext cx="2076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4100455" y="3383029"/>
            <a:ext cx="22161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i="1" spc="120" dirty="0">
                <a:latin typeface="Arial"/>
                <a:cs typeface="Arial"/>
              </a:rPr>
              <a:t>Rea</a:t>
            </a:r>
            <a:r>
              <a:rPr sz="150" b="1" i="1" spc="55" dirty="0">
                <a:latin typeface="Arial"/>
                <a:cs typeface="Arial"/>
              </a:rPr>
              <a:t>l</a:t>
            </a:r>
            <a:r>
              <a:rPr sz="150" b="1" i="1" spc="50" dirty="0">
                <a:latin typeface="Arial"/>
                <a:cs typeface="Arial"/>
              </a:rPr>
              <a:t>i</a:t>
            </a:r>
            <a:r>
              <a:rPr sz="150" b="1" i="1" spc="95" dirty="0">
                <a:latin typeface="Arial"/>
                <a:cs typeface="Arial"/>
              </a:rPr>
              <a:t>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2433953" y="3242061"/>
            <a:ext cx="448309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28. </a:t>
            </a:r>
            <a:r>
              <a:rPr sz="150" spc="100" dirty="0">
                <a:latin typeface="Arial"/>
                <a:cs typeface="Arial"/>
              </a:rPr>
              <a:t>Grendel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jendela</a:t>
            </a:r>
            <a:endParaRPr sz="150">
              <a:latin typeface="Arial"/>
              <a:cs typeface="Arial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3591331" y="3242061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66,000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2433953" y="3472943"/>
            <a:ext cx="58674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30.</a:t>
            </a:r>
            <a:r>
              <a:rPr sz="150" spc="80" dirty="0">
                <a:latin typeface="Arial"/>
                <a:cs typeface="Arial"/>
              </a:rPr>
              <a:t> </a:t>
            </a:r>
            <a:r>
              <a:rPr sz="150" spc="85" dirty="0">
                <a:latin typeface="Arial"/>
                <a:cs typeface="Arial"/>
              </a:rPr>
              <a:t>Lantai </a:t>
            </a:r>
            <a:r>
              <a:rPr sz="150" spc="100" dirty="0">
                <a:latin typeface="Arial"/>
                <a:cs typeface="Arial"/>
              </a:rPr>
              <a:t>keramik </a:t>
            </a:r>
            <a:r>
              <a:rPr sz="150" spc="110" dirty="0">
                <a:latin typeface="Arial"/>
                <a:cs typeface="Arial"/>
              </a:rPr>
              <a:t>20 </a:t>
            </a:r>
            <a:r>
              <a:rPr sz="150" spc="100" dirty="0">
                <a:latin typeface="Arial"/>
                <a:cs typeface="Arial"/>
              </a:rPr>
              <a:t>x </a:t>
            </a:r>
            <a:r>
              <a:rPr sz="150" spc="110" dirty="0">
                <a:latin typeface="Arial"/>
                <a:cs typeface="Arial"/>
              </a:rPr>
              <a:t>20</a:t>
            </a:r>
            <a:endParaRPr sz="15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3578378" y="3472943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262,960</a:t>
            </a:r>
            <a:endParaRPr sz="15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3915060" y="347294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0.19</a:t>
            </a:r>
            <a:endParaRPr sz="15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4100455" y="3678682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433953" y="3588768"/>
            <a:ext cx="70231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31. </a:t>
            </a:r>
            <a:r>
              <a:rPr sz="150" spc="85" dirty="0">
                <a:latin typeface="Arial"/>
                <a:cs typeface="Arial"/>
              </a:rPr>
              <a:t>Lantai </a:t>
            </a:r>
            <a:r>
              <a:rPr sz="150" spc="100" dirty="0">
                <a:latin typeface="Arial"/>
                <a:cs typeface="Arial"/>
              </a:rPr>
              <a:t>keramik </a:t>
            </a:r>
            <a:r>
              <a:rPr sz="150" spc="110" dirty="0">
                <a:latin typeface="Arial"/>
                <a:cs typeface="Arial"/>
              </a:rPr>
              <a:t>kamar</a:t>
            </a:r>
            <a:r>
              <a:rPr sz="150" spc="35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mandi</a:t>
            </a:r>
            <a:endParaRPr sz="150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3578338" y="3588768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394,440</a:t>
            </a:r>
            <a:endParaRPr sz="15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3915133" y="358876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0.29</a:t>
            </a:r>
            <a:endParaRPr sz="15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4100455" y="3447800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4100455" y="3562862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4100455" y="3793747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2433953" y="3703833"/>
            <a:ext cx="73279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32. </a:t>
            </a:r>
            <a:r>
              <a:rPr sz="150" spc="95" dirty="0">
                <a:latin typeface="Arial"/>
                <a:cs typeface="Arial"/>
              </a:rPr>
              <a:t>Dinding </a:t>
            </a:r>
            <a:r>
              <a:rPr sz="150" spc="100" dirty="0">
                <a:latin typeface="Arial"/>
                <a:cs typeface="Arial"/>
              </a:rPr>
              <a:t>keramik </a:t>
            </a:r>
            <a:r>
              <a:rPr sz="150" spc="110" dirty="0">
                <a:latin typeface="Arial"/>
                <a:cs typeface="Arial"/>
              </a:rPr>
              <a:t>kamar</a:t>
            </a:r>
            <a:r>
              <a:rPr sz="150" spc="5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mandi</a:t>
            </a:r>
            <a:endParaRPr sz="15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2433953" y="3818893"/>
            <a:ext cx="50355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33.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Tegel </a:t>
            </a:r>
            <a:r>
              <a:rPr sz="150" spc="75" dirty="0">
                <a:latin typeface="Arial"/>
                <a:cs typeface="Arial"/>
              </a:rPr>
              <a:t>Plint </a:t>
            </a:r>
            <a:r>
              <a:rPr sz="150" spc="110" dirty="0">
                <a:latin typeface="Arial"/>
                <a:cs typeface="Arial"/>
              </a:rPr>
              <a:t>10 </a:t>
            </a:r>
            <a:r>
              <a:rPr sz="150" spc="100" dirty="0">
                <a:latin typeface="Arial"/>
                <a:cs typeface="Arial"/>
              </a:rPr>
              <a:t>x </a:t>
            </a:r>
            <a:r>
              <a:rPr sz="150" spc="110" dirty="0">
                <a:latin typeface="Arial"/>
                <a:cs typeface="Arial"/>
              </a:rPr>
              <a:t>20</a:t>
            </a:r>
            <a:endParaRPr sz="15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3647740" y="3818893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3915198" y="3818893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3560194" y="3703833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1,914,720</a:t>
            </a:r>
            <a:endParaRPr sz="15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3915213" y="3703833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1.4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2433953" y="3934717"/>
            <a:ext cx="5187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34.</a:t>
            </a:r>
            <a:r>
              <a:rPr sz="150" spc="65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Baja </a:t>
            </a:r>
            <a:r>
              <a:rPr sz="150" spc="90" dirty="0">
                <a:latin typeface="Arial"/>
                <a:cs typeface="Arial"/>
              </a:rPr>
              <a:t>ringan </a:t>
            </a:r>
            <a:r>
              <a:rPr sz="150" spc="65" dirty="0">
                <a:latin typeface="Arial"/>
                <a:cs typeface="Arial"/>
              </a:rPr>
              <a:t>( </a:t>
            </a:r>
            <a:r>
              <a:rPr sz="150" spc="105" dirty="0">
                <a:latin typeface="Arial"/>
                <a:cs typeface="Arial"/>
              </a:rPr>
              <a:t>Atap </a:t>
            </a:r>
            <a:r>
              <a:rPr sz="150" spc="65" dirty="0">
                <a:latin typeface="Arial"/>
                <a:cs typeface="Arial"/>
              </a:rPr>
              <a:t>)</a:t>
            </a:r>
            <a:endParaRPr sz="1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3547158" y="3934717"/>
            <a:ext cx="252729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19,062,500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3902200" y="3934717"/>
            <a:ext cx="13906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5" dirty="0">
                <a:latin typeface="Arial"/>
                <a:cs typeface="Arial"/>
              </a:rPr>
              <a:t>14</a:t>
            </a:r>
            <a:r>
              <a:rPr sz="150" spc="55" dirty="0">
                <a:latin typeface="Arial"/>
                <a:cs typeface="Arial"/>
              </a:rPr>
              <a:t>.</a:t>
            </a:r>
            <a:r>
              <a:rPr sz="150" spc="105" dirty="0">
                <a:latin typeface="Arial"/>
                <a:cs typeface="Arial"/>
              </a:rPr>
              <a:t>0</a:t>
            </a:r>
            <a:r>
              <a:rPr sz="150" spc="110" dirty="0">
                <a:latin typeface="Arial"/>
                <a:cs typeface="Arial"/>
              </a:rPr>
              <a:t>7</a:t>
            </a:r>
            <a:endParaRPr sz="150">
              <a:latin typeface="Arial"/>
              <a:cs typeface="Arial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2433953" y="4049777"/>
            <a:ext cx="79375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35. </a:t>
            </a:r>
            <a:r>
              <a:rPr sz="150" spc="110" dirty="0">
                <a:latin typeface="Arial"/>
                <a:cs typeface="Arial"/>
              </a:rPr>
              <a:t>Pasang </a:t>
            </a:r>
            <a:r>
              <a:rPr sz="150" spc="100" dirty="0">
                <a:latin typeface="Arial"/>
                <a:cs typeface="Arial"/>
              </a:rPr>
              <a:t>genteng </a:t>
            </a:r>
            <a:r>
              <a:rPr sz="150" spc="85" dirty="0">
                <a:latin typeface="Arial"/>
                <a:cs typeface="Arial"/>
              </a:rPr>
              <a:t>glazur</a:t>
            </a:r>
            <a:r>
              <a:rPr sz="150" spc="-1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Jatiwangi</a:t>
            </a:r>
            <a:endParaRPr sz="150">
              <a:latin typeface="Arial"/>
              <a:cs typeface="Arial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3560104" y="4049777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6,237,500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3915197" y="4049777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4.6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3915288" y="4165600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0.04</a:t>
            </a:r>
            <a:endParaRPr sz="150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4100455" y="3909572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4100455" y="4024634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4100455" y="4139696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2433953" y="4280665"/>
            <a:ext cx="44513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37. </a:t>
            </a:r>
            <a:r>
              <a:rPr sz="150" spc="110" dirty="0">
                <a:latin typeface="Arial"/>
                <a:cs typeface="Arial"/>
              </a:rPr>
              <a:t>Pasang</a:t>
            </a:r>
            <a:r>
              <a:rPr sz="150" spc="7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gording</a:t>
            </a:r>
            <a:endParaRPr sz="150">
              <a:latin typeface="Arial"/>
              <a:cs typeface="Arial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3647650" y="4280665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3915108" y="4280665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4100453" y="4255527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2433952" y="4165613"/>
            <a:ext cx="50990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36. </a:t>
            </a:r>
            <a:r>
              <a:rPr sz="150" spc="110" dirty="0">
                <a:latin typeface="Arial"/>
                <a:cs typeface="Arial"/>
              </a:rPr>
              <a:t>Bubungan</a:t>
            </a:r>
            <a:r>
              <a:rPr sz="150" spc="65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genteng</a:t>
            </a:r>
            <a:endParaRPr sz="150">
              <a:latin typeface="Arial"/>
              <a:cs typeface="Arial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3591254" y="4165613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51,656</a:t>
            </a:r>
            <a:endParaRPr sz="150">
              <a:latin typeface="Arial"/>
              <a:cs typeface="Arial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2433952" y="4395735"/>
            <a:ext cx="4616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38. </a:t>
            </a:r>
            <a:r>
              <a:rPr sz="150" spc="85" dirty="0">
                <a:latin typeface="Arial"/>
                <a:cs typeface="Arial"/>
              </a:rPr>
              <a:t>Listplank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kamfer</a:t>
            </a:r>
            <a:endParaRPr sz="150">
              <a:latin typeface="Arial"/>
              <a:cs typeface="Arial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3578564" y="4395735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298,146</a:t>
            </a:r>
            <a:endParaRPr sz="150">
              <a:latin typeface="Arial"/>
              <a:cs typeface="Arial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3915323" y="4395735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0.22</a:t>
            </a:r>
            <a:endParaRPr sz="15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4100453" y="4601474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2433952" y="4511560"/>
            <a:ext cx="42037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39. </a:t>
            </a:r>
            <a:r>
              <a:rPr sz="150" spc="100" dirty="0">
                <a:latin typeface="Arial"/>
                <a:cs typeface="Arial"/>
              </a:rPr>
              <a:t>Konsol</a:t>
            </a:r>
            <a:r>
              <a:rPr sz="150" spc="65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kamfer</a:t>
            </a:r>
            <a:endParaRPr sz="150">
              <a:latin typeface="Arial"/>
              <a:cs typeface="Arial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3647688" y="4511560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3915147" y="4511560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4100453" y="4370592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4100453" y="4486414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4146937" y="4716536"/>
            <a:ext cx="2076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4100453" y="4766829"/>
            <a:ext cx="22161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i="1" spc="120" dirty="0">
                <a:latin typeface="Arial"/>
                <a:cs typeface="Arial"/>
              </a:rPr>
              <a:t>Rea</a:t>
            </a:r>
            <a:r>
              <a:rPr sz="150" b="1" i="1" spc="55" dirty="0">
                <a:latin typeface="Arial"/>
                <a:cs typeface="Arial"/>
              </a:rPr>
              <a:t>l</a:t>
            </a:r>
            <a:r>
              <a:rPr sz="150" b="1" i="1" spc="50" dirty="0">
                <a:latin typeface="Arial"/>
                <a:cs typeface="Arial"/>
              </a:rPr>
              <a:t>i</a:t>
            </a:r>
            <a:r>
              <a:rPr sz="150" b="1" i="1" spc="95" dirty="0">
                <a:latin typeface="Arial"/>
                <a:cs typeface="Arial"/>
              </a:rPr>
              <a:t>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2433952" y="4626623"/>
            <a:ext cx="5378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40. </a:t>
            </a:r>
            <a:r>
              <a:rPr sz="150" spc="85" dirty="0">
                <a:latin typeface="Arial"/>
                <a:cs typeface="Arial"/>
              </a:rPr>
              <a:t>Langit </a:t>
            </a:r>
            <a:r>
              <a:rPr sz="150" spc="65" dirty="0">
                <a:latin typeface="Arial"/>
                <a:cs typeface="Arial"/>
              </a:rPr>
              <a:t>- </a:t>
            </a:r>
            <a:r>
              <a:rPr sz="150" spc="75" dirty="0">
                <a:latin typeface="Arial"/>
                <a:cs typeface="Arial"/>
              </a:rPr>
              <a:t>langit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75" dirty="0">
                <a:latin typeface="Arial"/>
                <a:cs typeface="Arial"/>
              </a:rPr>
              <a:t>eternit</a:t>
            </a:r>
            <a:endParaRPr sz="150">
              <a:latin typeface="Arial"/>
              <a:cs typeface="Arial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2433952" y="4742445"/>
            <a:ext cx="44577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41. </a:t>
            </a:r>
            <a:r>
              <a:rPr sz="150" spc="75" dirty="0">
                <a:latin typeface="Arial"/>
                <a:cs typeface="Arial"/>
              </a:rPr>
              <a:t>List tepi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plafond</a:t>
            </a:r>
            <a:endParaRPr sz="150">
              <a:latin typeface="Arial"/>
              <a:cs typeface="Arial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3578528" y="4742445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648,750</a:t>
            </a:r>
            <a:endParaRPr sz="15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3915233" y="4742445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0.48</a:t>
            </a:r>
            <a:endParaRPr sz="150">
              <a:latin typeface="Arial"/>
              <a:cs typeface="Arial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3560192" y="4626623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7,494,766</a:t>
            </a:r>
            <a:endParaRPr sz="150">
              <a:latin typeface="Arial"/>
              <a:cs typeface="Arial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3915212" y="4626623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5.5</a:t>
            </a:r>
            <a:r>
              <a:rPr sz="150" spc="110" dirty="0">
                <a:latin typeface="Arial"/>
                <a:cs typeface="Arial"/>
              </a:rPr>
              <a:t>3</a:t>
            </a:r>
            <a:endParaRPr sz="150">
              <a:latin typeface="Arial"/>
              <a:cs typeface="Arial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2433952" y="4857505"/>
            <a:ext cx="5124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42. </a:t>
            </a:r>
            <a:r>
              <a:rPr sz="150" spc="80" dirty="0">
                <a:latin typeface="Arial"/>
                <a:cs typeface="Arial"/>
              </a:rPr>
              <a:t>Instalasi </a:t>
            </a:r>
            <a:r>
              <a:rPr sz="150" spc="55" dirty="0">
                <a:latin typeface="Arial"/>
                <a:cs typeface="Arial"/>
              </a:rPr>
              <a:t>titik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lampu</a:t>
            </a:r>
            <a:endParaRPr sz="150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3560212" y="4857505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1,020,000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3915042" y="4857505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0.7</a:t>
            </a:r>
            <a:r>
              <a:rPr sz="150" spc="110" dirty="0">
                <a:latin typeface="Arial"/>
                <a:cs typeface="Arial"/>
              </a:rPr>
              <a:t>5</a:t>
            </a:r>
            <a:endParaRPr sz="150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2433952" y="4972565"/>
            <a:ext cx="53975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43. </a:t>
            </a:r>
            <a:r>
              <a:rPr sz="150" spc="80" dirty="0">
                <a:latin typeface="Arial"/>
                <a:cs typeface="Arial"/>
              </a:rPr>
              <a:t>Instalasi </a:t>
            </a:r>
            <a:r>
              <a:rPr sz="150" spc="95" dirty="0">
                <a:latin typeface="Arial"/>
                <a:cs typeface="Arial"/>
              </a:rPr>
              <a:t>stop</a:t>
            </a:r>
            <a:r>
              <a:rPr sz="150" spc="35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kontak</a:t>
            </a:r>
            <a:endParaRPr sz="150">
              <a:latin typeface="Arial"/>
              <a:cs typeface="Arial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3578455" y="4972565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360,000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3915182" y="4972565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0.27</a:t>
            </a:r>
            <a:endParaRPr sz="150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3915286" y="508838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0.13</a:t>
            </a:r>
            <a:endParaRPr sz="150">
              <a:latin typeface="Arial"/>
              <a:cs typeface="Arial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4100453" y="4832359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4100453" y="4947421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4100453" y="5063246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2433952" y="5203452"/>
            <a:ext cx="40068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45. </a:t>
            </a:r>
            <a:r>
              <a:rPr sz="150" spc="120" dirty="0">
                <a:latin typeface="Arial"/>
                <a:cs typeface="Arial"/>
              </a:rPr>
              <a:t>Lampu </a:t>
            </a:r>
            <a:r>
              <a:rPr sz="150" spc="110" dirty="0">
                <a:latin typeface="Arial"/>
                <a:cs typeface="Arial"/>
              </a:rPr>
              <a:t>5</a:t>
            </a:r>
            <a:r>
              <a:rPr sz="150" spc="-1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watt</a:t>
            </a:r>
            <a:endParaRPr sz="150">
              <a:latin typeface="Arial"/>
              <a:cs typeface="Arial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3591349" y="5203452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80,000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3915155" y="5203452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6</a:t>
            </a:r>
            <a:endParaRPr sz="150">
              <a:latin typeface="Arial"/>
              <a:cs typeface="Arial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4100453" y="5178306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2433952" y="5088392"/>
            <a:ext cx="42608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44. </a:t>
            </a:r>
            <a:r>
              <a:rPr sz="150" spc="120" dirty="0">
                <a:latin typeface="Arial"/>
                <a:cs typeface="Arial"/>
              </a:rPr>
              <a:t>Lampu </a:t>
            </a:r>
            <a:r>
              <a:rPr sz="150" spc="110" dirty="0">
                <a:latin typeface="Arial"/>
                <a:cs typeface="Arial"/>
              </a:rPr>
              <a:t>15</a:t>
            </a:r>
            <a:r>
              <a:rPr sz="150" spc="-1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watt</a:t>
            </a:r>
            <a:endParaRPr sz="15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3578383" y="5088392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180,000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2433952" y="5896104"/>
            <a:ext cx="60706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51.</a:t>
            </a:r>
            <a:r>
              <a:rPr sz="150" spc="125" dirty="0">
                <a:latin typeface="Arial"/>
                <a:cs typeface="Arial"/>
              </a:rPr>
              <a:t> </a:t>
            </a:r>
            <a:r>
              <a:rPr sz="150" spc="195" dirty="0">
                <a:latin typeface="Arial"/>
                <a:cs typeface="Arial"/>
              </a:rPr>
              <a:t>W</a:t>
            </a:r>
            <a:r>
              <a:rPr sz="150" spc="-25" dirty="0">
                <a:latin typeface="Arial"/>
                <a:cs typeface="Arial"/>
              </a:rPr>
              <a:t> </a:t>
            </a:r>
            <a:r>
              <a:rPr sz="150" spc="80" dirty="0">
                <a:latin typeface="Arial"/>
                <a:cs typeface="Arial"/>
              </a:rPr>
              <a:t>astafel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gantung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5" dirty="0">
                <a:latin typeface="Arial"/>
                <a:cs typeface="Arial"/>
              </a:rPr>
              <a:t>sudut</a:t>
            </a:r>
            <a:endParaRPr sz="15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3578330" y="5896104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175,000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3915035" y="589610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0.13</a:t>
            </a:r>
            <a:endParaRPr sz="150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2433952" y="6011164"/>
            <a:ext cx="28702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52. </a:t>
            </a:r>
            <a:r>
              <a:rPr sz="150" spc="105" dirty="0">
                <a:latin typeface="Arial"/>
                <a:cs typeface="Arial"/>
              </a:rPr>
              <a:t>Kran</a:t>
            </a:r>
            <a:r>
              <a:rPr sz="150" spc="40" dirty="0">
                <a:latin typeface="Arial"/>
                <a:cs typeface="Arial"/>
              </a:rPr>
              <a:t> </a:t>
            </a:r>
            <a:r>
              <a:rPr sz="150" spc="70" dirty="0">
                <a:latin typeface="Arial"/>
                <a:cs typeface="Arial"/>
              </a:rPr>
              <a:t>air</a:t>
            </a:r>
            <a:endParaRPr sz="150">
              <a:latin typeface="Arial"/>
              <a:cs typeface="Arial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3578378" y="6011164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125,000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3915150" y="6011164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0.09</a:t>
            </a:r>
            <a:endParaRPr sz="150">
              <a:latin typeface="Arial"/>
              <a:cs typeface="Arial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3591426" y="6126224"/>
            <a:ext cx="1638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52,500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3915231" y="6126224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0.0</a:t>
            </a:r>
            <a:r>
              <a:rPr sz="150" spc="110" dirty="0">
                <a:latin typeface="Arial"/>
                <a:cs typeface="Arial"/>
              </a:rPr>
              <a:t>4</a:t>
            </a:r>
            <a:endParaRPr sz="150">
              <a:latin typeface="Arial"/>
              <a:cs typeface="Arial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4100453" y="5870957"/>
            <a:ext cx="254000" cy="1041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4100453" y="5986017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3915286" y="6357108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0.37</a:t>
            </a:r>
            <a:endParaRPr sz="150">
              <a:latin typeface="Arial"/>
              <a:cs typeface="Arial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4146937" y="6101080"/>
            <a:ext cx="2076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4100453" y="6151372"/>
            <a:ext cx="22161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i="1" spc="120" dirty="0">
                <a:latin typeface="Arial"/>
                <a:cs typeface="Arial"/>
              </a:rPr>
              <a:t>Rea</a:t>
            </a:r>
            <a:r>
              <a:rPr sz="150" b="1" i="1" spc="55" dirty="0">
                <a:latin typeface="Arial"/>
                <a:cs typeface="Arial"/>
              </a:rPr>
              <a:t>l</a:t>
            </a:r>
            <a:r>
              <a:rPr sz="150" b="1" i="1" spc="50" dirty="0">
                <a:latin typeface="Arial"/>
                <a:cs typeface="Arial"/>
              </a:rPr>
              <a:t>i</a:t>
            </a:r>
            <a:r>
              <a:rPr sz="150" b="1" i="1" spc="95" dirty="0">
                <a:latin typeface="Arial"/>
                <a:cs typeface="Arial"/>
              </a:rPr>
              <a:t>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2433952" y="6242048"/>
            <a:ext cx="60706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54. Septiktank </a:t>
            </a:r>
            <a:r>
              <a:rPr sz="150" spc="120" dirty="0">
                <a:latin typeface="Arial"/>
                <a:cs typeface="Arial"/>
              </a:rPr>
              <a:t>+</a:t>
            </a:r>
            <a:r>
              <a:rPr sz="150" spc="6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peresapan</a:t>
            </a:r>
            <a:endParaRPr sz="150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3560157" y="6242048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1,500,000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3915290" y="6242048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1.1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486" name="object 486"/>
          <p:cNvSpPr txBox="1"/>
          <p:nvPr/>
        </p:nvSpPr>
        <p:spPr>
          <a:xfrm>
            <a:off x="4100453" y="6216902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2433952" y="6126226"/>
            <a:ext cx="246379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53.</a:t>
            </a:r>
            <a:r>
              <a:rPr sz="150" spc="204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Avuur</a:t>
            </a:r>
            <a:endParaRPr sz="150">
              <a:latin typeface="Arial"/>
              <a:cs typeface="Arial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2433952" y="6472933"/>
            <a:ext cx="49657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56. </a:t>
            </a:r>
            <a:r>
              <a:rPr sz="150" spc="95" dirty="0">
                <a:latin typeface="Arial"/>
                <a:cs typeface="Arial"/>
              </a:rPr>
              <a:t>Pipa</a:t>
            </a:r>
            <a:r>
              <a:rPr sz="150" spc="65" dirty="0">
                <a:latin typeface="Arial"/>
                <a:cs typeface="Arial"/>
              </a:rPr>
              <a:t> </a:t>
            </a:r>
            <a:r>
              <a:rPr sz="150" spc="114" dirty="0">
                <a:latin typeface="Arial"/>
                <a:cs typeface="Arial"/>
              </a:rPr>
              <a:t>pembuangan</a:t>
            </a:r>
            <a:endParaRPr sz="150">
              <a:latin typeface="Arial"/>
              <a:cs typeface="Arial"/>
            </a:endParaRPr>
          </a:p>
        </p:txBody>
      </p:sp>
      <p:sp>
        <p:nvSpPr>
          <p:cNvPr id="489" name="object 489"/>
          <p:cNvSpPr txBox="1"/>
          <p:nvPr/>
        </p:nvSpPr>
        <p:spPr>
          <a:xfrm>
            <a:off x="3560174" y="6472933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1,500,000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90" name="object 490"/>
          <p:cNvSpPr txBox="1"/>
          <p:nvPr/>
        </p:nvSpPr>
        <p:spPr>
          <a:xfrm>
            <a:off x="3915207" y="6472933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1.1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4100453" y="6562849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92" name="object 492"/>
          <p:cNvSpPr txBox="1"/>
          <p:nvPr/>
        </p:nvSpPr>
        <p:spPr>
          <a:xfrm>
            <a:off x="4100453" y="6331965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4100453" y="6447789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>
            <a:off x="2433952" y="6587995"/>
            <a:ext cx="34480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57. </a:t>
            </a:r>
            <a:r>
              <a:rPr sz="150" spc="110" dirty="0">
                <a:latin typeface="Arial"/>
                <a:cs typeface="Arial"/>
              </a:rPr>
              <a:t>Tandon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70" dirty="0">
                <a:latin typeface="Arial"/>
                <a:cs typeface="Arial"/>
              </a:rPr>
              <a:t>air</a:t>
            </a:r>
            <a:endParaRPr sz="150">
              <a:latin typeface="Arial"/>
              <a:cs typeface="Arial"/>
            </a:endParaRPr>
          </a:p>
        </p:txBody>
      </p:sp>
      <p:sp>
        <p:nvSpPr>
          <p:cNvPr id="495" name="object 495"/>
          <p:cNvSpPr txBox="1"/>
          <p:nvPr/>
        </p:nvSpPr>
        <p:spPr>
          <a:xfrm>
            <a:off x="3578378" y="6587995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750,000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96" name="object 496"/>
          <p:cNvSpPr txBox="1"/>
          <p:nvPr/>
        </p:nvSpPr>
        <p:spPr>
          <a:xfrm>
            <a:off x="3915128" y="6587995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0.55</a:t>
            </a:r>
            <a:endParaRPr sz="150">
              <a:latin typeface="Arial"/>
              <a:cs typeface="Arial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2433952" y="6703817"/>
            <a:ext cx="7747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58. </a:t>
            </a:r>
            <a:r>
              <a:rPr sz="150" spc="95" dirty="0">
                <a:latin typeface="Arial"/>
                <a:cs typeface="Arial"/>
              </a:rPr>
              <a:t>Saluran tanah </a:t>
            </a:r>
            <a:r>
              <a:rPr sz="150" spc="75" dirty="0">
                <a:latin typeface="Arial"/>
                <a:cs typeface="Arial"/>
              </a:rPr>
              <a:t>keliling</a:t>
            </a:r>
            <a:r>
              <a:rPr sz="150" spc="20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bangunan</a:t>
            </a:r>
            <a:endParaRPr sz="150"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3578198" y="6703817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250,000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3914902" y="6703817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0.18</a:t>
            </a:r>
            <a:endParaRPr sz="150">
              <a:latin typeface="Arial"/>
              <a:cs typeface="Arial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4100453" y="6908794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2433952" y="6818880"/>
            <a:ext cx="35750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59. </a:t>
            </a:r>
            <a:r>
              <a:rPr sz="150" spc="105" dirty="0">
                <a:latin typeface="Arial"/>
                <a:cs typeface="Arial"/>
              </a:rPr>
              <a:t>Cat</a:t>
            </a:r>
            <a:r>
              <a:rPr sz="150" spc="40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dinding</a:t>
            </a:r>
            <a:endParaRPr sz="150">
              <a:latin typeface="Arial"/>
              <a:cs typeface="Arial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3560247" y="6818880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5,952,960</a:t>
            </a:r>
            <a:endParaRPr sz="150">
              <a:latin typeface="Arial"/>
              <a:cs typeface="Arial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3915212" y="6818880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4.3</a:t>
            </a:r>
            <a:r>
              <a:rPr sz="150" spc="110" dirty="0">
                <a:latin typeface="Arial"/>
                <a:cs typeface="Arial"/>
              </a:rPr>
              <a:t>9</a:t>
            </a:r>
            <a:endParaRPr sz="150">
              <a:latin typeface="Arial"/>
              <a:cs typeface="Arial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4100453" y="6677912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4100453" y="6793734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4100453" y="7024616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2433952" y="6933940"/>
            <a:ext cx="36004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60. </a:t>
            </a:r>
            <a:r>
              <a:rPr sz="150" spc="105" dirty="0">
                <a:latin typeface="Arial"/>
                <a:cs typeface="Arial"/>
              </a:rPr>
              <a:t>Cat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90" dirty="0">
                <a:latin typeface="Arial"/>
                <a:cs typeface="Arial"/>
              </a:rPr>
              <a:t>plafond</a:t>
            </a:r>
            <a:endParaRPr sz="150">
              <a:latin typeface="Arial"/>
              <a:cs typeface="Arial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2433952" y="7049762"/>
            <a:ext cx="34607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61. </a:t>
            </a:r>
            <a:r>
              <a:rPr sz="150" spc="70" dirty="0">
                <a:latin typeface="Arial"/>
                <a:cs typeface="Arial"/>
              </a:rPr>
              <a:t>Plitur</a:t>
            </a:r>
            <a:r>
              <a:rPr sz="150" spc="6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Kayu</a:t>
            </a:r>
            <a:endParaRPr sz="15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3647812" y="7049762"/>
            <a:ext cx="5080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3915270" y="704976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0.00</a:t>
            </a:r>
            <a:endParaRPr sz="15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3560192" y="6933940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1,628,388</a:t>
            </a:r>
            <a:endParaRPr sz="15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3915212" y="6933940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1.2</a:t>
            </a:r>
            <a:r>
              <a:rPr sz="150" spc="110" dirty="0">
                <a:latin typeface="Arial"/>
                <a:cs typeface="Arial"/>
              </a:rPr>
              <a:t>0</a:t>
            </a:r>
            <a:endParaRPr sz="150">
              <a:latin typeface="Arial"/>
              <a:cs typeface="Arial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4100453" y="7139678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2433952" y="7164822"/>
            <a:ext cx="54800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62.</a:t>
            </a:r>
            <a:r>
              <a:rPr sz="150" spc="120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Kabel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35" dirty="0">
                <a:latin typeface="Arial"/>
                <a:cs typeface="Arial"/>
              </a:rPr>
              <a:t>NYY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2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00" dirty="0">
                <a:latin typeface="Arial"/>
                <a:cs typeface="Arial"/>
              </a:rPr>
              <a:t>x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110" dirty="0">
                <a:latin typeface="Arial"/>
                <a:cs typeface="Arial"/>
              </a:rPr>
              <a:t>4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70" dirty="0">
                <a:latin typeface="Arial"/>
                <a:cs typeface="Arial"/>
              </a:rPr>
              <a:t>mm</a:t>
            </a:r>
            <a:endParaRPr sz="150">
              <a:latin typeface="Arial"/>
              <a:cs typeface="Arial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3578499" y="7164822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500,000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3915226" y="7164822"/>
            <a:ext cx="1130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0.37</a:t>
            </a:r>
            <a:endParaRPr sz="150">
              <a:latin typeface="Arial"/>
              <a:cs typeface="Arial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4100453" y="5755138"/>
            <a:ext cx="254000" cy="104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40"/>
              </a:spcBef>
            </a:pPr>
            <a:r>
              <a:rPr sz="150" spc="110" dirty="0">
                <a:latin typeface="Arial"/>
                <a:cs typeface="Arial"/>
              </a:rPr>
              <a:t>Rencana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i="1" spc="95" dirty="0">
                <a:latin typeface="Arial"/>
                <a:cs typeface="Arial"/>
              </a:rPr>
              <a:t>Realisasi</a:t>
            </a:r>
            <a:endParaRPr sz="150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2433952" y="5780283"/>
            <a:ext cx="3924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50. </a:t>
            </a:r>
            <a:r>
              <a:rPr sz="150" spc="95" dirty="0">
                <a:latin typeface="Arial"/>
                <a:cs typeface="Arial"/>
              </a:rPr>
              <a:t>Closet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150" spc="105" dirty="0">
                <a:latin typeface="Arial"/>
                <a:cs typeface="Arial"/>
              </a:rPr>
              <a:t>duduk</a:t>
            </a:r>
            <a:endParaRPr sz="150">
              <a:latin typeface="Arial"/>
              <a:cs typeface="Arial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3560140" y="5780283"/>
            <a:ext cx="22669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5" dirty="0">
                <a:latin typeface="Arial"/>
                <a:cs typeface="Arial"/>
              </a:rPr>
              <a:t>1,500,000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3915142" y="5780283"/>
            <a:ext cx="113664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1.1</a:t>
            </a:r>
            <a:r>
              <a:rPr sz="150" spc="110" dirty="0"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2433952" y="6357113"/>
            <a:ext cx="409575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90" dirty="0">
                <a:latin typeface="Arial"/>
                <a:cs typeface="Arial"/>
              </a:rPr>
              <a:t>55. </a:t>
            </a:r>
            <a:r>
              <a:rPr sz="150" spc="95" dirty="0">
                <a:latin typeface="Arial"/>
                <a:cs typeface="Arial"/>
              </a:rPr>
              <a:t>Pipa</a:t>
            </a:r>
            <a:r>
              <a:rPr sz="150" spc="70" dirty="0">
                <a:latin typeface="Arial"/>
                <a:cs typeface="Arial"/>
              </a:rPr>
              <a:t> </a:t>
            </a:r>
            <a:r>
              <a:rPr sz="150" spc="75" dirty="0">
                <a:latin typeface="Arial"/>
                <a:cs typeface="Arial"/>
              </a:rPr>
              <a:t>distribusi</a:t>
            </a:r>
            <a:endParaRPr sz="15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3578414" y="6357113"/>
            <a:ext cx="189230" cy="54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spc="100" dirty="0">
                <a:latin typeface="Arial"/>
                <a:cs typeface="Arial"/>
              </a:rPr>
              <a:t>500,000</a:t>
            </a:r>
            <a:endParaRPr sz="150">
              <a:latin typeface="Arial"/>
              <a:cs typeface="Arial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2413139" y="3428"/>
            <a:ext cx="5048250" cy="0"/>
          </a:xfrm>
          <a:custGeom>
            <a:avLst/>
            <a:gdLst/>
            <a:ahLst/>
            <a:cxnLst/>
            <a:rect l="l" t="t" r="r" b="b"/>
            <a:pathLst>
              <a:path w="5048250">
                <a:moveTo>
                  <a:pt x="0" y="0"/>
                </a:moveTo>
                <a:lnTo>
                  <a:pt x="50482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465948" y="22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413139" y="22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417711" y="9182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417711" y="971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533535" y="90677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69" h="2540">
                <a:moveTo>
                  <a:pt x="0" y="0"/>
                </a:moveTo>
                <a:lnTo>
                  <a:pt x="0" y="2286"/>
                </a:lnTo>
                <a:lnTo>
                  <a:pt x="13716" y="2286"/>
                </a:lnTo>
                <a:lnTo>
                  <a:pt x="137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542679" y="960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456817" y="22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465948" y="22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465948" y="90677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547251" y="91821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547251" y="97154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465948" y="90677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465948" y="960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025269" y="2285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0" y="0"/>
                </a:moveTo>
                <a:lnTo>
                  <a:pt x="0" y="2285"/>
                </a:lnTo>
                <a:lnTo>
                  <a:pt x="3809" y="2285"/>
                </a:lnTo>
                <a:lnTo>
                  <a:pt x="3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538107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540393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505085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507752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831983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835031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101731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104779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392434" y="4571"/>
            <a:ext cx="0" cy="4710430"/>
          </a:xfrm>
          <a:custGeom>
            <a:avLst/>
            <a:gdLst/>
            <a:ahLst/>
            <a:cxnLst/>
            <a:rect l="l" t="t" r="r" b="b"/>
            <a:pathLst>
              <a:path h="4710430">
                <a:moveTo>
                  <a:pt x="0" y="0"/>
                </a:moveTo>
                <a:lnTo>
                  <a:pt x="0" y="470992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09223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828679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048135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267591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486285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705741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925197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144653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364109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583565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803021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022477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241920" y="6324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468234" y="457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0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542679" y="960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417711" y="20764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417711" y="21221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542679" y="21107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465948" y="960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535821" y="96011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544965" y="98297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505085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507752" y="982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831983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835031" y="982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101731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104779" y="982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09223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828679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048135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267591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486285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705741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925197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144653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364109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583565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803021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022477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241920" y="975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68234" y="98297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542679" y="21107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417711" y="32270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417711" y="32727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542679" y="32613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535821" y="211074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544965" y="21335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505085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507752" y="21335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831983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835031" y="21335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101731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104779" y="21335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609223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28679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048135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267591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486285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705741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925197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144653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364109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583565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803021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022477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41920" y="21259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468234" y="21335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542679" y="32613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17711" y="43853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417711" y="4431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535821" y="326136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544965" y="32842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505085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507752" y="32842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831983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835031" y="32842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101731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104779" y="32842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609223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611509" y="64007"/>
            <a:ext cx="0" cy="408940"/>
          </a:xfrm>
          <a:custGeom>
            <a:avLst/>
            <a:gdLst/>
            <a:ahLst/>
            <a:cxnLst/>
            <a:rect l="l" t="t" r="r" b="b"/>
            <a:pathLst>
              <a:path h="408940">
                <a:moveTo>
                  <a:pt x="0" y="0"/>
                </a:moveTo>
                <a:lnTo>
                  <a:pt x="0" y="40843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609223" y="44348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828679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048135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267591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486285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705741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925197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144653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364109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583565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803021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022477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241920" y="32842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607699" y="472440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90">
                <a:moveTo>
                  <a:pt x="0" y="0"/>
                </a:moveTo>
                <a:lnTo>
                  <a:pt x="0" y="21336"/>
                </a:lnTo>
                <a:lnTo>
                  <a:pt x="8382" y="21336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417711" y="55359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417711" y="55816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542679" y="55702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535821" y="44195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44965" y="44195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505085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507752" y="44424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831983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835031" y="44424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101731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104779" y="44424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609223" y="493013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611509" y="493776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09223" y="55930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828679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830965" y="64007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49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828679" y="55930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048135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67591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486285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705741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925197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144653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364109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583565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803021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022477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241920" y="44348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468234" y="328422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0"/>
                </a:moveTo>
                <a:lnTo>
                  <a:pt x="0" y="23088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607699" y="587501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90">
                <a:moveTo>
                  <a:pt x="0" y="0"/>
                </a:moveTo>
                <a:lnTo>
                  <a:pt x="0" y="21335"/>
                </a:lnTo>
                <a:lnTo>
                  <a:pt x="8382" y="21335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826393" y="587501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542679" y="55702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417711" y="66865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417711" y="67398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535821" y="55702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544965" y="55930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505085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507752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831983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835031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101731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104779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609223" y="608076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611509" y="608837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609223" y="6743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828679" y="608076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830965" y="608837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828679" y="6743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048135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050421" y="64007"/>
            <a:ext cx="0" cy="639445"/>
          </a:xfrm>
          <a:custGeom>
            <a:avLst/>
            <a:gdLst/>
            <a:ahLst/>
            <a:cxnLst/>
            <a:rect l="l" t="t" r="r" b="b"/>
            <a:pathLst>
              <a:path h="639445">
                <a:moveTo>
                  <a:pt x="0" y="0"/>
                </a:moveTo>
                <a:lnTo>
                  <a:pt x="0" y="639318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048135" y="6743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267591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86285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705741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925197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144653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364109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583565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803021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022477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241920" y="5593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607699" y="703326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0" y="0"/>
                </a:moveTo>
                <a:lnTo>
                  <a:pt x="0" y="20573"/>
                </a:lnTo>
                <a:lnTo>
                  <a:pt x="8382" y="20573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826393" y="70332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4">
                <a:moveTo>
                  <a:pt x="0" y="0"/>
                </a:moveTo>
                <a:lnTo>
                  <a:pt x="0" y="20573"/>
                </a:lnTo>
                <a:lnTo>
                  <a:pt x="9144" y="20573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045849" y="70332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4">
                <a:moveTo>
                  <a:pt x="0" y="0"/>
                </a:moveTo>
                <a:lnTo>
                  <a:pt x="0" y="20573"/>
                </a:lnTo>
                <a:lnTo>
                  <a:pt x="9144" y="20573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417711" y="78447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417711" y="78905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535821" y="67284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544965" y="67284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505085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507752" y="67513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831983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835031" y="67513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101731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104779" y="67513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609223" y="72390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828679" y="72390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048135" y="72390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050421" y="723900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048135" y="7894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267591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269877" y="64007"/>
            <a:ext cx="0" cy="754380"/>
          </a:xfrm>
          <a:custGeom>
            <a:avLst/>
            <a:gdLst/>
            <a:ahLst/>
            <a:cxnLst/>
            <a:rect l="l" t="t" r="r" b="b"/>
            <a:pathLst>
              <a:path h="754380">
                <a:moveTo>
                  <a:pt x="0" y="0"/>
                </a:moveTo>
                <a:lnTo>
                  <a:pt x="0" y="75437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267591" y="7894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486285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489333" y="64007"/>
            <a:ext cx="0" cy="754380"/>
          </a:xfrm>
          <a:custGeom>
            <a:avLst/>
            <a:gdLst/>
            <a:ahLst/>
            <a:cxnLst/>
            <a:rect l="l" t="t" r="r" b="b"/>
            <a:pathLst>
              <a:path h="754380">
                <a:moveTo>
                  <a:pt x="0" y="0"/>
                </a:moveTo>
                <a:lnTo>
                  <a:pt x="0" y="75437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486285" y="7894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705741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708789" y="64007"/>
            <a:ext cx="0" cy="754380"/>
          </a:xfrm>
          <a:custGeom>
            <a:avLst/>
            <a:gdLst/>
            <a:ahLst/>
            <a:cxnLst/>
            <a:rect l="l" t="t" r="r" b="b"/>
            <a:pathLst>
              <a:path h="754380">
                <a:moveTo>
                  <a:pt x="0" y="0"/>
                </a:moveTo>
                <a:lnTo>
                  <a:pt x="0" y="75437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705741" y="7894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925197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144653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364109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583565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803021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022477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241920" y="67436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468234" y="559308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0"/>
                </a:moveTo>
                <a:lnTo>
                  <a:pt x="0" y="23088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045849" y="818388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6"/>
                </a:lnTo>
                <a:lnTo>
                  <a:pt x="9144" y="21336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265305" y="818388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6"/>
                </a:lnTo>
                <a:lnTo>
                  <a:pt x="9144" y="21336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484761" y="818388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6"/>
                </a:lnTo>
                <a:lnTo>
                  <a:pt x="9144" y="21336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704217" y="818388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6"/>
                </a:lnTo>
                <a:lnTo>
                  <a:pt x="9144" y="21336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417711" y="90868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417711" y="91325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542679" y="91211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535821" y="78790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544965" y="78790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505085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507752" y="790194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831983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835031" y="790194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101731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104779" y="790194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609223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828679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048135" y="838961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050421" y="839724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048135" y="91440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267591" y="838961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269877" y="839724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267591" y="91440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486285" y="838961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489333" y="839724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486285" y="91440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05741" y="838961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08789" y="839724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05741" y="91440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925197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144653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364109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583565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803021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022477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241920" y="78943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468234" y="79019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045849" y="942594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265305" y="942594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484761" y="942594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704217" y="942594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542679" y="91211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17711" y="102412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17711" y="102908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542679" y="102793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535821" y="912113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544965" y="9144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505085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3507752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3831983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835031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101731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104779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609223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828679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048135" y="963930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267591" y="963930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486285" y="963930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705741" y="963930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925197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144653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147320" y="64007"/>
            <a:ext cx="0" cy="994410"/>
          </a:xfrm>
          <a:custGeom>
            <a:avLst/>
            <a:gdLst/>
            <a:ahLst/>
            <a:cxnLst/>
            <a:rect l="l" t="t" r="r" b="b"/>
            <a:pathLst>
              <a:path h="994410">
                <a:moveTo>
                  <a:pt x="0" y="0"/>
                </a:moveTo>
                <a:lnTo>
                  <a:pt x="0" y="994410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144653" y="102946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364109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366776" y="64007"/>
            <a:ext cx="0" cy="994410"/>
          </a:xfrm>
          <a:custGeom>
            <a:avLst/>
            <a:gdLst/>
            <a:ahLst/>
            <a:cxnLst/>
            <a:rect l="l" t="t" r="r" b="b"/>
            <a:pathLst>
              <a:path h="994410">
                <a:moveTo>
                  <a:pt x="0" y="0"/>
                </a:moveTo>
                <a:lnTo>
                  <a:pt x="0" y="99441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364109" y="102946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583565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803021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022477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241920" y="9144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468234" y="914400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143129" y="1058417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5">
                <a:moveTo>
                  <a:pt x="0" y="0"/>
                </a:moveTo>
                <a:lnTo>
                  <a:pt x="0" y="20574"/>
                </a:lnTo>
                <a:lnTo>
                  <a:pt x="8382" y="20574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62585" y="1058417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5">
                <a:moveTo>
                  <a:pt x="0" y="0"/>
                </a:moveTo>
                <a:lnTo>
                  <a:pt x="0" y="20574"/>
                </a:lnTo>
                <a:lnTo>
                  <a:pt x="8382" y="20574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542679" y="102793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417711" y="113957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417711" y="114414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535821" y="1027938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544965" y="103022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3505085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507752" y="103022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831983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835031" y="103022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101731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104779" y="103022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609223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828679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048135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267591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486285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705741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925197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144653" y="1078991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147320" y="1078991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144653" y="114528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364109" y="1078991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366776" y="1078991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364109" y="1145286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583565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803021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022477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241920" y="10294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43129" y="1173480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90">
                <a:moveTo>
                  <a:pt x="0" y="0"/>
                </a:moveTo>
                <a:lnTo>
                  <a:pt x="0" y="21336"/>
                </a:lnTo>
                <a:lnTo>
                  <a:pt x="8382" y="21336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362585" y="1173480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90">
                <a:moveTo>
                  <a:pt x="0" y="0"/>
                </a:moveTo>
                <a:lnTo>
                  <a:pt x="0" y="21336"/>
                </a:lnTo>
                <a:lnTo>
                  <a:pt x="8382" y="21336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417711" y="125463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17711" y="125920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535821" y="114300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544965" y="114300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3505085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3507752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3831983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3835031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101731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104779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609223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611509" y="72390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464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609223" y="1260347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828679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830965" y="72390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4641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828679" y="1260347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048135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050421" y="96393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048135" y="1260347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267591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486285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705741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925197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144653" y="1194053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364109" y="1194053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583565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803021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022477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241920" y="114528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607699" y="1288541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90">
                <a:moveTo>
                  <a:pt x="0" y="0"/>
                </a:moveTo>
                <a:lnTo>
                  <a:pt x="0" y="21335"/>
                </a:lnTo>
                <a:lnTo>
                  <a:pt x="8382" y="21335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826393" y="1288541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045849" y="1288541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417711" y="137045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417711" y="13750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542679" y="137388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535821" y="1258061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544965" y="1258061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505085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3507752" y="12603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3831983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835031" y="12603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4101731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104779" y="12603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609223" y="1309877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611509" y="1309877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609223" y="137541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828679" y="1309877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4830965" y="1309877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828679" y="137541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048135" y="1309877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050421" y="1309877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048135" y="137541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67591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486285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705741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925197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144653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64109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583565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803021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022477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241920" y="12603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468234" y="1030224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0"/>
                </a:moveTo>
                <a:lnTo>
                  <a:pt x="0" y="34594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4607699" y="1404366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90">
                <a:moveTo>
                  <a:pt x="0" y="0"/>
                </a:moveTo>
                <a:lnTo>
                  <a:pt x="0" y="21335"/>
                </a:lnTo>
                <a:lnTo>
                  <a:pt x="8382" y="21335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826393" y="1404366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045849" y="1404366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542679" y="137388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417711" y="148551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417711" y="149009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542679" y="148894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535821" y="1373886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544965" y="137617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3505085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3507752" y="137617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3831983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3835031" y="137617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101731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104779" y="137617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4609223" y="142493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4828679" y="142493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830965" y="1425702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828679" y="149123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048135" y="142493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050421" y="1425702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048135" y="149123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267591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269877" y="963930"/>
            <a:ext cx="0" cy="555625"/>
          </a:xfrm>
          <a:custGeom>
            <a:avLst/>
            <a:gdLst/>
            <a:ahLst/>
            <a:cxnLst/>
            <a:rect l="l" t="t" r="r" b="b"/>
            <a:pathLst>
              <a:path h="555625">
                <a:moveTo>
                  <a:pt x="0" y="0"/>
                </a:moveTo>
                <a:lnTo>
                  <a:pt x="0" y="55549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267591" y="149123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486285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705741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925197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144653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364109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583565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803021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022477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241920" y="13754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468234" y="137617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26393" y="1519427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045849" y="1519427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265305" y="1519427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0" y="0"/>
                </a:moveTo>
                <a:lnTo>
                  <a:pt x="0" y="21335"/>
                </a:lnTo>
                <a:lnTo>
                  <a:pt x="9144" y="21335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2542679" y="148894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417711" y="160096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417711" y="160591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465948" y="1484375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4">
                <a:moveTo>
                  <a:pt x="0" y="0"/>
                </a:moveTo>
                <a:lnTo>
                  <a:pt x="0" y="6857"/>
                </a:lnTo>
                <a:lnTo>
                  <a:pt x="4571" y="685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535821" y="1488947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538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544965" y="149123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505085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507752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831983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835031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4101731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4104779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609223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828679" y="1540763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048135" y="1540763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050421" y="1540763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048135" y="160629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67591" y="1540763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269877" y="1540763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267591" y="160629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486285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489333" y="963930"/>
            <a:ext cx="0" cy="671830"/>
          </a:xfrm>
          <a:custGeom>
            <a:avLst/>
            <a:gdLst/>
            <a:ahLst/>
            <a:cxnLst/>
            <a:rect l="l" t="t" r="r" b="b"/>
            <a:pathLst>
              <a:path h="671830">
                <a:moveTo>
                  <a:pt x="0" y="0"/>
                </a:moveTo>
                <a:lnTo>
                  <a:pt x="0" y="67132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486285" y="160629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705741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708789" y="963930"/>
            <a:ext cx="0" cy="671830"/>
          </a:xfrm>
          <a:custGeom>
            <a:avLst/>
            <a:gdLst/>
            <a:ahLst/>
            <a:cxnLst/>
            <a:rect l="l" t="t" r="r" b="b"/>
            <a:pathLst>
              <a:path h="671830">
                <a:moveTo>
                  <a:pt x="0" y="0"/>
                </a:moveTo>
                <a:lnTo>
                  <a:pt x="0" y="67132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705741" y="160629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925197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928245" y="64007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925197" y="160629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144653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147320" y="1194816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436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144653" y="160629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6364109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583565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803021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022477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241920" y="149123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045849" y="1635251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0" y="0"/>
                </a:moveTo>
                <a:lnTo>
                  <a:pt x="0" y="20573"/>
                </a:lnTo>
                <a:lnTo>
                  <a:pt x="9144" y="20573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65305" y="1635251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0" y="0"/>
                </a:moveTo>
                <a:lnTo>
                  <a:pt x="0" y="20573"/>
                </a:lnTo>
                <a:lnTo>
                  <a:pt x="9144" y="20573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84761" y="1635251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0" y="0"/>
                </a:moveTo>
                <a:lnTo>
                  <a:pt x="0" y="20573"/>
                </a:lnTo>
                <a:lnTo>
                  <a:pt x="9144" y="20573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04217" y="1635251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0" y="0"/>
                </a:moveTo>
                <a:lnTo>
                  <a:pt x="0" y="20573"/>
                </a:lnTo>
                <a:lnTo>
                  <a:pt x="9144" y="20573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923673" y="1635251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5">
                <a:moveTo>
                  <a:pt x="0" y="0"/>
                </a:moveTo>
                <a:lnTo>
                  <a:pt x="0" y="20573"/>
                </a:lnTo>
                <a:lnTo>
                  <a:pt x="8381" y="20573"/>
                </a:lnTo>
                <a:lnTo>
                  <a:pt x="8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6143129" y="1635251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5">
                <a:moveTo>
                  <a:pt x="0" y="0"/>
                </a:moveTo>
                <a:lnTo>
                  <a:pt x="0" y="20573"/>
                </a:lnTo>
                <a:lnTo>
                  <a:pt x="8382" y="20573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417711" y="171640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417711" y="17209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535821" y="160477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544965" y="160477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505085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507752" y="16070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831983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835031" y="16070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101731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104779" y="16070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609223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828679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048135" y="1655826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267591" y="1655826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486285" y="1655826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489333" y="1655826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486285" y="172212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705741" y="1655826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708789" y="1655826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705741" y="172212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925197" y="1655826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928245" y="1655826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925197" y="172212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144653" y="1655826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147320" y="1655826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144653" y="172212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364109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366776" y="1194816"/>
            <a:ext cx="0" cy="555625"/>
          </a:xfrm>
          <a:custGeom>
            <a:avLst/>
            <a:gdLst/>
            <a:ahLst/>
            <a:cxnLst/>
            <a:rect l="l" t="t" r="r" b="b"/>
            <a:pathLst>
              <a:path h="555625">
                <a:moveTo>
                  <a:pt x="0" y="0"/>
                </a:moveTo>
                <a:lnTo>
                  <a:pt x="0" y="555497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364109" y="172212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583565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585851" y="64007"/>
            <a:ext cx="0" cy="1686560"/>
          </a:xfrm>
          <a:custGeom>
            <a:avLst/>
            <a:gdLst/>
            <a:ahLst/>
            <a:cxnLst/>
            <a:rect l="l" t="t" r="r" b="b"/>
            <a:pathLst>
              <a:path h="1686560">
                <a:moveTo>
                  <a:pt x="0" y="0"/>
                </a:moveTo>
                <a:lnTo>
                  <a:pt x="0" y="168630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583565" y="172212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803021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022477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241920" y="16062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484761" y="1750314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0" y="21336"/>
                </a:lnTo>
                <a:lnTo>
                  <a:pt x="9144" y="21336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704217" y="1750314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0" y="21336"/>
                </a:lnTo>
                <a:lnTo>
                  <a:pt x="9144" y="21336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923673" y="1750314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89">
                <a:moveTo>
                  <a:pt x="0" y="0"/>
                </a:moveTo>
                <a:lnTo>
                  <a:pt x="0" y="21336"/>
                </a:lnTo>
                <a:lnTo>
                  <a:pt x="8381" y="21336"/>
                </a:lnTo>
                <a:lnTo>
                  <a:pt x="8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143129" y="1750314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89">
                <a:moveTo>
                  <a:pt x="0" y="0"/>
                </a:moveTo>
                <a:lnTo>
                  <a:pt x="0" y="21336"/>
                </a:lnTo>
                <a:lnTo>
                  <a:pt x="8382" y="21336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362585" y="1750314"/>
            <a:ext cx="8890" cy="21590"/>
          </a:xfrm>
          <a:custGeom>
            <a:avLst/>
            <a:gdLst/>
            <a:ahLst/>
            <a:cxnLst/>
            <a:rect l="l" t="t" r="r" b="b"/>
            <a:pathLst>
              <a:path w="8889" h="21589">
                <a:moveTo>
                  <a:pt x="0" y="0"/>
                </a:moveTo>
                <a:lnTo>
                  <a:pt x="0" y="21336"/>
                </a:lnTo>
                <a:lnTo>
                  <a:pt x="8382" y="21336"/>
                </a:lnTo>
                <a:lnTo>
                  <a:pt x="8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582041" y="1750314"/>
            <a:ext cx="8890" cy="21590"/>
          </a:xfrm>
          <a:custGeom>
            <a:avLst/>
            <a:gdLst/>
            <a:ahLst/>
            <a:cxnLst/>
            <a:rect l="l" t="t" r="r" b="b"/>
            <a:pathLst>
              <a:path w="8890" h="21589">
                <a:moveTo>
                  <a:pt x="0" y="0"/>
                </a:moveTo>
                <a:lnTo>
                  <a:pt x="0" y="21336"/>
                </a:lnTo>
                <a:lnTo>
                  <a:pt x="8381" y="21336"/>
                </a:lnTo>
                <a:lnTo>
                  <a:pt x="8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533535" y="183489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417711" y="183146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417711" y="183603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542679" y="183489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535821" y="1719833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544965" y="1719833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505085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507752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831983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835031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101731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104779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609223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828679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048135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267591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486285" y="1770888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705741" y="1770888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925197" y="1770888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44653" y="1770888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64109" y="1770888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583565" y="1770888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803021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022477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241920" y="17221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468234" y="1491233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0"/>
                </a:moveTo>
                <a:lnTo>
                  <a:pt x="0" y="34594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533535" y="19507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533535" y="183489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542679" y="183489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417711" y="194729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417711" y="195186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542679" y="19507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535821" y="183718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544965" y="183718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505085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507752" y="18371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831983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835031" y="18371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101731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104779" y="18371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09223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828679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048135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267591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86285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705741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925197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144653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364109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6583565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803021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022477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241920" y="18371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468234" y="1837182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533535" y="19507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542679" y="19507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417711" y="206235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417711" y="206692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535821" y="195300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544965" y="195300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3505085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3507752" y="19530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3831983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3835031" y="19530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101731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104779" y="19530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609223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828679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048135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267591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486285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705741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925197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6144653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364109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6583565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6803021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022477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241920" y="195224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533535" y="21816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417711" y="217779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417711" y="218274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542679" y="21816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535821" y="2065782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8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544965" y="2065782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8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505085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3507752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831983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3835031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4101731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4104779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4609223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4828679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048135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67591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486285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705741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925197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144653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364109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583565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803021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022477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241920" y="20680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533535" y="229666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533535" y="21816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542679" y="21816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417711" y="229323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417711" y="229781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542679" y="229666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535821" y="218389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544965" y="218389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505085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507752" y="218389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831983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835031" y="218389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4101731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4104779" y="218389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4609223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4828679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048135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267591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486285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705741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25197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144653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364109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83565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803021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022477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241920" y="21831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533535" y="24117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533535" y="229666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542679" y="229666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417711" y="240830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417711" y="241287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542679" y="24117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535821" y="229895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544965" y="229895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505085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3507752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3831983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3835031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4101731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4104779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609223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4828679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048135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267591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86285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705741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925197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144653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364109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583565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803021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022477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241920" y="229895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468234" y="1953005"/>
            <a:ext cx="0" cy="461009"/>
          </a:xfrm>
          <a:custGeom>
            <a:avLst/>
            <a:gdLst/>
            <a:ahLst/>
            <a:cxnLst/>
            <a:rect l="l" t="t" r="r" b="b"/>
            <a:pathLst>
              <a:path h="461010">
                <a:moveTo>
                  <a:pt x="0" y="0"/>
                </a:moveTo>
                <a:lnTo>
                  <a:pt x="0" y="46100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2533535" y="25275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2533535" y="24117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542679" y="24117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417711" y="252412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417711" y="252869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2542679" y="25275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2535821" y="241401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544965" y="241401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505085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3507752" y="24140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3831983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3835031" y="24140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4101731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4104779" y="24140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4609223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4828679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048135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67591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486285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705741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925197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144653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364109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583565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803021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022477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241920" y="241401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468234" y="241401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533535" y="25275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2542679" y="25275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2417711" y="263918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417711" y="264375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535821" y="252983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2544965" y="252983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3505085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3507752" y="252983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3831983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3835031" y="252983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4101731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104779" y="252983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609223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828679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048135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267591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486285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705741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925197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6144653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6364109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583565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803021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022477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7241920" y="252907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7468234" y="252983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417711" y="275501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417711" y="27595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535821" y="2642616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544965" y="2642616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3505085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3507752" y="264490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3831983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3835031" y="264490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4101731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104779" y="264490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4609223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4828679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048135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267591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86285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705741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925197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144653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364109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583565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803021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7022477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7241920" y="264490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7468234" y="2644901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417711" y="287007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417711" y="287464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535821" y="275843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544965" y="275843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3505085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3507752" y="27607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3831983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3835031" y="27607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4101731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4104779" y="27607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4609223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828679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048135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267591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486285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705741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925197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144653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364109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583565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803021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7022477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7241920" y="27599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417711" y="29851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417711" y="298970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535821" y="2873501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544965" y="2873501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3505085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3507752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3831983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3835031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4101731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4104779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4609223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4828679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048135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267591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486285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05741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925197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144653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364109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583565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803021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7022477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7241920" y="28757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7468234" y="2760726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2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2533535" y="310438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2417711" y="310095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2417711" y="3105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2542679" y="310438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2535821" y="2988564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8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2544965" y="2988564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8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3505085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3507752" y="29908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3831983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3835031" y="29908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101731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104779" y="29908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609223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828679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48135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267591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486285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705741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925197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144653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364109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583565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803021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7022477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7241920" y="29908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7468234" y="2983992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2533535" y="310438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2542679" y="310438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2417711" y="32160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2417711" y="322059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2535821" y="310667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2544965" y="310667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3505085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3507752" y="31066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3831983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3835031" y="31066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101731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104779" y="31066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609223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828679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048135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267591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5486285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5705741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5925197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144653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364109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583565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803021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7022477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7241920" y="310591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7468234" y="3099816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1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2533535" y="333527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2417711" y="333184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2417711" y="333641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2542679" y="333527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2535821" y="321945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2544965" y="321945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3505085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3507752" y="322173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3831983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3835031" y="322173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101731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104779" y="322173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609223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828679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5048135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267591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486285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705741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925197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6144653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6364109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583565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803021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7022477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7241920" y="322173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7468234" y="322173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2533535" y="345033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2533535" y="333527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2542679" y="333527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2417711" y="344690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2417711" y="345147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2542679" y="345033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2535821" y="333755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2544965" y="333755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3505085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3507752" y="333755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3831983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3835031" y="333755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101731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104779" y="333755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609223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828679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048135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267591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486285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705741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925197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144653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364109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6583565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6803021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022477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7241920" y="333679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2533535" y="356539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2533535" y="345033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2542679" y="345033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2417711" y="356196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2417711" y="356654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542679" y="356539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2535821" y="3452621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2544965" y="3452621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3505085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3507752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3831983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3835031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101731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104779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609223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828679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048135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267591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486285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705741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925197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144653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364109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583565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803021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022477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7241920" y="345262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7468234" y="3330702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4">
                <a:moveTo>
                  <a:pt x="0" y="0"/>
                </a:moveTo>
                <a:lnTo>
                  <a:pt x="0" y="2301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2533535" y="368122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2533535" y="356539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2542679" y="356539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2417711" y="367779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2417711" y="368236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2542679" y="368122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2535821" y="356768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2544965" y="3567684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3505085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3507752" y="356768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3831983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3835031" y="356768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101731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104779" y="356768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609223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828679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048135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267591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486285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705741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925197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144653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364109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583565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803021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7022477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7241920" y="356768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7468234" y="356082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2533535" y="379628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2533535" y="368122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2542679" y="368122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2417711" y="379285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2417711" y="379742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2542679" y="379628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2535821" y="368350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2544965" y="368350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3505085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3507752" y="36835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3831983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3835031" y="36835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101731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104779" y="368350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609223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828679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048135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267591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486285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705741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925197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144653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364109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583565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803021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7022477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7241920" y="368274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2533535" y="391210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2533535" y="379628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2542679" y="379628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2417711" y="390867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2417711" y="391325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2542679" y="391210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2535821" y="379857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2544965" y="379857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3505085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3507752" y="379857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3831983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3835031" y="379857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4101731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4104779" y="379857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4609223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4828679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048135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267591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486285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705741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925197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144653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364109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583565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803021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7022477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7241920" y="37985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7468234" y="3676650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2533535" y="40271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2533535" y="391210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2542679" y="391210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2417711" y="402374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2417711" y="402831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542679" y="40271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2535821" y="391439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2544965" y="391439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3505085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3507752" y="391439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3831983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3835031" y="391439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4101731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4104779" y="391439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4609223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4828679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048135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267591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86285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705741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925197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144653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64109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583565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803021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7022477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7241920" y="391363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7468234" y="3914394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2533535" y="414223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2533535" y="40271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2542679" y="40271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2542679" y="413765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2417711" y="413880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2417711" y="414337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2542679" y="413765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2542679" y="414223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2535821" y="402945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2544965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3505085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3507752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3831983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3835031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4101731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4104779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4609223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4828679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048135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267591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486285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705741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925197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144653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364109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583565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803021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7022477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7241920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7468234" y="402945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2533535" y="414223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2542679" y="414223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2542679" y="425348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2417711" y="425462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2417711" y="425919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2542679" y="425348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7465948" y="4137659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0" y="0"/>
                </a:moveTo>
                <a:lnTo>
                  <a:pt x="0" y="6857"/>
                </a:lnTo>
                <a:lnTo>
                  <a:pt x="4571" y="685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2535821" y="4144517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2544965" y="414451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3505085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3507752" y="414451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3831983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3835031" y="414451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4101731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4104779" y="414451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4609223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4828679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048135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267591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486285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5705741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925197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144653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364109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83565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803021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7022477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7241920" y="414451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7468234" y="414451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2542679" y="436854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2417711" y="436968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2417711" y="437426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2542679" y="436854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2535821" y="425805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2544965" y="425805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3505085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3507752" y="426034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3831983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3835031" y="426034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101731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4104779" y="426034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4609223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4828679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048135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267591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486285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705741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925197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144653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364109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583565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803021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7022477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7241920" y="42595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7468234" y="4253484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2533535" y="44889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2542679" y="44843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2417711" y="44855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2417711" y="449008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2542679" y="448437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2542679" y="44889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535821" y="4373117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544965" y="4373117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3505085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3507752" y="437540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3831983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3835031" y="437540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101731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104779" y="437540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609223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28679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5048135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267591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486285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705741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925197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144653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364109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83565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803021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7022477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7241920" y="437540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7468234" y="436854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533535" y="460400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533535" y="44889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542679" y="44889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542679" y="459943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417711" y="46005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417711" y="460514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542679" y="459943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542679" y="460400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535821" y="449122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544965" y="449122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3505085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3507752" y="449122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3831983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3835031" y="449122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4101731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4104779" y="449122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4609223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4828679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048135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267591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486285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05741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925197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144653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6364109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6583565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803021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7022477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7241920" y="449046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7468234" y="448437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533535" y="4719065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533535" y="460400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542679" y="460400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2542679" y="471449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417711" y="471563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2417711" y="472058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2542679" y="471449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2542679" y="4719065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2535821" y="460629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2544965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3505085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3507752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3831983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3835031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101731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104779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609223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828679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048135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267591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486285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705741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925197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44653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364109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583565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803021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7022477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7241920" y="460629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7468234" y="459943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7470520" y="342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4396625" y="60960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1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4396625" y="62865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1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7470520" y="91821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7470520" y="97154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7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2547251" y="207644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2547251" y="21221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2547251" y="32270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2547251" y="32727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2547251" y="43853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2547251" y="44310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2547251" y="55359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2547251" y="558164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2547251" y="66865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2547251" y="673989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2547251" y="78447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2547251" y="789051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2547251" y="908684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2547251" y="91325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2547251" y="1024127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2547251" y="1029080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2547251" y="1139571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2547251" y="114414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2547251" y="1254633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2547251" y="1259205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2547251" y="137045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2547251" y="137502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2547251" y="148551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2547251" y="1490090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2547251" y="160096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2547251" y="1605915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2547251" y="171640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2547251" y="1720977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2547251" y="183146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2547251" y="183603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2547251" y="1947291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2547251" y="195186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2547251" y="206235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2547251" y="2066925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2547251" y="217779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2547251" y="218274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2547251" y="2293239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2547251" y="2297810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2547251" y="2408301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2547251" y="2412872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2547251" y="252412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2547251" y="2528697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2547251" y="263918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2547251" y="264375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2547251" y="275501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2547251" y="275958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2547251" y="287007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2547251" y="2874645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2547251" y="2985134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2547251" y="2989707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2547251" y="310095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2547251" y="3105530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2547251" y="321602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2547251" y="322059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2547251" y="333184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2547251" y="333641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2547251" y="3446907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2547251" y="345147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2547251" y="3561969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2547251" y="3566540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2547251" y="367779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2547251" y="3682364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2547251" y="379285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2547251" y="3797427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2547251" y="390867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2547251" y="3913251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2547251" y="402374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2547251" y="402831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2547251" y="413880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2547251" y="4143375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2547251" y="4254627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2547251" y="425919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2547251" y="4369689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2547251" y="4374261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2547251" y="4485513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2547251" y="4490084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2547251" y="460057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2547251" y="460514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2547251" y="471563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2547251" y="4720589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2533535" y="483489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2533535" y="4719065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2542679" y="4719065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2417711" y="483146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2417711" y="483603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542679" y="483489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535821" y="472211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544965" y="472211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3505085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3507752" y="472211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3831983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3835031" y="472211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101731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104779" y="472211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392434" y="4722114"/>
            <a:ext cx="0" cy="2531110"/>
          </a:xfrm>
          <a:custGeom>
            <a:avLst/>
            <a:gdLst/>
            <a:ahLst/>
            <a:cxnLst/>
            <a:rect l="l" t="t" r="r" b="b"/>
            <a:pathLst>
              <a:path h="2531109">
                <a:moveTo>
                  <a:pt x="0" y="0"/>
                </a:moveTo>
                <a:lnTo>
                  <a:pt x="0" y="2530601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4609223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4828679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048135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267591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86285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705741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925197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6144653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6364109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583565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803021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7022477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7241920" y="472135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2533535" y="483489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2542679" y="483489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2417711" y="494652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2417711" y="495109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2535821" y="483717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2544965" y="483717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3505085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3507752" y="483717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3831983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3835031" y="483717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101731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104779" y="483717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609223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828679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48135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267591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486285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705741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925197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144653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364109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583565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803021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7022477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7241920" y="48364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2417711" y="506234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2417711" y="506691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2535821" y="4949952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2544965" y="4949952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3505085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3507752" y="4952238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3831983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3835031" y="4952238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4101731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4104779" y="4952238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4609223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4828679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048135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267591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486285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705741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925197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144653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364109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583565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803021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7022477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7241920" y="495223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2533535" y="518083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2417711" y="517740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2417711" y="518198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2542679" y="518083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2535821" y="5065776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2544965" y="5065776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3505085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3507752" y="50680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3831983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3835031" y="50680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4101731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4104779" y="506806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4609223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4828679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048135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267591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486285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705741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925197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144653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364109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583565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03021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7022477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7241920" y="5067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2533535" y="5295900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2533535" y="518083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2542679" y="518083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417711" y="529247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2417711" y="529742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2542679" y="5295900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535821" y="518312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2544965" y="5183123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3505085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3507752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3831983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3835031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4101731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4104779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4609223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4828679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048135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267591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486285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705741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925197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144653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364109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83565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803021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7022477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7241920" y="518312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533535" y="541172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533535" y="5295900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2542679" y="5295900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417711" y="54082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417711" y="541286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2542679" y="541172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2535821" y="5298947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2544965" y="5298947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3505085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3507752" y="52989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3831983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3835031" y="52989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4101731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4104779" y="529894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4609223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4828679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048135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267591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486285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705741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925197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144653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364109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583565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803021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7022477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7241920" y="529818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533535" y="55267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2533535" y="541172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542679" y="541172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417711" y="552335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2417711" y="55279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2542679" y="55267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2535821" y="541400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544965" y="541400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3505085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3507752" y="541400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3831983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3835031" y="541400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4101731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4104779" y="541400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4609223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4828679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048135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267591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486285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705741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925197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144653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364109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583565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803021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7022477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7241920" y="54132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7468234" y="4714494"/>
            <a:ext cx="0" cy="814705"/>
          </a:xfrm>
          <a:custGeom>
            <a:avLst/>
            <a:gdLst/>
            <a:ahLst/>
            <a:cxnLst/>
            <a:rect l="l" t="t" r="r" b="b"/>
            <a:pathLst>
              <a:path h="814704">
                <a:moveTo>
                  <a:pt x="0" y="0"/>
                </a:moveTo>
                <a:lnTo>
                  <a:pt x="0" y="814577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2533535" y="564260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2533535" y="55267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2542679" y="552678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2417711" y="563918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2417711" y="564375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2542679" y="564260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2535821" y="5529071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2544965" y="5529071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3505085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3507752" y="552907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3831983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3835031" y="552907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4101731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4104779" y="552907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4609223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4828679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048135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267591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5486285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5705741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5925197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144653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364109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583565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803021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7022477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7241920" y="552907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7468234" y="5529071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533535" y="575767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533535" y="564260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542679" y="564260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417711" y="575424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417711" y="575881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542679" y="575767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535821" y="564489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544965" y="564489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3505085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3507752" y="56448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3831983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3835031" y="56448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4101731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4104779" y="564489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4609223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4828679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5048135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5267591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486285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705741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925197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144653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364109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583565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803021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7022477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7241920" y="564413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7468234" y="5644896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2533535" y="5872734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2533535" y="575767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2542679" y="575767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2417711" y="586930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2417711" y="587425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2542679" y="5872734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2535821" y="575995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2544965" y="575995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3505085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3507752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3831983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3835031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4101731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4104779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4609223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828679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5048135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5267591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5486285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5705741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5925197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144653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364109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583565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6803021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7022477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7241920" y="575995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7468234" y="5759958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533535" y="598855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533535" y="5872734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542679" y="5872734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417711" y="598512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417711" y="598970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542679" y="598855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535821" y="587578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544965" y="587578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3505085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3507752" y="58757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3831983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3835031" y="58757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101731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104779" y="587578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609223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828679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5048135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5267591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5486285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5705741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5925197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144653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364109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583565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803021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7022477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7241920" y="587502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7468234" y="587578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533535" y="61036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533535" y="598855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542679" y="598855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2417711" y="610019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2417711" y="610476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2542679" y="61036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2535821" y="599084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2544965" y="599084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3505085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3507752" y="599084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3831983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3835031" y="599084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101731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104779" y="599084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609223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828679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5048135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5267591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486285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705741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925197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6144653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6364109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6583565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6803021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7022477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7241920" y="599008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7468234" y="5990844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533535" y="621487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533535" y="61036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542679" y="610362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42679" y="621487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417711" y="621601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417711" y="622058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42679" y="621487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35821" y="610590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544965" y="610590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3505085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3507752" y="610590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3831983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3835031" y="610590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4101731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4104779" y="610590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4609223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4828679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048135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267591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486285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705741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925197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6144653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6364109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6583565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6803021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7022477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7241920" y="610590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7468234" y="6105905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533535" y="63345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533535" y="632993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6"/>
                </a:lnTo>
                <a:lnTo>
                  <a:pt x="4572" y="2286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542679" y="632993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417711" y="633107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417711" y="633564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542679" y="632993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542679" y="63345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535821" y="621944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544965" y="621944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3505085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3507752" y="62217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3831983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3835031" y="62217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4101731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4104779" y="622172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4609223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4828679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048135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267591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486285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705741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925197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6144653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6364109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6583565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6803021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7022477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7241920" y="622096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7468234" y="621487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2533535" y="64503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533535" y="644499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2533535" y="63345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2542679" y="63345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2542679" y="644499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2417711" y="644613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2417711" y="645147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2542679" y="644499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2542679" y="64503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2535821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2544965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3505085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3507752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3831983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3835031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4101731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4104779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4609223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4828679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048135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267591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486285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705741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925197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6144653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6364109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6583565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6803021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7022477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7241920" y="633679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7468234" y="6329934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533535" y="656539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533535" y="64503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542679" y="6450329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417711" y="656196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417711" y="656653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542679" y="656539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7465948" y="6444996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0" y="0"/>
                </a:moveTo>
                <a:lnTo>
                  <a:pt x="0" y="7619"/>
                </a:lnTo>
                <a:lnTo>
                  <a:pt x="4571" y="7619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535821" y="645261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544965" y="645261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3505085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3507752" y="645261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3831983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3835031" y="645261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4101731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4104779" y="645261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4609223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4828679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048135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5267591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5486285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5705741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5925197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144653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364109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583565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803021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7022477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7241920" y="645185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7468234" y="6452615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2533535" y="66804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2533535" y="656539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542679" y="656539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417711" y="667702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2417711" y="66815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2542679" y="66804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2535821" y="656767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2544965" y="656767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3505085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3507752" y="656767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3831983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3835031" y="656767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4101731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4104779" y="656767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4609223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4828679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5048135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5267591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5486285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5705741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5925197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44653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364109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583565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803021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7022477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7241920" y="656691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7468234" y="6567678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533535" y="679627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533535" y="66804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2542679" y="66804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2417711" y="679284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417711" y="679742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2542679" y="679627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2535821" y="668274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544965" y="668274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3505085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3507752" y="668274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3831983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3835031" y="668274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4101731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4104779" y="668274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4609223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4828679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5048135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5267591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5486285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5705741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5925197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144653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364109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6583565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6803021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7022477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7241920" y="668274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7468234" y="6682740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2533535" y="691134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2533535" y="679627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542679" y="6796278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417711" y="690791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417711" y="691248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2542679" y="691134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2535821" y="679856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2544965" y="679856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3505085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3507752" y="67985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3831983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3835031" y="67985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4101731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4104779" y="679856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4609223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4828679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048135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267591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486285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705741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925197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6144653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6364109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6583565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6803021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7022477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7241920" y="679780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7468234" y="6798564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533535" y="702716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533535" y="691134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542679" y="691134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417711" y="702297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417711" y="702830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542679" y="702716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535821" y="691362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544965" y="691362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3505085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3507752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3831983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3835031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4101731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4104779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4609223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4828679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048135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267591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486285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705741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925197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6144653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6364109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6583565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6803021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7022477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7241920" y="691362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7468234" y="691362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2533535" y="714222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2533535" y="702716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542679" y="702716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417711" y="713879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417711" y="714336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542679" y="714222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535821" y="702945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544965" y="702945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3505085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3507752" y="70294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3831983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3835031" y="70294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4101731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4104779" y="70294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4609223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4828679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048135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267591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486285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705741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925197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6144653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6364109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6583565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6803021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6805307" y="64007"/>
            <a:ext cx="0" cy="7073900"/>
          </a:xfrm>
          <a:custGeom>
            <a:avLst/>
            <a:gdLst/>
            <a:ahLst/>
            <a:cxnLst/>
            <a:rect l="l" t="t" r="r" b="b"/>
            <a:pathLst>
              <a:path h="7073900">
                <a:moveTo>
                  <a:pt x="0" y="0"/>
                </a:moveTo>
                <a:lnTo>
                  <a:pt x="0" y="707364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7022477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7241920" y="7028688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7468234" y="702945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06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2533535" y="725271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2533535" y="714222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2" y="2285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2542679" y="714222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2542679" y="725271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2417711" y="725385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417711" y="725843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2542679" y="725271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0"/>
                </a:moveTo>
                <a:lnTo>
                  <a:pt x="0" y="2285"/>
                </a:lnTo>
                <a:lnTo>
                  <a:pt x="4571" y="2285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2535821" y="71445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2544965" y="71445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3505085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3507752" y="71445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3831983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3835031" y="71445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4101731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4104779" y="71445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4609223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4828679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048135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267591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486285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705741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925197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6144653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6364109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6583565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6803021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6805307" y="71445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7022477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7241920" y="714375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7468234" y="7144511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417711" y="73696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417711" y="73742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533535" y="7373111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69" h="2540">
                <a:moveTo>
                  <a:pt x="0" y="0"/>
                </a:moveTo>
                <a:lnTo>
                  <a:pt x="0" y="2286"/>
                </a:lnTo>
                <a:lnTo>
                  <a:pt x="13716" y="2286"/>
                </a:lnTo>
                <a:lnTo>
                  <a:pt x="137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7456817" y="73731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547251" y="7369683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547251" y="7374255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7465948" y="73731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3505085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3507752" y="72595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3831983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3835031" y="72595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4101731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4104779" y="72595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4392434" y="725957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4609223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4611509" y="1425702"/>
            <a:ext cx="0" cy="5942965"/>
          </a:xfrm>
          <a:custGeom>
            <a:avLst/>
            <a:gdLst/>
            <a:ahLst/>
            <a:cxnLst/>
            <a:rect l="l" t="t" r="r" b="b"/>
            <a:pathLst>
              <a:path h="5942965">
                <a:moveTo>
                  <a:pt x="0" y="0"/>
                </a:moveTo>
                <a:lnTo>
                  <a:pt x="0" y="5942838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4828679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4830965" y="1540763"/>
            <a:ext cx="0" cy="5828030"/>
          </a:xfrm>
          <a:custGeom>
            <a:avLst/>
            <a:gdLst/>
            <a:ahLst/>
            <a:cxnLst/>
            <a:rect l="l" t="t" r="r" b="b"/>
            <a:pathLst>
              <a:path h="5828030">
                <a:moveTo>
                  <a:pt x="0" y="0"/>
                </a:moveTo>
                <a:lnTo>
                  <a:pt x="0" y="582777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048135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050421" y="1655826"/>
            <a:ext cx="0" cy="5713095"/>
          </a:xfrm>
          <a:custGeom>
            <a:avLst/>
            <a:gdLst/>
            <a:ahLst/>
            <a:cxnLst/>
            <a:rect l="l" t="t" r="r" b="b"/>
            <a:pathLst>
              <a:path h="5713095">
                <a:moveTo>
                  <a:pt x="0" y="0"/>
                </a:moveTo>
                <a:lnTo>
                  <a:pt x="0" y="571271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267591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269877" y="1655826"/>
            <a:ext cx="0" cy="5713095"/>
          </a:xfrm>
          <a:custGeom>
            <a:avLst/>
            <a:gdLst/>
            <a:ahLst/>
            <a:cxnLst/>
            <a:rect l="l" t="t" r="r" b="b"/>
            <a:pathLst>
              <a:path h="5713095">
                <a:moveTo>
                  <a:pt x="0" y="0"/>
                </a:moveTo>
                <a:lnTo>
                  <a:pt x="0" y="571271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486285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489333" y="1771650"/>
            <a:ext cx="0" cy="5596890"/>
          </a:xfrm>
          <a:custGeom>
            <a:avLst/>
            <a:gdLst/>
            <a:ahLst/>
            <a:cxnLst/>
            <a:rect l="l" t="t" r="r" b="b"/>
            <a:pathLst>
              <a:path h="5596890">
                <a:moveTo>
                  <a:pt x="0" y="0"/>
                </a:moveTo>
                <a:lnTo>
                  <a:pt x="0" y="55968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705741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708789" y="1771650"/>
            <a:ext cx="0" cy="5596890"/>
          </a:xfrm>
          <a:custGeom>
            <a:avLst/>
            <a:gdLst/>
            <a:ahLst/>
            <a:cxnLst/>
            <a:rect l="l" t="t" r="r" b="b"/>
            <a:pathLst>
              <a:path h="5596890">
                <a:moveTo>
                  <a:pt x="0" y="0"/>
                </a:moveTo>
                <a:lnTo>
                  <a:pt x="0" y="55968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925197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928245" y="1771650"/>
            <a:ext cx="0" cy="5596890"/>
          </a:xfrm>
          <a:custGeom>
            <a:avLst/>
            <a:gdLst/>
            <a:ahLst/>
            <a:cxnLst/>
            <a:rect l="l" t="t" r="r" b="b"/>
            <a:pathLst>
              <a:path h="5596890">
                <a:moveTo>
                  <a:pt x="0" y="0"/>
                </a:moveTo>
                <a:lnTo>
                  <a:pt x="0" y="55968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6144653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6147320" y="1771650"/>
            <a:ext cx="0" cy="5596890"/>
          </a:xfrm>
          <a:custGeom>
            <a:avLst/>
            <a:gdLst/>
            <a:ahLst/>
            <a:cxnLst/>
            <a:rect l="l" t="t" r="r" b="b"/>
            <a:pathLst>
              <a:path h="5596890">
                <a:moveTo>
                  <a:pt x="0" y="0"/>
                </a:moveTo>
                <a:lnTo>
                  <a:pt x="0" y="5596890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6364109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6366776" y="1771650"/>
            <a:ext cx="0" cy="5596890"/>
          </a:xfrm>
          <a:custGeom>
            <a:avLst/>
            <a:gdLst/>
            <a:ahLst/>
            <a:cxnLst/>
            <a:rect l="l" t="t" r="r" b="b"/>
            <a:pathLst>
              <a:path h="5596890">
                <a:moveTo>
                  <a:pt x="0" y="0"/>
                </a:moveTo>
                <a:lnTo>
                  <a:pt x="0" y="559689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6583565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6585851" y="1771650"/>
            <a:ext cx="0" cy="5596890"/>
          </a:xfrm>
          <a:custGeom>
            <a:avLst/>
            <a:gdLst/>
            <a:ahLst/>
            <a:cxnLst/>
            <a:rect l="l" t="t" r="r" b="b"/>
            <a:pathLst>
              <a:path h="5596890">
                <a:moveTo>
                  <a:pt x="0" y="0"/>
                </a:moveTo>
                <a:lnTo>
                  <a:pt x="0" y="55968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803021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6805307" y="7259573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7022477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7241920" y="725957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7244207" y="64007"/>
            <a:ext cx="0" cy="7305040"/>
          </a:xfrm>
          <a:custGeom>
            <a:avLst/>
            <a:gdLst/>
            <a:ahLst/>
            <a:cxnLst/>
            <a:rect l="l" t="t" r="r" b="b"/>
            <a:pathLst>
              <a:path h="7305040">
                <a:moveTo>
                  <a:pt x="0" y="0"/>
                </a:moveTo>
                <a:lnTo>
                  <a:pt x="0" y="7304532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7459103" y="4571"/>
            <a:ext cx="0" cy="7397750"/>
          </a:xfrm>
          <a:custGeom>
            <a:avLst/>
            <a:gdLst/>
            <a:ahLst/>
            <a:cxnLst/>
            <a:rect l="l" t="t" r="r" b="b"/>
            <a:pathLst>
              <a:path h="7397750">
                <a:moveTo>
                  <a:pt x="0" y="0"/>
                </a:moveTo>
                <a:lnTo>
                  <a:pt x="0" y="7397496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7468234" y="725271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59">
                <a:moveTo>
                  <a:pt x="0" y="0"/>
                </a:moveTo>
                <a:lnTo>
                  <a:pt x="0" y="149351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7461377" y="7404354"/>
            <a:ext cx="0" cy="27940"/>
          </a:xfrm>
          <a:custGeom>
            <a:avLst/>
            <a:gdLst/>
            <a:ahLst/>
            <a:cxnLst/>
            <a:rect l="l" t="t" r="r" b="b"/>
            <a:pathLst>
              <a:path h="27940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7468234" y="4571"/>
            <a:ext cx="0" cy="7458075"/>
          </a:xfrm>
          <a:custGeom>
            <a:avLst/>
            <a:gdLst/>
            <a:ahLst/>
            <a:cxnLst/>
            <a:rect l="l" t="t" r="r" b="b"/>
            <a:pathLst>
              <a:path h="7458075">
                <a:moveTo>
                  <a:pt x="0" y="0"/>
                </a:moveTo>
                <a:lnTo>
                  <a:pt x="0" y="745769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7456817" y="7434833"/>
            <a:ext cx="5080" cy="27940"/>
          </a:xfrm>
          <a:custGeom>
            <a:avLst/>
            <a:gdLst/>
            <a:ahLst/>
            <a:cxnLst/>
            <a:rect l="l" t="t" r="r" b="b"/>
            <a:pathLst>
              <a:path w="5079" h="27940">
                <a:moveTo>
                  <a:pt x="0" y="0"/>
                </a:moveTo>
                <a:lnTo>
                  <a:pt x="0" y="27431"/>
                </a:lnTo>
                <a:lnTo>
                  <a:pt x="4571" y="27431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7461377" y="746379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7461377" y="7464552"/>
            <a:ext cx="5080" cy="27940"/>
          </a:xfrm>
          <a:custGeom>
            <a:avLst/>
            <a:gdLst/>
            <a:ahLst/>
            <a:cxnLst/>
            <a:rect l="l" t="t" r="r" b="b"/>
            <a:pathLst>
              <a:path w="5079" h="27940">
                <a:moveTo>
                  <a:pt x="0" y="0"/>
                </a:moveTo>
                <a:lnTo>
                  <a:pt x="0" y="27431"/>
                </a:lnTo>
                <a:lnTo>
                  <a:pt x="4571" y="27431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7465948" y="73731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0" y="2286"/>
                </a:lnTo>
                <a:lnTo>
                  <a:pt x="4571" y="2286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2417711" y="7552563"/>
            <a:ext cx="5039360" cy="0"/>
          </a:xfrm>
          <a:custGeom>
            <a:avLst/>
            <a:gdLst/>
            <a:ahLst/>
            <a:cxnLst/>
            <a:rect l="l" t="t" r="r" b="b"/>
            <a:pathLst>
              <a:path w="5039359">
                <a:moveTo>
                  <a:pt x="0" y="0"/>
                </a:moveTo>
                <a:lnTo>
                  <a:pt x="50391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2415425" y="4571"/>
            <a:ext cx="0" cy="7549515"/>
          </a:xfrm>
          <a:custGeom>
            <a:avLst/>
            <a:gdLst/>
            <a:ahLst/>
            <a:cxnLst/>
            <a:rect l="l" t="t" r="r" b="b"/>
            <a:pathLst>
              <a:path h="7549515">
                <a:moveTo>
                  <a:pt x="0" y="0"/>
                </a:moveTo>
                <a:lnTo>
                  <a:pt x="0" y="754913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2535821" y="7257288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538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2544965" y="7257288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538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3505085" y="7374635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7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3831983" y="7374635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7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4101731" y="7374635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7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4389767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4392054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7459103" y="749426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7468234" y="4571"/>
            <a:ext cx="0" cy="7549515"/>
          </a:xfrm>
          <a:custGeom>
            <a:avLst/>
            <a:gdLst/>
            <a:ahLst/>
            <a:cxnLst/>
            <a:rect l="l" t="t" r="r" b="b"/>
            <a:pathLst>
              <a:path h="7549515">
                <a:moveTo>
                  <a:pt x="0" y="0"/>
                </a:moveTo>
                <a:lnTo>
                  <a:pt x="0" y="7549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8027174" y="4571"/>
            <a:ext cx="0" cy="7549515"/>
          </a:xfrm>
          <a:custGeom>
            <a:avLst/>
            <a:gdLst/>
            <a:ahLst/>
            <a:cxnLst/>
            <a:rect l="l" t="t" r="r" b="b"/>
            <a:pathLst>
              <a:path h="7549515">
                <a:moveTo>
                  <a:pt x="0" y="0"/>
                </a:moveTo>
                <a:lnTo>
                  <a:pt x="0" y="7549134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609223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611509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828679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830965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048135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050421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267591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269877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486285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489333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705741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708789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925197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928245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6144653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6147320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6364109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6366776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6583565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6585851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6803021" y="7374635"/>
            <a:ext cx="0" cy="149860"/>
          </a:xfrm>
          <a:custGeom>
            <a:avLst/>
            <a:gdLst/>
            <a:ahLst/>
            <a:cxnLst/>
            <a:rect l="l" t="t" r="r" b="b"/>
            <a:pathLst>
              <a:path h="149859">
                <a:moveTo>
                  <a:pt x="0" y="0"/>
                </a:moveTo>
                <a:lnTo>
                  <a:pt x="0" y="1493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6805307" y="7375397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7022477" y="7374635"/>
            <a:ext cx="0" cy="149860"/>
          </a:xfrm>
          <a:custGeom>
            <a:avLst/>
            <a:gdLst/>
            <a:ahLst/>
            <a:cxnLst/>
            <a:rect l="l" t="t" r="r" b="b"/>
            <a:pathLst>
              <a:path h="149859">
                <a:moveTo>
                  <a:pt x="0" y="0"/>
                </a:moveTo>
                <a:lnTo>
                  <a:pt x="0" y="1493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7024763" y="64007"/>
            <a:ext cx="0" cy="7459980"/>
          </a:xfrm>
          <a:custGeom>
            <a:avLst/>
            <a:gdLst/>
            <a:ahLst/>
            <a:cxnLst/>
            <a:rect l="l" t="t" r="r" b="b"/>
            <a:pathLst>
              <a:path h="7459980">
                <a:moveTo>
                  <a:pt x="0" y="0"/>
                </a:moveTo>
                <a:lnTo>
                  <a:pt x="0" y="7459980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7241920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7244207" y="740435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633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2547251" y="4831461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2547251" y="4836033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2547251" y="494652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2547251" y="4951095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2547251" y="506234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2547251" y="5066919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2547251" y="517740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2547251" y="5181980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2547251" y="529247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2547251" y="529742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2547251" y="540829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2547251" y="541286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2547251" y="5523357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2547251" y="552792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2547251" y="563918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2547251" y="5643752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2547251" y="575424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2547251" y="5758814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2547251" y="5869304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2547251" y="587425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2547251" y="598512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2547251" y="5989701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2547251" y="610019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2547251" y="6104763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2547251" y="6216014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2547251" y="622058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2547251" y="6331077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2547251" y="633564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2547251" y="6446139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2547251" y="6451472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2547251" y="6561963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2547251" y="6566534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2547251" y="6677025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2547251" y="668159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2547251" y="679284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2547251" y="6797420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2547251" y="6907910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2547251" y="6912482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2547251" y="7022972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2547251" y="7028306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2547251" y="7138796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2547251" y="7143368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2547251" y="7253858"/>
            <a:ext cx="4914265" cy="0"/>
          </a:xfrm>
          <a:custGeom>
            <a:avLst/>
            <a:gdLst/>
            <a:ahLst/>
            <a:cxnLst/>
            <a:rect l="l" t="t" r="r" b="b"/>
            <a:pathLst>
              <a:path w="4914265">
                <a:moveTo>
                  <a:pt x="0" y="0"/>
                </a:moveTo>
                <a:lnTo>
                  <a:pt x="4914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2547251" y="7258431"/>
            <a:ext cx="4909820" cy="0"/>
          </a:xfrm>
          <a:custGeom>
            <a:avLst/>
            <a:gdLst/>
            <a:ahLst/>
            <a:cxnLst/>
            <a:rect l="l" t="t" r="r" b="b"/>
            <a:pathLst>
              <a:path w="4909820">
                <a:moveTo>
                  <a:pt x="0" y="0"/>
                </a:moveTo>
                <a:lnTo>
                  <a:pt x="49095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7470520" y="7369683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7470520" y="737425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7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2416949" y="7402068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2417711" y="7403210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2416949" y="7431785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2417711" y="7433690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2416949" y="7461504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2417711" y="7463408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2416949" y="7491983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2417711" y="7493127"/>
            <a:ext cx="5053330" cy="0"/>
          </a:xfrm>
          <a:custGeom>
            <a:avLst/>
            <a:gdLst/>
            <a:ahLst/>
            <a:cxnLst/>
            <a:rect l="l" t="t" r="r" b="b"/>
            <a:pathLst>
              <a:path w="5053330">
                <a:moveTo>
                  <a:pt x="0" y="0"/>
                </a:moveTo>
                <a:lnTo>
                  <a:pt x="5052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2416949" y="7521702"/>
            <a:ext cx="5039995" cy="0"/>
          </a:xfrm>
          <a:custGeom>
            <a:avLst/>
            <a:gdLst/>
            <a:ahLst/>
            <a:cxnLst/>
            <a:rect l="l" t="t" r="r" b="b"/>
            <a:pathLst>
              <a:path w="5039995">
                <a:moveTo>
                  <a:pt x="0" y="0"/>
                </a:moveTo>
                <a:lnTo>
                  <a:pt x="50398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2417711" y="7522844"/>
            <a:ext cx="5039360" cy="0"/>
          </a:xfrm>
          <a:custGeom>
            <a:avLst/>
            <a:gdLst/>
            <a:ahLst/>
            <a:cxnLst/>
            <a:rect l="l" t="t" r="r" b="b"/>
            <a:pathLst>
              <a:path w="5039359">
                <a:moveTo>
                  <a:pt x="0" y="0"/>
                </a:moveTo>
                <a:lnTo>
                  <a:pt x="50391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7470520" y="7552563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4404179" y="7166609"/>
            <a:ext cx="224034" cy="198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4624415" y="135644"/>
            <a:ext cx="2602230" cy="7035165"/>
          </a:xfrm>
          <a:custGeom>
            <a:avLst/>
            <a:gdLst/>
            <a:ahLst/>
            <a:cxnLst/>
            <a:rect l="l" t="t" r="r" b="b"/>
            <a:pathLst>
              <a:path w="2602229" h="7035165">
                <a:moveTo>
                  <a:pt x="0" y="7034789"/>
                </a:moveTo>
                <a:lnTo>
                  <a:pt x="36325" y="6987830"/>
                </a:lnTo>
                <a:lnTo>
                  <a:pt x="64152" y="6948646"/>
                </a:lnTo>
                <a:lnTo>
                  <a:pt x="90654" y="6909031"/>
                </a:lnTo>
                <a:lnTo>
                  <a:pt x="116147" y="6869160"/>
                </a:lnTo>
                <a:lnTo>
                  <a:pt x="140946" y="6829213"/>
                </a:lnTo>
                <a:lnTo>
                  <a:pt x="165369" y="6789366"/>
                </a:lnTo>
                <a:lnTo>
                  <a:pt x="189732" y="6749798"/>
                </a:lnTo>
                <a:lnTo>
                  <a:pt x="217170" y="6705600"/>
                </a:lnTo>
                <a:lnTo>
                  <a:pt x="224026" y="6694939"/>
                </a:lnTo>
                <a:lnTo>
                  <a:pt x="254246" y="6651112"/>
                </a:lnTo>
                <a:lnTo>
                  <a:pt x="283859" y="6608584"/>
                </a:lnTo>
                <a:lnTo>
                  <a:pt x="312483" y="6566817"/>
                </a:lnTo>
                <a:lnTo>
                  <a:pt x="339739" y="6525270"/>
                </a:lnTo>
                <a:lnTo>
                  <a:pt x="365246" y="6483406"/>
                </a:lnTo>
                <a:lnTo>
                  <a:pt x="388623" y="6440684"/>
                </a:lnTo>
                <a:lnTo>
                  <a:pt x="409491" y="6396566"/>
                </a:lnTo>
                <a:lnTo>
                  <a:pt x="427469" y="6350512"/>
                </a:lnTo>
                <a:lnTo>
                  <a:pt x="455976" y="6267484"/>
                </a:lnTo>
                <a:lnTo>
                  <a:pt x="470796" y="6220176"/>
                </a:lnTo>
                <a:lnTo>
                  <a:pt x="484965" y="6172787"/>
                </a:lnTo>
                <a:lnTo>
                  <a:pt x="498558" y="6125328"/>
                </a:lnTo>
                <a:lnTo>
                  <a:pt x="511648" y="6077808"/>
                </a:lnTo>
                <a:lnTo>
                  <a:pt x="524311" y="6030240"/>
                </a:lnTo>
                <a:lnTo>
                  <a:pt x="536622" y="5982634"/>
                </a:lnTo>
                <a:lnTo>
                  <a:pt x="548655" y="5935000"/>
                </a:lnTo>
                <a:lnTo>
                  <a:pt x="560485" y="5887349"/>
                </a:lnTo>
                <a:lnTo>
                  <a:pt x="572187" y="5839693"/>
                </a:lnTo>
                <a:lnTo>
                  <a:pt x="583835" y="5792041"/>
                </a:lnTo>
                <a:lnTo>
                  <a:pt x="595504" y="5744404"/>
                </a:lnTo>
                <a:lnTo>
                  <a:pt x="607270" y="5696793"/>
                </a:lnTo>
                <a:lnTo>
                  <a:pt x="619206" y="5649219"/>
                </a:lnTo>
                <a:lnTo>
                  <a:pt x="631388" y="5601693"/>
                </a:lnTo>
                <a:lnTo>
                  <a:pt x="643890" y="5554224"/>
                </a:lnTo>
                <a:lnTo>
                  <a:pt x="664455" y="5477258"/>
                </a:lnTo>
                <a:lnTo>
                  <a:pt x="678106" y="5426648"/>
                </a:lnTo>
                <a:lnTo>
                  <a:pt x="691825" y="5376043"/>
                </a:lnTo>
                <a:lnTo>
                  <a:pt x="705578" y="5325441"/>
                </a:lnTo>
                <a:lnTo>
                  <a:pt x="719332" y="5274839"/>
                </a:lnTo>
                <a:lnTo>
                  <a:pt x="733052" y="5224234"/>
                </a:lnTo>
                <a:lnTo>
                  <a:pt x="746706" y="5173625"/>
                </a:lnTo>
                <a:lnTo>
                  <a:pt x="760259" y="5123008"/>
                </a:lnTo>
                <a:lnTo>
                  <a:pt x="773679" y="5072383"/>
                </a:lnTo>
                <a:lnTo>
                  <a:pt x="786931" y="5021745"/>
                </a:lnTo>
                <a:lnTo>
                  <a:pt x="799982" y="4971093"/>
                </a:lnTo>
                <a:lnTo>
                  <a:pt x="812798" y="4920425"/>
                </a:lnTo>
                <a:lnTo>
                  <a:pt x="825346" y="4869738"/>
                </a:lnTo>
                <a:lnTo>
                  <a:pt x="837592" y="4819030"/>
                </a:lnTo>
                <a:lnTo>
                  <a:pt x="849502" y="4768298"/>
                </a:lnTo>
                <a:lnTo>
                  <a:pt x="861043" y="4717540"/>
                </a:lnTo>
                <a:lnTo>
                  <a:pt x="874004" y="4655820"/>
                </a:lnTo>
                <a:lnTo>
                  <a:pt x="884721" y="4605565"/>
                </a:lnTo>
                <a:lnTo>
                  <a:pt x="895176" y="4555292"/>
                </a:lnTo>
                <a:lnTo>
                  <a:pt x="905394" y="4505001"/>
                </a:lnTo>
                <a:lnTo>
                  <a:pt x="915400" y="4454696"/>
                </a:lnTo>
                <a:lnTo>
                  <a:pt x="925219" y="4404376"/>
                </a:lnTo>
                <a:lnTo>
                  <a:pt x="934877" y="4354046"/>
                </a:lnTo>
                <a:lnTo>
                  <a:pt x="944398" y="4303705"/>
                </a:lnTo>
                <a:lnTo>
                  <a:pt x="953807" y="4253357"/>
                </a:lnTo>
                <a:lnTo>
                  <a:pt x="963131" y="4203002"/>
                </a:lnTo>
                <a:lnTo>
                  <a:pt x="972393" y="4152643"/>
                </a:lnTo>
                <a:lnTo>
                  <a:pt x="981620" y="4102281"/>
                </a:lnTo>
                <a:lnTo>
                  <a:pt x="990836" y="4051919"/>
                </a:lnTo>
                <a:lnTo>
                  <a:pt x="1000067" y="4001558"/>
                </a:lnTo>
                <a:lnTo>
                  <a:pt x="1009338" y="3951199"/>
                </a:lnTo>
                <a:lnTo>
                  <a:pt x="1018673" y="3900846"/>
                </a:lnTo>
                <a:lnTo>
                  <a:pt x="1028099" y="3850499"/>
                </a:lnTo>
                <a:lnTo>
                  <a:pt x="1037641" y="3800160"/>
                </a:lnTo>
                <a:lnTo>
                  <a:pt x="1047323" y="3749831"/>
                </a:lnTo>
                <a:lnTo>
                  <a:pt x="1057170" y="3699514"/>
                </a:lnTo>
                <a:lnTo>
                  <a:pt x="1067209" y="3649211"/>
                </a:lnTo>
                <a:lnTo>
                  <a:pt x="1077464" y="3598924"/>
                </a:lnTo>
                <a:lnTo>
                  <a:pt x="1091175" y="3534921"/>
                </a:lnTo>
                <a:lnTo>
                  <a:pt x="1101678" y="3485516"/>
                </a:lnTo>
                <a:lnTo>
                  <a:pt x="1112366" y="3436125"/>
                </a:lnTo>
                <a:lnTo>
                  <a:pt x="1123226" y="3386747"/>
                </a:lnTo>
                <a:lnTo>
                  <a:pt x="1134244" y="3337381"/>
                </a:lnTo>
                <a:lnTo>
                  <a:pt x="1145407" y="3288025"/>
                </a:lnTo>
                <a:lnTo>
                  <a:pt x="1156702" y="3238678"/>
                </a:lnTo>
                <a:lnTo>
                  <a:pt x="1168116" y="3189340"/>
                </a:lnTo>
                <a:lnTo>
                  <a:pt x="1179637" y="3140009"/>
                </a:lnTo>
                <a:lnTo>
                  <a:pt x="1191250" y="3090684"/>
                </a:lnTo>
                <a:lnTo>
                  <a:pt x="1202944" y="3041363"/>
                </a:lnTo>
                <a:lnTo>
                  <a:pt x="1214704" y="2992047"/>
                </a:lnTo>
                <a:lnTo>
                  <a:pt x="1226518" y="2942734"/>
                </a:lnTo>
                <a:lnTo>
                  <a:pt x="1238373" y="2893422"/>
                </a:lnTo>
                <a:lnTo>
                  <a:pt x="1250255" y="2844110"/>
                </a:lnTo>
                <a:lnTo>
                  <a:pt x="1262153" y="2794798"/>
                </a:lnTo>
                <a:lnTo>
                  <a:pt x="1274052" y="2745485"/>
                </a:lnTo>
                <a:lnTo>
                  <a:pt x="1301490" y="2634233"/>
                </a:lnTo>
                <a:lnTo>
                  <a:pt x="1328144" y="2522222"/>
                </a:lnTo>
                <a:lnTo>
                  <a:pt x="1339924" y="2474623"/>
                </a:lnTo>
                <a:lnTo>
                  <a:pt x="1351633" y="2427003"/>
                </a:lnTo>
                <a:lnTo>
                  <a:pt x="1363302" y="2379367"/>
                </a:lnTo>
                <a:lnTo>
                  <a:pt x="1374963" y="2331720"/>
                </a:lnTo>
                <a:lnTo>
                  <a:pt x="1386648" y="2284067"/>
                </a:lnTo>
                <a:lnTo>
                  <a:pt x="1398388" y="2236412"/>
                </a:lnTo>
                <a:lnTo>
                  <a:pt x="1410216" y="2188760"/>
                </a:lnTo>
                <a:lnTo>
                  <a:pt x="1422162" y="2141116"/>
                </a:lnTo>
                <a:lnTo>
                  <a:pt x="1434260" y="2093485"/>
                </a:lnTo>
                <a:lnTo>
                  <a:pt x="1446540" y="2045871"/>
                </a:lnTo>
                <a:lnTo>
                  <a:pt x="1459034" y="1998279"/>
                </a:lnTo>
                <a:lnTo>
                  <a:pt x="1471774" y="1950714"/>
                </a:lnTo>
                <a:lnTo>
                  <a:pt x="1484792" y="1903180"/>
                </a:lnTo>
                <a:lnTo>
                  <a:pt x="1498120" y="1855683"/>
                </a:lnTo>
                <a:lnTo>
                  <a:pt x="1511788" y="1808227"/>
                </a:lnTo>
                <a:lnTo>
                  <a:pt x="1517894" y="1784603"/>
                </a:lnTo>
                <a:lnTo>
                  <a:pt x="1539550" y="1711044"/>
                </a:lnTo>
                <a:lnTo>
                  <a:pt x="1554831" y="1661171"/>
                </a:lnTo>
                <a:lnTo>
                  <a:pt x="1570554" y="1611353"/>
                </a:lnTo>
                <a:lnTo>
                  <a:pt x="1586681" y="1561582"/>
                </a:lnTo>
                <a:lnTo>
                  <a:pt x="1603173" y="1511851"/>
                </a:lnTo>
                <a:lnTo>
                  <a:pt x="1619990" y="1462151"/>
                </a:lnTo>
                <a:lnTo>
                  <a:pt x="1637096" y="1412475"/>
                </a:lnTo>
                <a:lnTo>
                  <a:pt x="1654451" y="1362816"/>
                </a:lnTo>
                <a:lnTo>
                  <a:pt x="1672017" y="1313166"/>
                </a:lnTo>
                <a:lnTo>
                  <a:pt x="1689754" y="1263517"/>
                </a:lnTo>
                <a:lnTo>
                  <a:pt x="1707626" y="1213862"/>
                </a:lnTo>
                <a:lnTo>
                  <a:pt x="1735047" y="1139188"/>
                </a:lnTo>
                <a:lnTo>
                  <a:pt x="1748775" y="1101851"/>
                </a:lnTo>
                <a:lnTo>
                  <a:pt x="1766534" y="1053331"/>
                </a:lnTo>
                <a:lnTo>
                  <a:pt x="1784610" y="1004846"/>
                </a:lnTo>
                <a:lnTo>
                  <a:pt x="1802986" y="956392"/>
                </a:lnTo>
                <a:lnTo>
                  <a:pt x="1821645" y="907970"/>
                </a:lnTo>
                <a:lnTo>
                  <a:pt x="1840567" y="859576"/>
                </a:lnTo>
                <a:lnTo>
                  <a:pt x="1859735" y="811210"/>
                </a:lnTo>
                <a:lnTo>
                  <a:pt x="1879131" y="762869"/>
                </a:lnTo>
                <a:lnTo>
                  <a:pt x="1898737" y="714551"/>
                </a:lnTo>
                <a:lnTo>
                  <a:pt x="1918536" y="666256"/>
                </a:lnTo>
                <a:lnTo>
                  <a:pt x="1938508" y="617980"/>
                </a:lnTo>
                <a:lnTo>
                  <a:pt x="1952218" y="585211"/>
                </a:lnTo>
                <a:lnTo>
                  <a:pt x="1958323" y="569215"/>
                </a:lnTo>
                <a:lnTo>
                  <a:pt x="1977698" y="524787"/>
                </a:lnTo>
                <a:lnTo>
                  <a:pt x="1996055" y="479563"/>
                </a:lnTo>
                <a:lnTo>
                  <a:pt x="2013856" y="433770"/>
                </a:lnTo>
                <a:lnTo>
                  <a:pt x="2031565" y="387639"/>
                </a:lnTo>
                <a:lnTo>
                  <a:pt x="2049644" y="341399"/>
                </a:lnTo>
                <a:lnTo>
                  <a:pt x="2068555" y="295280"/>
                </a:lnTo>
                <a:lnTo>
                  <a:pt x="2088760" y="249509"/>
                </a:lnTo>
                <a:lnTo>
                  <a:pt x="2110722" y="204317"/>
                </a:lnTo>
                <a:lnTo>
                  <a:pt x="2134903" y="159933"/>
                </a:lnTo>
                <a:lnTo>
                  <a:pt x="2161766" y="116587"/>
                </a:lnTo>
                <a:lnTo>
                  <a:pt x="2168622" y="108200"/>
                </a:lnTo>
                <a:lnTo>
                  <a:pt x="2173192" y="102107"/>
                </a:lnTo>
                <a:lnTo>
                  <a:pt x="2211339" y="74952"/>
                </a:lnTo>
                <a:lnTo>
                  <a:pt x="2258870" y="58752"/>
                </a:lnTo>
                <a:lnTo>
                  <a:pt x="2314047" y="48990"/>
                </a:lnTo>
                <a:lnTo>
                  <a:pt x="2375135" y="41146"/>
                </a:lnTo>
                <a:lnTo>
                  <a:pt x="2385025" y="38862"/>
                </a:lnTo>
                <a:lnTo>
                  <a:pt x="2441570" y="26463"/>
                </a:lnTo>
                <a:lnTo>
                  <a:pt x="2485488" y="18835"/>
                </a:lnTo>
                <a:lnTo>
                  <a:pt x="2530044" y="12077"/>
                </a:lnTo>
                <a:lnTo>
                  <a:pt x="2574775" y="5335"/>
                </a:lnTo>
                <a:lnTo>
                  <a:pt x="2602196" y="0"/>
                </a:lnTo>
              </a:path>
            </a:pathLst>
          </a:custGeom>
          <a:ln w="8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7226612" y="97530"/>
            <a:ext cx="217170" cy="38100"/>
          </a:xfrm>
          <a:custGeom>
            <a:avLst/>
            <a:gdLst/>
            <a:ahLst/>
            <a:cxnLst/>
            <a:rect l="l" t="t" r="r" b="b"/>
            <a:pathLst>
              <a:path w="217170" h="38100">
                <a:moveTo>
                  <a:pt x="0" y="38104"/>
                </a:moveTo>
                <a:lnTo>
                  <a:pt x="217170" y="0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4407994" y="736092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3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4624415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4841569" y="736092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3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057972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275143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492314" y="736092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3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708717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925888" y="736092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3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6142292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6359463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6576634" y="736092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3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6793037" y="736092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3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7009441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7226612" y="7360927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46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4392053" y="7352538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5">
                <a:moveTo>
                  <a:pt x="31241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1241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4608461" y="7162038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5" h="17145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4825631" y="6832854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5" h="17145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042039" y="6460997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5" h="17145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259209" y="5655564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5">
                <a:moveTo>
                  <a:pt x="31241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1241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476379" y="4814315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5">
                <a:moveTo>
                  <a:pt x="31241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1241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692787" y="3694176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5" h="17145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909957" y="2761488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5" h="17144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6126365" y="1911857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5" h="17144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6343522" y="1266444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4">
                <a:moveTo>
                  <a:pt x="31241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1241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6560705" y="712469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79">
                <a:moveTo>
                  <a:pt x="31241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7526"/>
                </a:lnTo>
                <a:lnTo>
                  <a:pt x="31241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6777113" y="234695"/>
            <a:ext cx="32384" cy="17780"/>
          </a:xfrm>
          <a:custGeom>
            <a:avLst/>
            <a:gdLst/>
            <a:ahLst/>
            <a:cxnLst/>
            <a:rect l="l" t="t" r="r" b="b"/>
            <a:pathLst>
              <a:path w="32384" h="17779">
                <a:moveTo>
                  <a:pt x="32003" y="9143"/>
                </a:moveTo>
                <a:lnTo>
                  <a:pt x="16001" y="0"/>
                </a:lnTo>
                <a:lnTo>
                  <a:pt x="0" y="9144"/>
                </a:lnTo>
                <a:lnTo>
                  <a:pt x="16001" y="17526"/>
                </a:lnTo>
                <a:lnTo>
                  <a:pt x="32003" y="914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6993508" y="166115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7210691" y="127254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32003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2003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7427848" y="89153"/>
            <a:ext cx="31750" cy="17145"/>
          </a:xfrm>
          <a:custGeom>
            <a:avLst/>
            <a:gdLst/>
            <a:ahLst/>
            <a:cxnLst/>
            <a:rect l="l" t="t" r="r" b="b"/>
            <a:pathLst>
              <a:path w="31750" h="17144">
                <a:moveTo>
                  <a:pt x="31241" y="8381"/>
                </a:moveTo>
                <a:lnTo>
                  <a:pt x="16001" y="0"/>
                </a:lnTo>
                <a:lnTo>
                  <a:pt x="0" y="8382"/>
                </a:lnTo>
                <a:lnTo>
                  <a:pt x="16001" y="16764"/>
                </a:lnTo>
                <a:lnTo>
                  <a:pt x="31241" y="838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4394284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4394284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296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296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4610687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4610687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371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1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4827858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4827858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371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1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044261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39" h="14604">
                <a:moveTo>
                  <a:pt x="21350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1350" y="0"/>
                </a:lnTo>
                <a:lnTo>
                  <a:pt x="27438" y="3809"/>
                </a:lnTo>
                <a:lnTo>
                  <a:pt x="27438" y="11428"/>
                </a:lnTo>
                <a:lnTo>
                  <a:pt x="21350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044261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39" h="14604">
                <a:moveTo>
                  <a:pt x="27438" y="7619"/>
                </a:moveTo>
                <a:lnTo>
                  <a:pt x="27438" y="3809"/>
                </a:lnTo>
                <a:lnTo>
                  <a:pt x="21350" y="0"/>
                </a:lnTo>
                <a:lnTo>
                  <a:pt x="13727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27" y="14479"/>
                </a:lnTo>
                <a:lnTo>
                  <a:pt x="21350" y="14479"/>
                </a:lnTo>
                <a:lnTo>
                  <a:pt x="27438" y="11428"/>
                </a:lnTo>
                <a:lnTo>
                  <a:pt x="27438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261433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261433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296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296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478603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478603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296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296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695007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695007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371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1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912178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912178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371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1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6128564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39" h="14604">
                <a:moveTo>
                  <a:pt x="21350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1350" y="0"/>
                </a:lnTo>
                <a:lnTo>
                  <a:pt x="27438" y="3809"/>
                </a:lnTo>
                <a:lnTo>
                  <a:pt x="27438" y="11428"/>
                </a:lnTo>
                <a:lnTo>
                  <a:pt x="21350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6128564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39" h="14604">
                <a:moveTo>
                  <a:pt x="27438" y="7619"/>
                </a:moveTo>
                <a:lnTo>
                  <a:pt x="27438" y="3809"/>
                </a:lnTo>
                <a:lnTo>
                  <a:pt x="21350" y="0"/>
                </a:lnTo>
                <a:lnTo>
                  <a:pt x="13727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27" y="14479"/>
                </a:lnTo>
                <a:lnTo>
                  <a:pt x="21350" y="14479"/>
                </a:lnTo>
                <a:lnTo>
                  <a:pt x="27438" y="11428"/>
                </a:lnTo>
                <a:lnTo>
                  <a:pt x="27438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6345752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6345752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296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296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6562906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6562906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296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296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6779309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6779309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371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1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6995713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40" h="14604">
                <a:moveTo>
                  <a:pt x="21350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1350" y="0"/>
                </a:lnTo>
                <a:lnTo>
                  <a:pt x="27438" y="3809"/>
                </a:lnTo>
                <a:lnTo>
                  <a:pt x="27438" y="11428"/>
                </a:lnTo>
                <a:lnTo>
                  <a:pt x="21350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6995713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40" h="14604">
                <a:moveTo>
                  <a:pt x="27438" y="7619"/>
                </a:moveTo>
                <a:lnTo>
                  <a:pt x="27438" y="3809"/>
                </a:lnTo>
                <a:lnTo>
                  <a:pt x="21350" y="0"/>
                </a:lnTo>
                <a:lnTo>
                  <a:pt x="13727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27" y="14479"/>
                </a:lnTo>
                <a:lnTo>
                  <a:pt x="21350" y="14479"/>
                </a:lnTo>
                <a:lnTo>
                  <a:pt x="27438" y="11428"/>
                </a:lnTo>
                <a:lnTo>
                  <a:pt x="27438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7212883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40" h="14604">
                <a:moveTo>
                  <a:pt x="21350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1350" y="0"/>
                </a:lnTo>
                <a:lnTo>
                  <a:pt x="27438" y="3809"/>
                </a:lnTo>
                <a:lnTo>
                  <a:pt x="27438" y="11428"/>
                </a:lnTo>
                <a:lnTo>
                  <a:pt x="21350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7212883" y="7353307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40" h="14604">
                <a:moveTo>
                  <a:pt x="27438" y="7619"/>
                </a:moveTo>
                <a:lnTo>
                  <a:pt x="27438" y="3809"/>
                </a:lnTo>
                <a:lnTo>
                  <a:pt x="21350" y="0"/>
                </a:lnTo>
                <a:lnTo>
                  <a:pt x="13727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3727" y="14479"/>
                </a:lnTo>
                <a:lnTo>
                  <a:pt x="21350" y="14479"/>
                </a:lnTo>
                <a:lnTo>
                  <a:pt x="27438" y="11428"/>
                </a:lnTo>
                <a:lnTo>
                  <a:pt x="27438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7430055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0583" y="14479"/>
                </a:moveTo>
                <a:lnTo>
                  <a:pt x="6105" y="14479"/>
                </a:lnTo>
                <a:lnTo>
                  <a:pt x="0" y="11428"/>
                </a:lnTo>
                <a:lnTo>
                  <a:pt x="0" y="3809"/>
                </a:lnTo>
                <a:lnTo>
                  <a:pt x="6105" y="0"/>
                </a:lnTo>
                <a:lnTo>
                  <a:pt x="20583" y="0"/>
                </a:lnTo>
                <a:lnTo>
                  <a:pt x="26671" y="3809"/>
                </a:lnTo>
                <a:lnTo>
                  <a:pt x="26671" y="11428"/>
                </a:lnTo>
                <a:lnTo>
                  <a:pt x="20583" y="14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7430055" y="7353307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26671" y="7619"/>
                </a:moveTo>
                <a:lnTo>
                  <a:pt x="26671" y="3809"/>
                </a:lnTo>
                <a:lnTo>
                  <a:pt x="20583" y="0"/>
                </a:lnTo>
                <a:lnTo>
                  <a:pt x="12960" y="0"/>
                </a:lnTo>
                <a:lnTo>
                  <a:pt x="6105" y="0"/>
                </a:lnTo>
                <a:lnTo>
                  <a:pt x="0" y="3809"/>
                </a:lnTo>
                <a:lnTo>
                  <a:pt x="0" y="7619"/>
                </a:lnTo>
                <a:lnTo>
                  <a:pt x="0" y="11428"/>
                </a:lnTo>
                <a:lnTo>
                  <a:pt x="6105" y="14479"/>
                </a:lnTo>
                <a:lnTo>
                  <a:pt x="12960" y="14479"/>
                </a:lnTo>
                <a:lnTo>
                  <a:pt x="20583" y="14479"/>
                </a:lnTo>
                <a:lnTo>
                  <a:pt x="26671" y="11428"/>
                </a:lnTo>
                <a:lnTo>
                  <a:pt x="26671" y="761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0749" y="529082"/>
            <a:ext cx="474980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0" dirty="0">
                <a:solidFill>
                  <a:srgbClr val="9A9A00"/>
                </a:solidFill>
              </a:rPr>
              <a:t>Software</a:t>
            </a:r>
            <a:r>
              <a:rPr sz="3500" spc="-95" dirty="0">
                <a:solidFill>
                  <a:srgbClr val="9A9A00"/>
                </a:solidFill>
              </a:rPr>
              <a:t> </a:t>
            </a:r>
            <a:r>
              <a:rPr sz="3500" spc="10" dirty="0">
                <a:solidFill>
                  <a:srgbClr val="9A9A00"/>
                </a:solidFill>
              </a:rPr>
              <a:t>Penjadwalan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320679" y="2385314"/>
            <a:ext cx="4380230" cy="3291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0525" marR="5080" indent="-378460">
              <a:lnSpc>
                <a:spcPct val="101099"/>
              </a:lnSpc>
              <a:spcBef>
                <a:spcPts val="90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20" dirty="0">
                <a:latin typeface="Verdana"/>
                <a:cs typeface="Verdana"/>
              </a:rPr>
              <a:t>Primavera</a:t>
            </a:r>
            <a:r>
              <a:rPr sz="3050" b="1" spc="-25" dirty="0">
                <a:latin typeface="Verdana"/>
                <a:cs typeface="Verdana"/>
              </a:rPr>
              <a:t> </a:t>
            </a:r>
            <a:r>
              <a:rPr sz="3050" b="1" spc="15" dirty="0">
                <a:latin typeface="Verdana"/>
                <a:cs typeface="Verdana"/>
              </a:rPr>
              <a:t>Project  Planner</a:t>
            </a:r>
            <a:endParaRPr sz="30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790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15" dirty="0">
                <a:latin typeface="Verdana"/>
                <a:cs typeface="Verdana"/>
              </a:rPr>
              <a:t>Microsoft Project</a:t>
            </a:r>
            <a:endParaRPr sz="30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780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15" dirty="0">
                <a:latin typeface="Verdana"/>
                <a:cs typeface="Verdana"/>
              </a:rPr>
              <a:t>Suretrack</a:t>
            </a:r>
            <a:endParaRPr sz="30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780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20" dirty="0">
                <a:latin typeface="Verdana"/>
                <a:cs typeface="Verdana"/>
              </a:rPr>
              <a:t>Artemis</a:t>
            </a:r>
            <a:endParaRPr sz="30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1325"/>
              </a:spcBef>
              <a:buClr>
                <a:srgbClr val="656500"/>
              </a:buClr>
              <a:buSzPct val="75409"/>
              <a:buFont typeface="Wingdings"/>
              <a:buChar char=""/>
              <a:tabLst>
                <a:tab pos="391160" algn="l"/>
              </a:tabLst>
            </a:pPr>
            <a:r>
              <a:rPr sz="3050" b="1" spc="20" dirty="0">
                <a:latin typeface="Verdana"/>
                <a:cs typeface="Verdana"/>
              </a:rPr>
              <a:t>Time</a:t>
            </a:r>
            <a:r>
              <a:rPr sz="3050" b="1" spc="25" dirty="0">
                <a:latin typeface="Verdana"/>
                <a:cs typeface="Verdana"/>
              </a:rPr>
              <a:t> </a:t>
            </a:r>
            <a:r>
              <a:rPr sz="3050" b="1" spc="15" dirty="0">
                <a:latin typeface="Verdana"/>
                <a:cs typeface="Verdana"/>
              </a:rPr>
              <a:t>line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1497" y="2766060"/>
            <a:ext cx="6718300" cy="2445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0449" y="3702811"/>
            <a:ext cx="612902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0" dirty="0">
                <a:solidFill>
                  <a:srgbClr val="FFFF00"/>
                </a:solidFill>
                <a:latin typeface="Verdana"/>
                <a:cs typeface="Verdana"/>
              </a:rPr>
              <a:t>METODE</a:t>
            </a:r>
            <a:r>
              <a:rPr sz="3500" b="1" spc="-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3500" b="1" spc="20" dirty="0">
                <a:solidFill>
                  <a:srgbClr val="FFFF00"/>
                </a:solidFill>
                <a:latin typeface="Verdana"/>
                <a:cs typeface="Verdana"/>
              </a:rPr>
              <a:t>PENJADWALAN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257" y="380"/>
            <a:ext cx="2099310" cy="7556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2901" y="157987"/>
            <a:ext cx="685927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0" spc="430" dirty="0">
                <a:solidFill>
                  <a:srgbClr val="000000"/>
                </a:solidFill>
                <a:latin typeface="Arial"/>
                <a:cs typeface="Arial"/>
              </a:rPr>
              <a:t>Fungsi </a:t>
            </a:r>
            <a:r>
              <a:rPr sz="3500" b="0" spc="515" dirty="0">
                <a:solidFill>
                  <a:srgbClr val="000000"/>
                </a:solidFill>
                <a:latin typeface="Arial"/>
                <a:cs typeface="Arial"/>
              </a:rPr>
              <a:t>Penjadwalan</a:t>
            </a:r>
            <a:r>
              <a:rPr sz="3500" b="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500" b="0" spc="465" dirty="0">
                <a:solidFill>
                  <a:srgbClr val="000000"/>
                </a:solidFill>
                <a:latin typeface="Arial"/>
                <a:cs typeface="Arial"/>
              </a:rPr>
              <a:t>Waktu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5023" y="672083"/>
            <a:ext cx="7887970" cy="65659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937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10"/>
              </a:spcBef>
            </a:pPr>
            <a:r>
              <a:rPr sz="3500" spc="484" dirty="0">
                <a:latin typeface="Arial"/>
                <a:cs typeface="Arial"/>
              </a:rPr>
              <a:t>Proyek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177" y="3035300"/>
            <a:ext cx="115570" cy="663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latin typeface="Wingdings"/>
                <a:cs typeface="Wingdings"/>
              </a:rPr>
              <a:t>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550" spc="-5" dirty="0">
                <a:latin typeface="Wingdings"/>
                <a:cs typeface="Wingdings"/>
              </a:rPr>
              <a:t>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177" y="4177538"/>
            <a:ext cx="115570" cy="663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latin typeface="Wingdings"/>
                <a:cs typeface="Wingdings"/>
              </a:rPr>
              <a:t>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550" spc="-5" dirty="0">
                <a:latin typeface="Wingdings"/>
                <a:cs typeface="Wingdings"/>
              </a:rPr>
              <a:t>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177" y="4982971"/>
            <a:ext cx="11557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latin typeface="Wingdings"/>
                <a:cs typeface="Wingdings"/>
              </a:rPr>
              <a:t>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177" y="5722111"/>
            <a:ext cx="11557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latin typeface="Wingdings"/>
                <a:cs typeface="Wingdings"/>
              </a:rPr>
              <a:t>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177" y="2213101"/>
            <a:ext cx="8513445" cy="3786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3895" marR="5080" indent="-67183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0454"/>
              <a:buFont typeface="Wingdings"/>
              <a:buChar char=""/>
              <a:tabLst>
                <a:tab pos="683895" algn="l"/>
                <a:tab pos="684530" algn="l"/>
              </a:tabLst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Menentukan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durasi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total yang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dibutuhkan untuk menyelesaikan 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2200">
              <a:latin typeface="Arial"/>
              <a:cs typeface="Arial"/>
            </a:endParaRPr>
          </a:p>
          <a:p>
            <a:pPr marL="683895">
              <a:lnSpc>
                <a:spcPct val="100000"/>
              </a:lnSpc>
              <a:spcBef>
                <a:spcPts val="535"/>
              </a:spcBef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Menentukan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waktu pelaksanaan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setiap</a:t>
            </a:r>
            <a:r>
              <a:rPr sz="22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kegiatan.</a:t>
            </a:r>
            <a:endParaRPr sz="2200">
              <a:latin typeface="Arial"/>
              <a:cs typeface="Arial"/>
            </a:endParaRPr>
          </a:p>
          <a:p>
            <a:pPr marL="683895" marR="66675">
              <a:lnSpc>
                <a:spcPct val="100000"/>
              </a:lnSpc>
              <a:spcBef>
                <a:spcPts val="535"/>
              </a:spcBef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Menentukan kegiatan yang tidak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boleh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terlambat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atau</a:t>
            </a:r>
            <a:r>
              <a:rPr sz="22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tertunda  pelaksanaannya (kegiatan kritis) dan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jalur</a:t>
            </a:r>
            <a:r>
              <a:rPr sz="22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kritis.</a:t>
            </a:r>
            <a:endParaRPr sz="2200">
              <a:latin typeface="Arial"/>
              <a:cs typeface="Arial"/>
            </a:endParaRPr>
          </a:p>
          <a:p>
            <a:pPr marL="683895" marR="2333625">
              <a:lnSpc>
                <a:spcPct val="120200"/>
              </a:lnSpc>
              <a:spcBef>
                <a:spcPts val="5"/>
              </a:spcBef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Menentukan kemajuan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pelaksanaan proyek.  Dasar penghitungan </a:t>
            </a:r>
            <a:r>
              <a:rPr sz="2200" i="1" dirty="0">
                <a:solidFill>
                  <a:srgbClr val="282828"/>
                </a:solidFill>
                <a:latin typeface="Arial"/>
                <a:cs typeface="Arial"/>
              </a:rPr>
              <a:t>cashflow</a:t>
            </a:r>
            <a:r>
              <a:rPr sz="2200" i="1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2200">
              <a:latin typeface="Arial"/>
              <a:cs typeface="Arial"/>
            </a:endParaRPr>
          </a:p>
          <a:p>
            <a:pPr marL="683895" marR="424815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Dasar penjadualan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sumberdaya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proyek lain,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seperti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tenaga,  </a:t>
            </a: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material,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dan</a:t>
            </a:r>
            <a:r>
              <a:rPr sz="22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peralatan.</a:t>
            </a:r>
            <a:endParaRPr sz="2200">
              <a:latin typeface="Arial"/>
              <a:cs typeface="Arial"/>
            </a:endParaRPr>
          </a:p>
          <a:p>
            <a:pPr marL="683895">
              <a:lnSpc>
                <a:spcPct val="100000"/>
              </a:lnSpc>
              <a:spcBef>
                <a:spcPts val="540"/>
              </a:spcBef>
            </a:pPr>
            <a:r>
              <a:rPr sz="2200" dirty="0">
                <a:solidFill>
                  <a:srgbClr val="282828"/>
                </a:solidFill>
                <a:latin typeface="Arial"/>
                <a:cs typeface="Arial"/>
              </a:rPr>
              <a:t>Alat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pengendalian</a:t>
            </a:r>
            <a:r>
              <a:rPr sz="22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82828"/>
                </a:solidFill>
                <a:latin typeface="Arial"/>
                <a:cs typeface="Arial"/>
              </a:rPr>
              <a:t>proyek.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257" y="380"/>
            <a:ext cx="10075164" cy="755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657" y="1073150"/>
            <a:ext cx="477456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b="0" spc="15" dirty="0">
                <a:solidFill>
                  <a:srgbClr val="006565"/>
                </a:solidFill>
                <a:latin typeface="Tahoma"/>
                <a:cs typeface="Tahoma"/>
              </a:rPr>
              <a:t>Macam </a:t>
            </a:r>
            <a:r>
              <a:rPr sz="2950" b="0" spc="10" dirty="0">
                <a:solidFill>
                  <a:srgbClr val="006565"/>
                </a:solidFill>
                <a:latin typeface="Tahoma"/>
                <a:cs typeface="Tahoma"/>
              </a:rPr>
              <a:t>Metode</a:t>
            </a:r>
            <a:r>
              <a:rPr sz="2950" b="0" spc="-40" dirty="0">
                <a:solidFill>
                  <a:srgbClr val="006565"/>
                </a:solidFill>
                <a:latin typeface="Tahoma"/>
                <a:cs typeface="Tahoma"/>
              </a:rPr>
              <a:t> </a:t>
            </a:r>
            <a:r>
              <a:rPr sz="2950" b="0" spc="5" dirty="0">
                <a:solidFill>
                  <a:srgbClr val="006565"/>
                </a:solidFill>
                <a:latin typeface="Tahoma"/>
                <a:cs typeface="Tahoma"/>
              </a:rPr>
              <a:t>Penjadwalan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6657" y="1964537"/>
            <a:ext cx="3483610" cy="25438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765"/>
              </a:spcBef>
              <a:buClr>
                <a:srgbClr val="006565"/>
              </a:buClr>
              <a:buSzPct val="69090"/>
              <a:buFont typeface="Wingdings"/>
              <a:buChar char=""/>
              <a:tabLst>
                <a:tab pos="390525" algn="l"/>
                <a:tab pos="391160" algn="l"/>
              </a:tabLst>
            </a:pPr>
            <a:r>
              <a:rPr sz="2750" dirty="0">
                <a:latin typeface="Verdana"/>
                <a:cs typeface="Verdana"/>
              </a:rPr>
              <a:t>Bar</a:t>
            </a:r>
            <a:r>
              <a:rPr sz="2750" spc="-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Chart</a:t>
            </a:r>
            <a:endParaRPr sz="27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665"/>
              </a:spcBef>
              <a:buClr>
                <a:srgbClr val="006565"/>
              </a:buClr>
              <a:buSzPct val="69090"/>
              <a:buFont typeface="Wingdings"/>
              <a:buChar char=""/>
              <a:tabLst>
                <a:tab pos="390525" algn="l"/>
                <a:tab pos="391160" algn="l"/>
              </a:tabLst>
            </a:pPr>
            <a:r>
              <a:rPr sz="2750" dirty="0">
                <a:latin typeface="Verdana"/>
                <a:cs typeface="Verdana"/>
              </a:rPr>
              <a:t>Network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Planning</a:t>
            </a:r>
            <a:endParaRPr sz="27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665"/>
              </a:spcBef>
              <a:buClr>
                <a:srgbClr val="006565"/>
              </a:buClr>
              <a:buSzPct val="69090"/>
              <a:buFont typeface="Wingdings"/>
              <a:buChar char=""/>
              <a:tabLst>
                <a:tab pos="390525" algn="l"/>
                <a:tab pos="391160" algn="l"/>
              </a:tabLst>
            </a:pPr>
            <a:r>
              <a:rPr sz="2750" spc="-5" dirty="0">
                <a:latin typeface="Verdana"/>
                <a:cs typeface="Verdana"/>
              </a:rPr>
              <a:t>PERT</a:t>
            </a:r>
            <a:endParaRPr sz="27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665"/>
              </a:spcBef>
              <a:buClr>
                <a:srgbClr val="006565"/>
              </a:buClr>
              <a:buSzPct val="69090"/>
              <a:buFont typeface="Wingdings"/>
              <a:buChar char=""/>
              <a:tabLst>
                <a:tab pos="390525" algn="l"/>
                <a:tab pos="391160" algn="l"/>
              </a:tabLst>
            </a:pPr>
            <a:r>
              <a:rPr sz="2750" dirty="0">
                <a:latin typeface="Verdana"/>
                <a:cs typeface="Verdana"/>
              </a:rPr>
              <a:t>LOB</a:t>
            </a:r>
            <a:endParaRPr sz="2750">
              <a:latin typeface="Verdana"/>
              <a:cs typeface="Verdana"/>
            </a:endParaRPr>
          </a:p>
          <a:p>
            <a:pPr marL="390525" indent="-378460">
              <a:lnSpc>
                <a:spcPct val="100000"/>
              </a:lnSpc>
              <a:spcBef>
                <a:spcPts val="670"/>
              </a:spcBef>
              <a:buClr>
                <a:srgbClr val="006565"/>
              </a:buClr>
              <a:buSzPct val="69090"/>
              <a:buFont typeface="Wingdings"/>
              <a:buChar char=""/>
              <a:tabLst>
                <a:tab pos="390525" algn="l"/>
                <a:tab pos="391160" algn="l"/>
              </a:tabLst>
            </a:pPr>
            <a:r>
              <a:rPr sz="2750" dirty="0">
                <a:latin typeface="Verdana"/>
                <a:cs typeface="Verdana"/>
              </a:rPr>
              <a:t>Kurva</a:t>
            </a:r>
            <a:r>
              <a:rPr sz="2750" spc="-1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02053" y="380"/>
            <a:ext cx="2182368" cy="7556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3755</Words>
  <Application>Microsoft Office PowerPoint</Application>
  <PresentationFormat>Custom</PresentationFormat>
  <Paragraphs>1692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Arial</vt:lpstr>
      <vt:lpstr>Arial Narrow</vt:lpstr>
      <vt:lpstr>Calibri</vt:lpstr>
      <vt:lpstr>Century Gothic</vt:lpstr>
      <vt:lpstr>Comic Sans MS</vt:lpstr>
      <vt:lpstr>Franklin Gothic Medium</vt:lpstr>
      <vt:lpstr>Garamond</vt:lpstr>
      <vt:lpstr>Impact</vt:lpstr>
      <vt:lpstr>Symbol</vt:lpstr>
      <vt:lpstr>Tahoma</vt:lpstr>
      <vt:lpstr>Times New Roman</vt:lpstr>
      <vt:lpstr>Verdana</vt:lpstr>
      <vt:lpstr>Wingdings</vt:lpstr>
      <vt:lpstr>Wingdings 3</vt:lpstr>
      <vt:lpstr>Office Theme</vt:lpstr>
      <vt:lpstr>PowerPoint Presentation</vt:lpstr>
      <vt:lpstr>PERENCANAAN</vt:lpstr>
      <vt:lpstr>PENJADWALAN</vt:lpstr>
      <vt:lpstr>Manfaat Penjadwalan</vt:lpstr>
      <vt:lpstr>PENGENDALIAN</vt:lpstr>
      <vt:lpstr>ASPEK PENGENDALIAN  PROYEK</vt:lpstr>
      <vt:lpstr>PowerPoint Presentation</vt:lpstr>
      <vt:lpstr>Fungsi Penjadwalan Waktu</vt:lpstr>
      <vt:lpstr>Macam Metode Penjadwalan</vt:lpstr>
      <vt:lpstr>Teknik Penjadualan Waktu  Proyek</vt:lpstr>
      <vt:lpstr>Gannt Chart</vt:lpstr>
      <vt:lpstr>Network Planning</vt:lpstr>
      <vt:lpstr>NETWORK PLANNING</vt:lpstr>
      <vt:lpstr>PowerPoint Presentation</vt:lpstr>
      <vt:lpstr>Precedence Diagram</vt:lpstr>
      <vt:lpstr>PowerPoint Presentation</vt:lpstr>
      <vt:lpstr>Persyaratan Activity on  Arrow</vt:lpstr>
      <vt:lpstr>Empat waktu kejadian untuk tiap kegiatan :</vt:lpstr>
      <vt:lpstr>PowerPoint Presentation</vt:lpstr>
      <vt:lpstr>Free Float</vt:lpstr>
      <vt:lpstr>PowerPoint Presentation</vt:lpstr>
      <vt:lpstr>Contoh</vt:lpstr>
      <vt:lpstr>PowerPoint Presentation</vt:lpstr>
      <vt:lpstr>Estimasi Durasi Kegiatan</vt:lpstr>
      <vt:lpstr>PERSAMAAN YANG DIGUNAKAN</vt:lpstr>
      <vt:lpstr>PERSAMAAN YANG DIGUNAKAN</vt:lpstr>
      <vt:lpstr>Contoh :</vt:lpstr>
      <vt:lpstr>PowerPoint Presentation</vt:lpstr>
      <vt:lpstr>PERHITUNGAN WAKTU KEGIATAN EFEKTIF [te]</vt:lpstr>
      <vt:lpstr>PowerPoint Presentation</vt:lpstr>
      <vt:lpstr>PERHITUNGAN KE DEPAN (forward pass)</vt:lpstr>
      <vt:lpstr>(6,33)</vt:lpstr>
      <vt:lpstr>PERHITUNGAN KE BELAKANG (backward pass)</vt:lpstr>
      <vt:lpstr>(0) (0)</vt:lpstr>
      <vt:lpstr>CRITICAL PATH, TASK FLOAT</vt:lpstr>
      <vt:lpstr>(0) (0)</vt:lpstr>
      <vt:lpstr>DISTRIBUSI NORMAL</vt:lpstr>
      <vt:lpstr>DISTRIBUSI NORMAL</vt:lpstr>
      <vt:lpstr>ANALISIS PROBABILITAS</vt:lpstr>
      <vt:lpstr>ANALISIS PROBABILITAS</vt:lpstr>
      <vt:lpstr>ANALISIS PROBABILITAS</vt:lpstr>
      <vt:lpstr>PowerPoint Presentation</vt:lpstr>
      <vt:lpstr>LINE OF BALANCE</vt:lpstr>
      <vt:lpstr>PowerPoint Presentation</vt:lpstr>
      <vt:lpstr>PowerPoint Presentation</vt:lpstr>
      <vt:lpstr>PowerPoint Presentation</vt:lpstr>
      <vt:lpstr>DASAR HITUNGAN</vt:lpstr>
      <vt:lpstr>DASAR HITUNGAN</vt:lpstr>
      <vt:lpstr>FORMAT DIAGRAM LINE OF BALANCE</vt:lpstr>
      <vt:lpstr>FORMAT DIAGRAM LINE OF BALANCE</vt:lpstr>
      <vt:lpstr>LANGKAH PERHITUNGAN</vt:lpstr>
      <vt:lpstr>LANGKAH PERHITUNGAN</vt:lpstr>
      <vt:lpstr>PEMANFAATAN DIAGRAM LoB</vt:lpstr>
      <vt:lpstr>CONTOH HITUNGAN</vt:lpstr>
      <vt:lpstr>PowerPoint Presentation</vt:lpstr>
      <vt:lpstr>PowerPoint Presentation</vt:lpstr>
      <vt:lpstr>Contoh Proyek Pemasangan Pipa</vt:lpstr>
      <vt:lpstr>PowerPoint Presentation</vt:lpstr>
      <vt:lpstr>Kurva -S</vt:lpstr>
      <vt:lpstr>a. Daftar Harga Satuan Upah, Bahan dan Peralatan</vt:lpstr>
      <vt:lpstr>b. Daftar Harga Satuan Analisa</vt:lpstr>
      <vt:lpstr>c. Rencana Anggaran Biaya</vt:lpstr>
      <vt:lpstr>PowerPoint Presentation</vt:lpstr>
      <vt:lpstr>Software Penjadwalan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perencanaan pengendalian proyek [Compatibility Mode]</dc:title>
  <dc:creator>USER</dc:creator>
  <cp:lastModifiedBy>manajemen_2</cp:lastModifiedBy>
  <cp:revision>1</cp:revision>
  <dcterms:created xsi:type="dcterms:W3CDTF">2019-04-05T01:37:41Z</dcterms:created>
  <dcterms:modified xsi:type="dcterms:W3CDTF">2019-04-05T01:43:02Z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2019-04-05T00:00:00Z</vt:filetime>
  </property>
</Properties>
</file>