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6" r:id="rId3"/>
    <p:sldId id="307" r:id="rId4"/>
    <p:sldId id="299" r:id="rId5"/>
    <p:sldId id="301" r:id="rId6"/>
    <p:sldId id="302" r:id="rId7"/>
    <p:sldId id="303" r:id="rId8"/>
    <p:sldId id="304" r:id="rId9"/>
    <p:sldId id="305" r:id="rId10"/>
    <p:sldId id="300" r:id="rId11"/>
  </p:sldIdLst>
  <p:sldSz cx="9144000" cy="6858000" type="screen4x3"/>
  <p:notesSz cx="7102475" cy="9388475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4DDBC1-EE26-4AF6-808A-49EACFB13B2B}" type="datetimeFigureOut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C38632-99AE-4A03-A62E-C54936FFC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56A53B-21B4-483D-95BC-F7A5F32D40BD}" type="datetimeFigureOut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20EC90-5ABF-473E-B0DF-A1B8A8E76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BD43-9230-4323-8CE4-5A80E2E97AA5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D6BD1-EBEC-4FA3-808C-8E2C3E086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03640-59AC-4C67-A19C-0C62A6376521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53313-7783-48A3-AD2B-0B226C7A2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90224-C01D-4E78-B151-88139236F8B7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711B2-D7CA-45B7-BFF3-2A572A3A6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A46F2-5D12-440D-B24B-BF633191AE77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BB9DD-AED3-4587-A805-96DD90910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E518B-73C3-4A22-9C0C-D2416F9BE60B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FF2A-1062-4722-A01E-2D7CF33B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B408B-23F6-4CDE-87BB-0C9072CD6753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1B46-6454-421E-85D0-2789473EB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71F34-F30F-402D-8DBB-9F44ACEB562C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219AE-B80B-4C05-B117-7AC6DE966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D6890-BEE2-41C5-94DC-B4F042210471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A990-FF54-4FCB-937A-4CE885BC4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A915F-3B14-47DF-9984-2F0E45E0ED51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CF73-F7BD-4215-AC39-A1877699D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054AE-1088-4D51-8690-7C28AFECCB9D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DB26E-FF14-4C9B-AB5E-6FEF1F4F0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8A1D0-10F8-4B1A-98DE-A0CD91C84936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CD8D-7276-4190-A938-C65A3577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DC27A4-D8A4-498E-8EF2-D22CD0CC6D01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502967-D511-44EC-A434-D09A6CA06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28934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KEPEMIMPINAN</a:t>
            </a:r>
            <a:endParaRPr lang="id-ID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66770-1F9C-4D8C-831E-3947D22D485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7158" y="714356"/>
            <a:ext cx="42915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Pertemuan ke-13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571736" y="2500306"/>
            <a:ext cx="3929090" cy="163397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0" cap="none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Selesai</a:t>
            </a:r>
            <a:r>
              <a:rPr lang="en-US" sz="7200" b="0" cap="none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 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714348" y="928670"/>
            <a:ext cx="7929618" cy="11430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>Posisi dan Arti Penting Pembelajaran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mbria" pitchFamily="18" charset="0"/>
              <a:ea typeface="+mn-ea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472" y="3000372"/>
            <a:ext cx="7929589" cy="138499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 err="1">
                <a:latin typeface="Cambria" pitchFamily="18" charset="0"/>
              </a:rPr>
              <a:t>Pertemuan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ini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membimbing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mahasiswa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memahami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konsep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kepemimpinan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id-ID" sz="2800" dirty="0">
                <a:latin typeface="Cambria" pitchFamily="18" charset="0"/>
              </a:rPr>
              <a:t>mampu meng</a:t>
            </a:r>
            <a:r>
              <a:rPr lang="en-US" sz="2800" dirty="0" err="1">
                <a:latin typeface="Cambria" pitchFamily="18" charset="0"/>
              </a:rPr>
              <a:t>implementasi</a:t>
            </a:r>
            <a:r>
              <a:rPr lang="id-ID" sz="2800" dirty="0">
                <a:latin typeface="Cambria" pitchFamily="18" charset="0"/>
              </a:rPr>
              <a:t>kan</a:t>
            </a:r>
            <a:r>
              <a:rPr lang="en-US" sz="2800" dirty="0" err="1">
                <a:latin typeface="Cambria" pitchFamily="18" charset="0"/>
              </a:rPr>
              <a:t>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id-ID" sz="2800" dirty="0">
                <a:latin typeface="Cambria" pitchFamily="18" charset="0"/>
              </a:rPr>
              <a:t> dalam </a:t>
            </a:r>
            <a:r>
              <a:rPr lang="en-US" sz="2800" dirty="0" err="1">
                <a:latin typeface="Cambria" pitchFamily="18" charset="0"/>
              </a:rPr>
              <a:t>kehidupan</a:t>
            </a:r>
            <a:r>
              <a:rPr lang="en-US" sz="2800" dirty="0">
                <a:latin typeface="Cambria" pitchFamily="18" charset="0"/>
              </a:rPr>
              <a:t>.</a:t>
            </a:r>
          </a:p>
        </p:txBody>
      </p:sp>
      <p:pic>
        <p:nvPicPr>
          <p:cNvPr id="15" name="Picture 8" descr="D:\LAMPUNG\GALLERY FOTO\AKTIVITAS\GOTONG-ROYONG\hastopdiperjuangan.w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0813" y="19345399"/>
            <a:ext cx="24003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ACF73-F7BD-4215-AC39-A1877699D71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46213" y="438150"/>
            <a:ext cx="76009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Outcomes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Prores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Pembelajaran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graphicFrame>
        <p:nvGraphicFramePr>
          <p:cNvPr id="9" name="Content Placeholder 5"/>
          <p:cNvGraphicFramePr>
            <a:graphicFrameLocks/>
          </p:cNvGraphicFramePr>
          <p:nvPr/>
        </p:nvGraphicFramePr>
        <p:xfrm>
          <a:off x="581025" y="1509713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9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Taxonomi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Bloom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Outcomes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Memorizing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pemahaman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komprehensip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konsep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kepemimpinan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beserta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implementasinya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Comprehension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pemahaman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yang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benar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implementasi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konsep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kepemimpinan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Application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jiwa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kepemimpinan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mampu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mengimplementasikannyadalam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kehidupan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214810" y="571480"/>
            <a:ext cx="428354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PENGERTIAN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7158" y="2032710"/>
            <a:ext cx="8286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Proses</a:t>
            </a:r>
            <a:r>
              <a:rPr lang="en-US" sz="2800" b="1" dirty="0"/>
              <a:t> </a:t>
            </a:r>
            <a:r>
              <a:rPr lang="en-US" sz="2800" b="1" dirty="0" err="1"/>
              <a:t>mempengaruhi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mengarahkan</a:t>
            </a:r>
            <a:endParaRPr lang="en-US" sz="2800" b="1" dirty="0"/>
          </a:p>
          <a:p>
            <a:r>
              <a:rPr lang="sv-SE" sz="2800" b="1" dirty="0"/>
              <a:t>para pegawai dalam melakukan pekerjaan yang telah ditugaskan kepada mereka.</a:t>
            </a:r>
          </a:p>
          <a:p>
            <a:endParaRPr lang="sv-SE" sz="2800" b="1" dirty="0"/>
          </a:p>
          <a:p>
            <a:r>
              <a:rPr lang="en-US" sz="2800" b="1" dirty="0"/>
              <a:t>Freeman, </a:t>
            </a:r>
            <a:r>
              <a:rPr lang="en-US" sz="2800" b="1" dirty="0" err="1"/>
              <a:t>dan</a:t>
            </a:r>
            <a:r>
              <a:rPr lang="en-US" sz="2800" b="1" dirty="0"/>
              <a:t> Gilbert (1995) :</a:t>
            </a:r>
          </a:p>
          <a:p>
            <a:r>
              <a:rPr lang="en-US" sz="2800" b="1" dirty="0" err="1"/>
              <a:t>Kepemimpinan</a:t>
            </a:r>
            <a:r>
              <a:rPr lang="en-US" sz="2800" b="1" dirty="0"/>
              <a:t> </a:t>
            </a:r>
            <a:r>
              <a:rPr lang="en-US" sz="2800" b="1" dirty="0" err="1"/>
              <a:t>adalah</a:t>
            </a:r>
            <a:r>
              <a:rPr lang="en-US" sz="2800" b="1" dirty="0"/>
              <a:t> </a:t>
            </a:r>
            <a:r>
              <a:rPr lang="en-US" sz="2800" b="1" i="1" dirty="0"/>
              <a:t>the process of directing and influencing the task related activities of group members. </a:t>
            </a:r>
            <a:endParaRPr lang="en-US" sz="2800" b="1" dirty="0"/>
          </a:p>
        </p:txBody>
      </p:sp>
    </p:spTree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86182" y="642918"/>
            <a:ext cx="48894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Fungsi</a:t>
            </a:r>
            <a:r>
              <a:rPr lang="en-US" sz="4400" b="1" cap="none" spc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</a:t>
            </a:r>
            <a:r>
              <a:rPr lang="en-US" sz="4400" b="1" cap="none" spc="0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emimpin</a:t>
            </a:r>
            <a:endParaRPr lang="en-US" sz="4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720" y="1928802"/>
            <a:ext cx="8650125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eksekutif</a:t>
            </a: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</a:t>
            </a:r>
            <a:r>
              <a:rPr lang="en-US" sz="3600" b="1" i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executive leader</a:t>
            </a: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penengah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penganjur</a:t>
            </a: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ahli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/>
          <a:lstStyle/>
          <a:p>
            <a:pPr algn="r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TIPE/GAYA KEPEMIMPINAN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7158" y="1714488"/>
            <a:ext cx="83582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Otokratik</a:t>
            </a:r>
            <a:r>
              <a:rPr lang="en-US" sz="2800" dirty="0"/>
              <a:t>       : </a:t>
            </a:r>
            <a:r>
              <a:rPr lang="en-US" sz="2800" dirty="0" err="1"/>
              <a:t>menonjolkan</a:t>
            </a:r>
            <a:r>
              <a:rPr lang="en-US" sz="2800" dirty="0"/>
              <a:t> </a:t>
            </a:r>
            <a:r>
              <a:rPr lang="en-US" sz="2800" dirty="0" err="1"/>
              <a:t>keakuan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Paternalistik</a:t>
            </a:r>
            <a:r>
              <a:rPr lang="en-US" sz="2800" dirty="0"/>
              <a:t>  : </a:t>
            </a:r>
            <a:r>
              <a:rPr lang="en-US" sz="2800" dirty="0" err="1"/>
              <a:t>kebapaan</a:t>
            </a:r>
            <a:r>
              <a:rPr lang="en-US" sz="2800" dirty="0"/>
              <a:t>, </a:t>
            </a:r>
            <a:r>
              <a:rPr lang="en-US" sz="2800" dirty="0" err="1"/>
              <a:t>teladan</a:t>
            </a:r>
            <a:r>
              <a:rPr lang="en-US" sz="2800" dirty="0"/>
              <a:t>, </a:t>
            </a:r>
            <a:r>
              <a:rPr lang="en-US" sz="2800" dirty="0" err="1"/>
              <a:t>panutan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Kharismatik</a:t>
            </a:r>
            <a:r>
              <a:rPr lang="en-US" sz="2800" dirty="0"/>
              <a:t>   : </a:t>
            </a:r>
            <a:r>
              <a:rPr lang="en-US" sz="2800" dirty="0" err="1"/>
              <a:t>dikagumi</a:t>
            </a:r>
            <a:r>
              <a:rPr lang="en-US" sz="2800" dirty="0"/>
              <a:t> </a:t>
            </a:r>
            <a:r>
              <a:rPr lang="en-US" sz="2800" dirty="0" err="1"/>
              <a:t>pengikut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Demokratik</a:t>
            </a:r>
            <a:r>
              <a:rPr lang="en-US" sz="2800" dirty="0"/>
              <a:t>    : </a:t>
            </a:r>
            <a:r>
              <a:rPr lang="en-US" sz="2800" dirty="0" err="1"/>
              <a:t>menempatkan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koordinator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Permisif</a:t>
            </a:r>
            <a:r>
              <a:rPr lang="en-US" sz="2800" dirty="0"/>
              <a:t>         : </a:t>
            </a:r>
            <a:r>
              <a:rPr lang="en-US" sz="2800" dirty="0" err="1"/>
              <a:t>sikap</a:t>
            </a:r>
            <a:r>
              <a:rPr lang="en-US" sz="2800" dirty="0"/>
              <a:t> </a:t>
            </a:r>
            <a:r>
              <a:rPr lang="en-US" sz="2800" dirty="0" err="1"/>
              <a:t>serba</a:t>
            </a:r>
            <a:r>
              <a:rPr lang="en-US" sz="2800" dirty="0"/>
              <a:t> </a:t>
            </a:r>
            <a:r>
              <a:rPr lang="en-US" sz="2800" dirty="0" err="1"/>
              <a:t>boleh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Laissez Faire :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pengawas</a:t>
            </a:r>
            <a:endParaRPr lang="en-US" sz="2800" dirty="0"/>
          </a:p>
        </p:txBody>
      </p:sp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CIRI KEPEMIMPINAN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7158" y="1966631"/>
            <a:ext cx="7109639" cy="27482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Persepsi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sosial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Mampu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berfikir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Keseimbangan</a:t>
            </a:r>
            <a:r>
              <a:rPr lang="en-US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emosional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0390"/>
            <a:ext cx="8229600" cy="1011222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 KEPEMIMPINAN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7158" y="1848044"/>
            <a:ext cx="8429684" cy="37240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3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Teori</a:t>
            </a:r>
            <a:r>
              <a:rPr lang="en-US" sz="3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Genetia</a:t>
            </a:r>
            <a:r>
              <a:rPr lang="en-US" sz="3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: </a:t>
            </a:r>
            <a:r>
              <a:rPr lang="en-US" sz="3200" b="1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leader are born and not </a:t>
            </a:r>
          </a:p>
          <a:p>
            <a:pPr algn="just"/>
            <a:r>
              <a:rPr lang="en-US" sz="3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</a:t>
            </a:r>
            <a:r>
              <a:rPr lang="en-US" sz="3200" b="1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made</a:t>
            </a:r>
          </a:p>
          <a:p>
            <a:pPr algn="just"/>
            <a:endParaRPr lang="en-US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/>
            <a:r>
              <a:rPr lang="en-US" sz="3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Teori</a:t>
            </a:r>
            <a:r>
              <a:rPr lang="en-US" sz="3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Sosial</a:t>
            </a:r>
            <a:r>
              <a:rPr lang="en-US" sz="3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: </a:t>
            </a:r>
            <a:r>
              <a:rPr lang="en-US" sz="3200" b="1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leader are made and  </a:t>
            </a:r>
            <a:r>
              <a:rPr lang="en-US" sz="3200" b="1" cap="none" spc="0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ot</a:t>
            </a:r>
            <a:r>
              <a:rPr lang="en-US" sz="3200" b="1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just"/>
            <a:r>
              <a:rPr lang="en-US" sz="3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</a:t>
            </a:r>
            <a:r>
              <a:rPr lang="en-US" sz="3200" b="1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born</a:t>
            </a:r>
          </a:p>
          <a:p>
            <a:pPr algn="just"/>
            <a:endParaRPr lang="en-US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/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Teori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Ekologis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gabungan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32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Syarat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Pemimpin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Baik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5720" y="1432687"/>
            <a:ext cx="850112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Memiliki</a:t>
            </a:r>
            <a:r>
              <a:rPr lang="en-US" sz="2200" b="1" dirty="0"/>
              <a:t> </a:t>
            </a:r>
            <a:r>
              <a:rPr lang="en-US" sz="2200" b="1" dirty="0" err="1"/>
              <a:t>inteligensi</a:t>
            </a:r>
            <a:r>
              <a:rPr lang="en-US" sz="2200" b="1" dirty="0"/>
              <a:t> yang </a:t>
            </a:r>
            <a:r>
              <a:rPr lang="en-US" sz="2200" b="1" dirty="0" err="1"/>
              <a:t>tinggi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pendidikan</a:t>
            </a:r>
            <a:r>
              <a:rPr lang="en-US" sz="2200" b="1" dirty="0"/>
              <a:t> </a:t>
            </a:r>
            <a:r>
              <a:rPr lang="en-US" sz="2200" b="1" dirty="0" err="1"/>
              <a:t>umum</a:t>
            </a:r>
            <a:r>
              <a:rPr lang="en-US" sz="2200" b="1" dirty="0"/>
              <a:t> yang </a:t>
            </a:r>
            <a:r>
              <a:rPr lang="en-US" sz="2200" b="1" dirty="0" err="1"/>
              <a:t>luas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Bersifat</a:t>
            </a:r>
            <a:r>
              <a:rPr lang="en-US" sz="2200" b="1" dirty="0"/>
              <a:t> </a:t>
            </a:r>
            <a:r>
              <a:rPr lang="en-US" sz="2200" b="1" dirty="0" err="1"/>
              <a:t>ramah</a:t>
            </a:r>
            <a:r>
              <a:rPr lang="en-US" sz="2200" b="1" dirty="0"/>
              <a:t> </a:t>
            </a:r>
            <a:r>
              <a:rPr lang="en-US" sz="2200" b="1" dirty="0" err="1"/>
              <a:t>tamah</a:t>
            </a:r>
            <a:r>
              <a:rPr lang="en-US" sz="2200" b="1" dirty="0"/>
              <a:t> </a:t>
            </a:r>
            <a:r>
              <a:rPr lang="en-US" sz="2200" b="1" dirty="0" err="1"/>
              <a:t>dalam</a:t>
            </a:r>
            <a:r>
              <a:rPr lang="en-US" sz="2200" b="1" dirty="0"/>
              <a:t> </a:t>
            </a:r>
            <a:r>
              <a:rPr lang="en-US" sz="2200" b="1" dirty="0" err="1"/>
              <a:t>tutur</a:t>
            </a:r>
            <a:r>
              <a:rPr lang="en-US" sz="2200" b="1" dirty="0"/>
              <a:t> </a:t>
            </a:r>
            <a:r>
              <a:rPr lang="en-US" sz="2200" b="1" dirty="0" err="1"/>
              <a:t>kata</a:t>
            </a:r>
            <a:r>
              <a:rPr lang="en-US" sz="2200" b="1" dirty="0"/>
              <a:t>, </a:t>
            </a:r>
            <a:r>
              <a:rPr lang="en-US" sz="2200" b="1" dirty="0" err="1"/>
              <a:t>sikap</a:t>
            </a:r>
            <a:r>
              <a:rPr lang="en-US" sz="2200" b="1" dirty="0"/>
              <a:t>,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perbuatan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Berwibawa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memiliki</a:t>
            </a:r>
            <a:r>
              <a:rPr lang="en-US" sz="2200" b="1" dirty="0"/>
              <a:t> </a:t>
            </a:r>
            <a:r>
              <a:rPr lang="en-US" sz="2200" b="1" dirty="0" err="1"/>
              <a:t>daya</a:t>
            </a:r>
            <a:r>
              <a:rPr lang="en-US" sz="2200" b="1" dirty="0"/>
              <a:t> </a:t>
            </a:r>
            <a:r>
              <a:rPr lang="en-US" sz="2200" b="1" dirty="0" err="1"/>
              <a:t>tarik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Sehat</a:t>
            </a:r>
            <a:r>
              <a:rPr lang="en-US" sz="2200" b="1" dirty="0"/>
              <a:t> </a:t>
            </a:r>
            <a:r>
              <a:rPr lang="en-US" sz="2200" b="1" dirty="0" err="1"/>
              <a:t>jasmaniah</a:t>
            </a:r>
            <a:r>
              <a:rPr lang="en-US" sz="2200" b="1" dirty="0"/>
              <a:t> </a:t>
            </a:r>
            <a:r>
              <a:rPr lang="en-US" sz="2200" b="1" dirty="0" err="1"/>
              <a:t>maupun</a:t>
            </a:r>
            <a:r>
              <a:rPr lang="en-US" sz="2200" b="1" dirty="0"/>
              <a:t> </a:t>
            </a:r>
            <a:r>
              <a:rPr lang="en-US" sz="2200" b="1" dirty="0" err="1"/>
              <a:t>rohaniah</a:t>
            </a:r>
            <a:r>
              <a:rPr lang="en-US" sz="2200" b="1" dirty="0"/>
              <a:t> (</a:t>
            </a:r>
            <a:r>
              <a:rPr lang="en-US" sz="2200" b="1" dirty="0" err="1"/>
              <a:t>fisik</a:t>
            </a:r>
            <a:r>
              <a:rPr lang="en-US" sz="2200" b="1" dirty="0"/>
              <a:t> </a:t>
            </a:r>
            <a:r>
              <a:rPr lang="en-US" sz="2200" b="1" dirty="0" err="1"/>
              <a:t>maupun</a:t>
            </a:r>
            <a:r>
              <a:rPr lang="en-US" sz="2200" b="1" dirty="0"/>
              <a:t> mental)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Kemampuan</a:t>
            </a:r>
            <a:r>
              <a:rPr lang="en-US" sz="2200" b="1" dirty="0"/>
              <a:t> </a:t>
            </a:r>
            <a:r>
              <a:rPr lang="en-US" sz="2200" b="1" dirty="0" err="1"/>
              <a:t>analistis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Memiliki</a:t>
            </a:r>
            <a:r>
              <a:rPr lang="en-US" sz="2200" b="1" dirty="0"/>
              <a:t> </a:t>
            </a:r>
            <a:r>
              <a:rPr lang="en-US" sz="2200" b="1" dirty="0" err="1"/>
              <a:t>daya</a:t>
            </a:r>
            <a:r>
              <a:rPr lang="en-US" sz="2200" b="1" dirty="0"/>
              <a:t> </a:t>
            </a:r>
            <a:r>
              <a:rPr lang="en-US" sz="2200" b="1" dirty="0" err="1"/>
              <a:t>ingat</a:t>
            </a:r>
            <a:r>
              <a:rPr lang="en-US" sz="2200" b="1" dirty="0"/>
              <a:t> yang </a:t>
            </a:r>
            <a:r>
              <a:rPr lang="en-US" sz="2200" b="1" dirty="0" err="1"/>
              <a:t>kuat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Mempunyai</a:t>
            </a:r>
            <a:r>
              <a:rPr lang="en-US" sz="2200" b="1" dirty="0"/>
              <a:t> </a:t>
            </a:r>
            <a:r>
              <a:rPr lang="en-US" sz="2200" b="1" dirty="0" err="1"/>
              <a:t>kapasitas</a:t>
            </a:r>
            <a:r>
              <a:rPr lang="en-US" sz="2200" b="1" dirty="0"/>
              <a:t> </a:t>
            </a:r>
            <a:r>
              <a:rPr lang="en-US" sz="2200" b="1" dirty="0" err="1"/>
              <a:t>integratif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Keterampilan</a:t>
            </a:r>
            <a:r>
              <a:rPr lang="en-US" sz="2200" b="1" dirty="0"/>
              <a:t> </a:t>
            </a:r>
            <a:r>
              <a:rPr lang="en-US" sz="2200" b="1" dirty="0" err="1"/>
              <a:t>berkomunikasi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Keterampilan</a:t>
            </a:r>
            <a:r>
              <a:rPr lang="en-US" sz="2200" b="1" dirty="0"/>
              <a:t> </a:t>
            </a:r>
            <a:r>
              <a:rPr lang="en-US" sz="2200" b="1" dirty="0" err="1"/>
              <a:t>mendidik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Personalitas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objektivitas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Jujur</a:t>
            </a:r>
            <a:r>
              <a:rPr lang="en-US" sz="2200" b="1" dirty="0"/>
              <a:t> (</a:t>
            </a:r>
            <a:r>
              <a:rPr lang="en-US" sz="2200" b="1" dirty="0" err="1"/>
              <a:t>terhadap</a:t>
            </a:r>
            <a:r>
              <a:rPr lang="en-US" sz="2200" b="1" dirty="0"/>
              <a:t> </a:t>
            </a:r>
            <a:r>
              <a:rPr lang="en-US" sz="2200" b="1" dirty="0" err="1"/>
              <a:t>diri</a:t>
            </a:r>
            <a:r>
              <a:rPr lang="en-US" sz="2200" b="1" dirty="0"/>
              <a:t> </a:t>
            </a:r>
            <a:r>
              <a:rPr lang="en-US" sz="2200" b="1" dirty="0" err="1"/>
              <a:t>sendiri</a:t>
            </a:r>
            <a:r>
              <a:rPr lang="en-US" sz="2200" b="1" dirty="0"/>
              <a:t>, </a:t>
            </a:r>
            <a:r>
              <a:rPr lang="en-US" sz="2200" b="1" dirty="0" err="1"/>
              <a:t>atasan</a:t>
            </a:r>
            <a:r>
              <a:rPr lang="en-US" sz="2200" b="1" dirty="0"/>
              <a:t>, </a:t>
            </a:r>
            <a:r>
              <a:rPr lang="en-US" sz="2200" b="1" dirty="0" err="1"/>
              <a:t>bawahan</a:t>
            </a:r>
            <a:r>
              <a:rPr lang="en-US" sz="2200" b="1" dirty="0"/>
              <a:t>, </a:t>
            </a:r>
            <a:r>
              <a:rPr lang="en-US" sz="2200" b="1" dirty="0" err="1"/>
              <a:t>sesama</a:t>
            </a:r>
            <a:r>
              <a:rPr lang="en-US" sz="2200" b="1" dirty="0"/>
              <a:t> </a:t>
            </a:r>
            <a:r>
              <a:rPr lang="en-US" sz="2200" b="1" dirty="0" err="1"/>
              <a:t>pegawai</a:t>
            </a:r>
            <a:r>
              <a:rPr lang="en-US" sz="2200" b="1" dirty="0"/>
              <a:t>)</a:t>
            </a:r>
          </a:p>
        </p:txBody>
      </p:sp>
    </p:spTree>
  </p:cSld>
  <p:clrMapOvr>
    <a:masterClrMapping/>
  </p:clrMapOvr>
  <p:transition spd="slow">
    <p:dissolv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224C45B-E93B-4238-A4B2-61BAF79E2DCA}&quot;/&gt;&lt;filename val=&quot;D:\template ppt\template darmajaya\flash template\data\asimages\{1224C45B-E93B-4238-A4B2-61BAF79E2DCA}.png&quot;/&gt;&lt;hasEffects val=&quot;1&quot;/&gt;&lt;left val=&quot;38.16&quot;/&gt;&lt;top val=&quot;337.44&quot;/&gt;&lt;width val=&quot;632.88&quot;/&gt;&lt;height val=&quot;119.0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19239</TotalTime>
  <Words>275</Words>
  <Application>Microsoft Office PowerPoint</Application>
  <PresentationFormat>On-screen Show (4:3)</PresentationFormat>
  <Paragraphs>69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 </vt:lpstr>
      <vt:lpstr>PowerPoint Presentation</vt:lpstr>
      <vt:lpstr>TIPE/GAYA KEPEMIMPINAN</vt:lpstr>
      <vt:lpstr>CIRI KEPEMIMPINAN</vt:lpstr>
      <vt:lpstr>TEORI KEPEMIMPINAN</vt:lpstr>
      <vt:lpstr>Syarat Pemimpin yang Baik</vt:lpstr>
      <vt:lpstr>Selesai 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Ocinamanya@gmail.com</cp:lastModifiedBy>
  <cp:revision>214</cp:revision>
  <dcterms:created xsi:type="dcterms:W3CDTF">2010-04-18T12:06:30Z</dcterms:created>
  <dcterms:modified xsi:type="dcterms:W3CDTF">2022-12-13T14:06:17Z</dcterms:modified>
</cp:coreProperties>
</file>