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69" r:id="rId3"/>
    <p:sldId id="27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D8998-FAE3-47DC-AFFD-5CAB23F0A63F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D0744-49AA-4B4A-865B-D229E78B57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1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0701B88-3546-490B-8B1E-CADDA67DFC39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CF3A7B-DBC5-46E7-B612-01BABAC4892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458200" cy="19843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err="1" smtClean="0"/>
              <a:t>Konsep</a:t>
            </a:r>
            <a:r>
              <a:rPr lang="en-US" sz="6000" dirty="0" smtClean="0"/>
              <a:t> </a:t>
            </a:r>
            <a:r>
              <a:rPr lang="en-US" sz="6000" dirty="0" err="1" smtClean="0"/>
              <a:t>Jaringan</a:t>
            </a:r>
            <a:r>
              <a:rPr lang="en-US" sz="6000" dirty="0" smtClean="0"/>
              <a:t> </a:t>
            </a:r>
            <a:r>
              <a:rPr lang="en-US" sz="6000" dirty="0" err="1" smtClean="0"/>
              <a:t>Komputer</a:t>
            </a:r>
            <a:r>
              <a:rPr lang="en-US" sz="6000" dirty="0" smtClean="0"/>
              <a:t> </a:t>
            </a:r>
            <a:r>
              <a:rPr lang="en-US" sz="6000" dirty="0" err="1" smtClean="0"/>
              <a:t>dan</a:t>
            </a:r>
            <a:r>
              <a:rPr lang="en-US" sz="6000" dirty="0" smtClean="0"/>
              <a:t> Internet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Pengantar</a:t>
            </a:r>
            <a:r>
              <a:rPr lang="en-US" sz="4400" dirty="0" smtClean="0"/>
              <a:t> </a:t>
            </a:r>
            <a:r>
              <a:rPr lang="en-US" sz="4400" dirty="0" err="1" smtClean="0"/>
              <a:t>Teknologi</a:t>
            </a:r>
            <a:r>
              <a:rPr lang="en-US" sz="4400" dirty="0" smtClean="0"/>
              <a:t> </a:t>
            </a:r>
            <a:r>
              <a:rPr lang="en-US" sz="4400" dirty="0" err="1" smtClean="0"/>
              <a:t>Informasi</a:t>
            </a:r>
            <a:endParaRPr lang="en-US" sz="44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18652" y="5410200"/>
            <a:ext cx="8458200" cy="9144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 err="1" smtClean="0"/>
              <a:t>Pertemuan</a:t>
            </a:r>
            <a:r>
              <a:rPr lang="en-US" sz="4400" dirty="0" smtClean="0"/>
              <a:t> ke-9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9586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686800" cy="1570038"/>
          </a:xfrm>
        </p:spPr>
        <p:txBody>
          <a:bodyPr/>
          <a:lstStyle/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Internet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45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3200"/>
            <a:ext cx="8686800" cy="1143000"/>
          </a:xfrm>
        </p:spPr>
        <p:txBody>
          <a:bodyPr/>
          <a:lstStyle/>
          <a:p>
            <a:pPr algn="ctr"/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073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297</TotalTime>
  <Words>19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Trek</vt:lpstr>
      <vt:lpstr>Konsep Jaringan Komputer dan Internet</vt:lpstr>
      <vt:lpstr>PowerPoint Presentation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komputer</dc:title>
  <dc:creator>User</dc:creator>
  <cp:lastModifiedBy>User</cp:lastModifiedBy>
  <cp:revision>22</cp:revision>
  <dcterms:created xsi:type="dcterms:W3CDTF">2023-09-02T10:04:33Z</dcterms:created>
  <dcterms:modified xsi:type="dcterms:W3CDTF">2023-12-29T07:25:27Z</dcterms:modified>
</cp:coreProperties>
</file>