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3" r:id="rId4"/>
    <p:sldId id="308" r:id="rId5"/>
    <p:sldId id="329" r:id="rId6"/>
    <p:sldId id="304" r:id="rId7"/>
    <p:sldId id="332" r:id="rId8"/>
    <p:sldId id="333" r:id="rId9"/>
    <p:sldId id="334" r:id="rId10"/>
    <p:sldId id="335" r:id="rId11"/>
    <p:sldId id="336" r:id="rId12"/>
    <p:sldId id="337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AB67C4-A48B-4DAA-84A8-B510BB52C2A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C15A246-38A4-4D28-A6AB-330D593F5FDF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2000" dirty="0"/>
            <a:t>Proses </a:t>
          </a:r>
          <a:r>
            <a:rPr lang="en-US" sz="2000" dirty="0" err="1"/>
            <a:t>hukum</a:t>
          </a:r>
          <a:r>
            <a:rPr lang="en-US" sz="2000" dirty="0"/>
            <a:t> </a:t>
          </a:r>
          <a:r>
            <a:rPr lang="en-US" sz="2000" dirty="0" err="1"/>
            <a:t>untuk</a:t>
          </a:r>
          <a:r>
            <a:rPr lang="en-US" sz="2000" dirty="0"/>
            <a:t> </a:t>
          </a:r>
          <a:r>
            <a:rPr lang="en-US" sz="2000" dirty="0" err="1"/>
            <a:t>memberi</a:t>
          </a:r>
          <a:r>
            <a:rPr lang="en-US" sz="2000" dirty="0"/>
            <a:t> </a:t>
          </a:r>
          <a:r>
            <a:rPr lang="en-US" sz="2000" dirty="0" err="1"/>
            <a:t>kesempatan</a:t>
          </a:r>
          <a:r>
            <a:rPr lang="en-US" sz="2000" dirty="0"/>
            <a:t> </a:t>
          </a:r>
          <a:r>
            <a:rPr lang="en-US" sz="2000" dirty="0" err="1"/>
            <a:t>kepada</a:t>
          </a:r>
          <a:r>
            <a:rPr lang="en-US" sz="2000" dirty="0"/>
            <a:t> </a:t>
          </a:r>
          <a:r>
            <a:rPr lang="en-US" sz="2000" dirty="0" err="1"/>
            <a:t>debitor</a:t>
          </a:r>
          <a:r>
            <a:rPr lang="en-US" sz="2000" dirty="0"/>
            <a:t> </a:t>
          </a:r>
          <a:r>
            <a:rPr lang="en-US" sz="2000" dirty="0" err="1"/>
            <a:t>untuk</a:t>
          </a:r>
          <a:r>
            <a:rPr lang="en-US" sz="2000" dirty="0"/>
            <a:t> </a:t>
          </a:r>
          <a:r>
            <a:rPr lang="en-US" sz="2000" dirty="0" err="1"/>
            <a:t>merestrukturisasi</a:t>
          </a:r>
          <a:r>
            <a:rPr lang="en-US" sz="2000" dirty="0"/>
            <a:t> utang</a:t>
          </a:r>
          <a:endParaRPr lang="en-ID" sz="2000" dirty="0"/>
        </a:p>
      </dgm:t>
    </dgm:pt>
    <dgm:pt modelId="{49DE0404-5ED7-4D99-92D8-CC2094FF705F}" type="parTrans" cxnId="{3F0E958E-3B92-457B-996B-B70529B46F32}">
      <dgm:prSet/>
      <dgm:spPr/>
      <dgm:t>
        <a:bodyPr/>
        <a:lstStyle/>
        <a:p>
          <a:endParaRPr lang="en-ID"/>
        </a:p>
      </dgm:t>
    </dgm:pt>
    <dgm:pt modelId="{0725BB21-DEDE-4F73-8442-CF2455C2CDF8}" type="sibTrans" cxnId="{3F0E958E-3B92-457B-996B-B70529B46F32}">
      <dgm:prSet/>
      <dgm:spPr/>
      <dgm:t>
        <a:bodyPr/>
        <a:lstStyle/>
        <a:p>
          <a:endParaRPr lang="en-ID"/>
        </a:p>
      </dgm:t>
    </dgm:pt>
    <dgm:pt modelId="{81071B6F-C4CD-45BD-A7C6-4F448EA82C46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2000" dirty="0" err="1"/>
            <a:t>Situasi</a:t>
          </a:r>
          <a:r>
            <a:rPr lang="en-US" sz="2000" dirty="0"/>
            <a:t> </a:t>
          </a:r>
          <a:r>
            <a:rPr lang="en-US" sz="2000" dirty="0" err="1"/>
            <a:t>ketika</a:t>
          </a:r>
          <a:r>
            <a:rPr lang="en-US" sz="2000" dirty="0"/>
            <a:t> </a:t>
          </a:r>
          <a:r>
            <a:rPr lang="en-US" sz="2000" dirty="0" err="1"/>
            <a:t>debitor</a:t>
          </a:r>
          <a:r>
            <a:rPr lang="en-US" sz="2000" dirty="0"/>
            <a:t> </a:t>
          </a:r>
          <a:r>
            <a:rPr lang="en-US" sz="2000" dirty="0" err="1"/>
            <a:t>tidak</a:t>
          </a:r>
          <a:r>
            <a:rPr lang="en-US" sz="2000" dirty="0"/>
            <a:t> </a:t>
          </a:r>
          <a:r>
            <a:rPr lang="en-US" sz="2000" dirty="0" err="1"/>
            <a:t>dapat</a:t>
          </a:r>
          <a:r>
            <a:rPr lang="en-US" sz="2000" dirty="0"/>
            <a:t> </a:t>
          </a:r>
          <a:r>
            <a:rPr lang="en-US" sz="2000" dirty="0" err="1"/>
            <a:t>membayarutangnya</a:t>
          </a:r>
          <a:r>
            <a:rPr lang="en-US" sz="2000" dirty="0"/>
            <a:t>, </a:t>
          </a:r>
          <a:r>
            <a:rPr lang="en-US" sz="2000" dirty="0" err="1"/>
            <a:t>menandakan</a:t>
          </a:r>
          <a:r>
            <a:rPr lang="en-US" sz="2000" dirty="0"/>
            <a:t> </a:t>
          </a:r>
          <a:r>
            <a:rPr lang="en-US" sz="2000" dirty="0" err="1"/>
            <a:t>krisis</a:t>
          </a:r>
          <a:r>
            <a:rPr lang="en-US" sz="2000" dirty="0"/>
            <a:t> </a:t>
          </a:r>
          <a:r>
            <a:rPr lang="en-US" sz="2000" dirty="0" err="1"/>
            <a:t>finansial</a:t>
          </a:r>
          <a:r>
            <a:rPr lang="en-US" sz="2000" dirty="0"/>
            <a:t> yang </a:t>
          </a:r>
          <a:r>
            <a:rPr lang="en-US" sz="2000" dirty="0" err="1"/>
            <a:t>memerlukan</a:t>
          </a:r>
          <a:r>
            <a:rPr lang="en-US" sz="2000" dirty="0"/>
            <a:t> </a:t>
          </a:r>
          <a:r>
            <a:rPr lang="en-US" sz="2000" dirty="0" err="1"/>
            <a:t>intervensi</a:t>
          </a:r>
          <a:r>
            <a:rPr lang="en-US" sz="2000" dirty="0"/>
            <a:t> </a:t>
          </a:r>
          <a:r>
            <a:rPr lang="en-US" sz="2000" dirty="0" err="1"/>
            <a:t>hukum</a:t>
          </a:r>
          <a:r>
            <a:rPr lang="en-US" sz="2000" dirty="0"/>
            <a:t> </a:t>
          </a:r>
          <a:endParaRPr lang="en-ID" sz="2000" dirty="0"/>
        </a:p>
      </dgm:t>
    </dgm:pt>
    <dgm:pt modelId="{6E296867-DBDC-4183-BE63-47804EE4F2CB}" type="sibTrans" cxnId="{601B375A-FD98-455F-AB31-1A543ACD0E32}">
      <dgm:prSet/>
      <dgm:spPr/>
      <dgm:t>
        <a:bodyPr/>
        <a:lstStyle/>
        <a:p>
          <a:endParaRPr lang="en-ID"/>
        </a:p>
      </dgm:t>
    </dgm:pt>
    <dgm:pt modelId="{B5BE2EAA-0AE7-4E08-90A6-8D616AC7101C}" type="parTrans" cxnId="{601B375A-FD98-455F-AB31-1A543ACD0E32}">
      <dgm:prSet/>
      <dgm:spPr/>
      <dgm:t>
        <a:bodyPr/>
        <a:lstStyle/>
        <a:p>
          <a:endParaRPr lang="en-ID"/>
        </a:p>
      </dgm:t>
    </dgm:pt>
    <dgm:pt modelId="{784FDE38-4896-47CC-8A2F-91E9B443D05C}" type="pres">
      <dgm:prSet presAssocID="{C0AB67C4-A48B-4DAA-84A8-B510BB52C2AF}" presName="Name0" presStyleCnt="0">
        <dgm:presLayoutVars>
          <dgm:chMax val="7"/>
          <dgm:chPref val="7"/>
          <dgm:dir/>
        </dgm:presLayoutVars>
      </dgm:prSet>
      <dgm:spPr/>
    </dgm:pt>
    <dgm:pt modelId="{293B0371-94BA-4FA2-8988-8EE04D973471}" type="pres">
      <dgm:prSet presAssocID="{C0AB67C4-A48B-4DAA-84A8-B510BB52C2AF}" presName="Name1" presStyleCnt="0"/>
      <dgm:spPr/>
    </dgm:pt>
    <dgm:pt modelId="{9BFFC816-7DA2-4782-9A90-7A944141E8BA}" type="pres">
      <dgm:prSet presAssocID="{C0AB67C4-A48B-4DAA-84A8-B510BB52C2AF}" presName="cycle" presStyleCnt="0"/>
      <dgm:spPr/>
    </dgm:pt>
    <dgm:pt modelId="{D53DB258-AAFE-4679-9457-D27B3494B9DE}" type="pres">
      <dgm:prSet presAssocID="{C0AB67C4-A48B-4DAA-84A8-B510BB52C2AF}" presName="srcNode" presStyleLbl="node1" presStyleIdx="0" presStyleCnt="2"/>
      <dgm:spPr/>
    </dgm:pt>
    <dgm:pt modelId="{273AD368-3476-4DA5-AADE-9CDD175D3586}" type="pres">
      <dgm:prSet presAssocID="{C0AB67C4-A48B-4DAA-84A8-B510BB52C2AF}" presName="conn" presStyleLbl="parChTrans1D2" presStyleIdx="0" presStyleCnt="1"/>
      <dgm:spPr/>
    </dgm:pt>
    <dgm:pt modelId="{8A737A1C-337E-4C98-B4EC-7FB7D749B513}" type="pres">
      <dgm:prSet presAssocID="{C0AB67C4-A48B-4DAA-84A8-B510BB52C2AF}" presName="extraNode" presStyleLbl="node1" presStyleIdx="0" presStyleCnt="2"/>
      <dgm:spPr/>
    </dgm:pt>
    <dgm:pt modelId="{BDF32883-F5D5-4804-BD4C-F6AE40326D51}" type="pres">
      <dgm:prSet presAssocID="{C0AB67C4-A48B-4DAA-84A8-B510BB52C2AF}" presName="dstNode" presStyleLbl="node1" presStyleIdx="0" presStyleCnt="2"/>
      <dgm:spPr/>
    </dgm:pt>
    <dgm:pt modelId="{34B4D639-C81B-4CC7-B5C7-87329394FFD3}" type="pres">
      <dgm:prSet presAssocID="{AC15A246-38A4-4D28-A6AB-330D593F5FDF}" presName="text_1" presStyleLbl="node1" presStyleIdx="0" presStyleCnt="2" custScaleX="107667" custLinFactNeighborX="213" custLinFactNeighborY="-22426">
        <dgm:presLayoutVars>
          <dgm:bulletEnabled val="1"/>
        </dgm:presLayoutVars>
      </dgm:prSet>
      <dgm:spPr/>
    </dgm:pt>
    <dgm:pt modelId="{41CDDB03-3172-4B62-AAB6-0CAF201BCD65}" type="pres">
      <dgm:prSet presAssocID="{AC15A246-38A4-4D28-A6AB-330D593F5FDF}" presName="accent_1" presStyleCnt="0"/>
      <dgm:spPr/>
    </dgm:pt>
    <dgm:pt modelId="{174DB84D-43B6-4243-84C5-5391564B9970}" type="pres">
      <dgm:prSet presAssocID="{AC15A246-38A4-4D28-A6AB-330D593F5FDF}" presName="accentRepeatNode" presStyleLbl="solidFgAcc1" presStyleIdx="0" presStyleCnt="2" custFlipHor="0" custScaleX="41639" custScaleY="4205" custLinFactY="167196" custLinFactNeighborX="5078" custLinFactNeighborY="200000"/>
      <dgm:spPr/>
    </dgm:pt>
    <dgm:pt modelId="{00E1E774-2153-4F60-B533-DA5DD4933D5F}" type="pres">
      <dgm:prSet presAssocID="{81071B6F-C4CD-45BD-A7C6-4F448EA82C46}" presName="text_2" presStyleLbl="node1" presStyleIdx="1" presStyleCnt="2" custLinFactNeighborX="990" custLinFactNeighborY="-3738">
        <dgm:presLayoutVars>
          <dgm:bulletEnabled val="1"/>
        </dgm:presLayoutVars>
      </dgm:prSet>
      <dgm:spPr/>
    </dgm:pt>
    <dgm:pt modelId="{B8E90B90-169C-48F6-827E-9FA36C42A367}" type="pres">
      <dgm:prSet presAssocID="{81071B6F-C4CD-45BD-A7C6-4F448EA82C46}" presName="accent_2" presStyleCnt="0"/>
      <dgm:spPr/>
    </dgm:pt>
    <dgm:pt modelId="{571574C7-4A05-495F-BA8C-AD1E652E9A4F}" type="pres">
      <dgm:prSet presAssocID="{81071B6F-C4CD-45BD-A7C6-4F448EA82C46}" presName="accentRepeatNode" presStyleLbl="solidFgAcc1" presStyleIdx="1" presStyleCnt="2" custFlipVert="0" custScaleX="5966" custScaleY="5098" custLinFactNeighborX="80618" custLinFactNeighborY="96269"/>
      <dgm:spPr/>
    </dgm:pt>
  </dgm:ptLst>
  <dgm:cxnLst>
    <dgm:cxn modelId="{E5843227-DD82-420F-A484-D24EA1D0E6DA}" type="presOf" srcId="{81071B6F-C4CD-45BD-A7C6-4F448EA82C46}" destId="{00E1E774-2153-4F60-B533-DA5DD4933D5F}" srcOrd="0" destOrd="0" presId="urn:microsoft.com/office/officeart/2008/layout/VerticalCurvedList"/>
    <dgm:cxn modelId="{CD919B32-71F7-4608-BE4A-AF40CD9FB6CA}" type="presOf" srcId="{AC15A246-38A4-4D28-A6AB-330D593F5FDF}" destId="{34B4D639-C81B-4CC7-B5C7-87329394FFD3}" srcOrd="0" destOrd="0" presId="urn:microsoft.com/office/officeart/2008/layout/VerticalCurvedList"/>
    <dgm:cxn modelId="{601B375A-FD98-455F-AB31-1A543ACD0E32}" srcId="{C0AB67C4-A48B-4DAA-84A8-B510BB52C2AF}" destId="{81071B6F-C4CD-45BD-A7C6-4F448EA82C46}" srcOrd="1" destOrd="0" parTransId="{B5BE2EAA-0AE7-4E08-90A6-8D616AC7101C}" sibTransId="{6E296867-DBDC-4183-BE63-47804EE4F2CB}"/>
    <dgm:cxn modelId="{EEDFEA7A-CA7F-4469-BFDB-AE1B68A52077}" type="presOf" srcId="{C0AB67C4-A48B-4DAA-84A8-B510BB52C2AF}" destId="{784FDE38-4896-47CC-8A2F-91E9B443D05C}" srcOrd="0" destOrd="0" presId="urn:microsoft.com/office/officeart/2008/layout/VerticalCurvedList"/>
    <dgm:cxn modelId="{3F0E958E-3B92-457B-996B-B70529B46F32}" srcId="{C0AB67C4-A48B-4DAA-84A8-B510BB52C2AF}" destId="{AC15A246-38A4-4D28-A6AB-330D593F5FDF}" srcOrd="0" destOrd="0" parTransId="{49DE0404-5ED7-4D99-92D8-CC2094FF705F}" sibTransId="{0725BB21-DEDE-4F73-8442-CF2455C2CDF8}"/>
    <dgm:cxn modelId="{666C25A6-E81F-48B9-9D93-AC9D95E30DFC}" type="presOf" srcId="{0725BB21-DEDE-4F73-8442-CF2455C2CDF8}" destId="{273AD368-3476-4DA5-AADE-9CDD175D3586}" srcOrd="0" destOrd="0" presId="urn:microsoft.com/office/officeart/2008/layout/VerticalCurvedList"/>
    <dgm:cxn modelId="{CF526DFF-2406-470D-9EF9-E494F1F10A27}" type="presParOf" srcId="{784FDE38-4896-47CC-8A2F-91E9B443D05C}" destId="{293B0371-94BA-4FA2-8988-8EE04D973471}" srcOrd="0" destOrd="0" presId="urn:microsoft.com/office/officeart/2008/layout/VerticalCurvedList"/>
    <dgm:cxn modelId="{A6AE569E-5E13-45BC-8E5C-7D187E11B364}" type="presParOf" srcId="{293B0371-94BA-4FA2-8988-8EE04D973471}" destId="{9BFFC816-7DA2-4782-9A90-7A944141E8BA}" srcOrd="0" destOrd="0" presId="urn:microsoft.com/office/officeart/2008/layout/VerticalCurvedList"/>
    <dgm:cxn modelId="{DB05BE0E-DA74-4FE2-8FCA-7562A0E7AB55}" type="presParOf" srcId="{9BFFC816-7DA2-4782-9A90-7A944141E8BA}" destId="{D53DB258-AAFE-4679-9457-D27B3494B9DE}" srcOrd="0" destOrd="0" presId="urn:microsoft.com/office/officeart/2008/layout/VerticalCurvedList"/>
    <dgm:cxn modelId="{D5871935-D8D0-48F0-96B1-538ED0F5F92C}" type="presParOf" srcId="{9BFFC816-7DA2-4782-9A90-7A944141E8BA}" destId="{273AD368-3476-4DA5-AADE-9CDD175D3586}" srcOrd="1" destOrd="0" presId="urn:microsoft.com/office/officeart/2008/layout/VerticalCurvedList"/>
    <dgm:cxn modelId="{A7A17C03-41FD-49D7-A769-1579D19D026E}" type="presParOf" srcId="{9BFFC816-7DA2-4782-9A90-7A944141E8BA}" destId="{8A737A1C-337E-4C98-B4EC-7FB7D749B513}" srcOrd="2" destOrd="0" presId="urn:microsoft.com/office/officeart/2008/layout/VerticalCurvedList"/>
    <dgm:cxn modelId="{194F4053-4F8E-4F46-B986-8B646900D62F}" type="presParOf" srcId="{9BFFC816-7DA2-4782-9A90-7A944141E8BA}" destId="{BDF32883-F5D5-4804-BD4C-F6AE40326D51}" srcOrd="3" destOrd="0" presId="urn:microsoft.com/office/officeart/2008/layout/VerticalCurvedList"/>
    <dgm:cxn modelId="{8CC7A856-821B-421A-BFEE-47792E097540}" type="presParOf" srcId="{293B0371-94BA-4FA2-8988-8EE04D973471}" destId="{34B4D639-C81B-4CC7-B5C7-87329394FFD3}" srcOrd="1" destOrd="0" presId="urn:microsoft.com/office/officeart/2008/layout/VerticalCurvedList"/>
    <dgm:cxn modelId="{3E1D12F1-F5A9-408A-A838-65CF5680993E}" type="presParOf" srcId="{293B0371-94BA-4FA2-8988-8EE04D973471}" destId="{41CDDB03-3172-4B62-AAB6-0CAF201BCD65}" srcOrd="2" destOrd="0" presId="urn:microsoft.com/office/officeart/2008/layout/VerticalCurvedList"/>
    <dgm:cxn modelId="{7FD65618-20FB-408C-BF30-D8C1C24A5E3F}" type="presParOf" srcId="{41CDDB03-3172-4B62-AAB6-0CAF201BCD65}" destId="{174DB84D-43B6-4243-84C5-5391564B9970}" srcOrd="0" destOrd="0" presId="urn:microsoft.com/office/officeart/2008/layout/VerticalCurvedList"/>
    <dgm:cxn modelId="{B291B988-F12C-496D-BD10-C3D0219E8C66}" type="presParOf" srcId="{293B0371-94BA-4FA2-8988-8EE04D973471}" destId="{00E1E774-2153-4F60-B533-DA5DD4933D5F}" srcOrd="3" destOrd="0" presId="urn:microsoft.com/office/officeart/2008/layout/VerticalCurvedList"/>
    <dgm:cxn modelId="{CB86CD07-DCF8-45B9-AD94-6986374233A0}" type="presParOf" srcId="{293B0371-94BA-4FA2-8988-8EE04D973471}" destId="{B8E90B90-169C-48F6-827E-9FA36C42A367}" srcOrd="4" destOrd="0" presId="urn:microsoft.com/office/officeart/2008/layout/VerticalCurvedList"/>
    <dgm:cxn modelId="{C6007C13-2267-4D7F-9EA4-0AAFCFF5E635}" type="presParOf" srcId="{B8E90B90-169C-48F6-827E-9FA36C42A367}" destId="{571574C7-4A05-495F-BA8C-AD1E652E9A4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AD368-3476-4DA5-AADE-9CDD175D3586}">
      <dsp:nvSpPr>
        <dsp:cNvPr id="0" name=""/>
        <dsp:cNvSpPr/>
      </dsp:nvSpPr>
      <dsp:spPr>
        <a:xfrm>
          <a:off x="-5002589" y="-753441"/>
          <a:ext cx="5855963" cy="5855963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4D639-C81B-4CC7-B5C7-87329394FFD3}">
      <dsp:nvSpPr>
        <dsp:cNvPr id="0" name=""/>
        <dsp:cNvSpPr/>
      </dsp:nvSpPr>
      <dsp:spPr>
        <a:xfrm>
          <a:off x="505564" y="342678"/>
          <a:ext cx="4814975" cy="1242445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8619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Proses </a:t>
          </a:r>
          <a:r>
            <a:rPr lang="en-US" sz="2000" kern="1200" dirty="0" err="1"/>
            <a:t>hukum</a:t>
          </a:r>
          <a:r>
            <a:rPr lang="en-US" sz="2000" kern="1200" dirty="0"/>
            <a:t> </a:t>
          </a:r>
          <a:r>
            <a:rPr lang="en-US" sz="2000" kern="1200" dirty="0" err="1"/>
            <a:t>untuk</a:t>
          </a:r>
          <a:r>
            <a:rPr lang="en-US" sz="2000" kern="1200" dirty="0"/>
            <a:t> </a:t>
          </a:r>
          <a:r>
            <a:rPr lang="en-US" sz="2000" kern="1200" dirty="0" err="1"/>
            <a:t>memberi</a:t>
          </a:r>
          <a:r>
            <a:rPr lang="en-US" sz="2000" kern="1200" dirty="0"/>
            <a:t> </a:t>
          </a:r>
          <a:r>
            <a:rPr lang="en-US" sz="2000" kern="1200" dirty="0" err="1"/>
            <a:t>kesempatan</a:t>
          </a:r>
          <a:r>
            <a:rPr lang="en-US" sz="2000" kern="1200" dirty="0"/>
            <a:t> </a:t>
          </a:r>
          <a:r>
            <a:rPr lang="en-US" sz="2000" kern="1200" dirty="0" err="1"/>
            <a:t>kepada</a:t>
          </a:r>
          <a:r>
            <a:rPr lang="en-US" sz="2000" kern="1200" dirty="0"/>
            <a:t> </a:t>
          </a:r>
          <a:r>
            <a:rPr lang="en-US" sz="2000" kern="1200" dirty="0" err="1"/>
            <a:t>debitor</a:t>
          </a:r>
          <a:r>
            <a:rPr lang="en-US" sz="2000" kern="1200" dirty="0"/>
            <a:t> </a:t>
          </a:r>
          <a:r>
            <a:rPr lang="en-US" sz="2000" kern="1200" dirty="0" err="1"/>
            <a:t>untuk</a:t>
          </a:r>
          <a:r>
            <a:rPr lang="en-US" sz="2000" kern="1200" dirty="0"/>
            <a:t> </a:t>
          </a:r>
          <a:r>
            <a:rPr lang="en-US" sz="2000" kern="1200" dirty="0" err="1"/>
            <a:t>merestrukturisasi</a:t>
          </a:r>
          <a:r>
            <a:rPr lang="en-US" sz="2000" kern="1200" dirty="0"/>
            <a:t> utang</a:t>
          </a:r>
          <a:endParaRPr lang="en-ID" sz="2000" kern="1200" dirty="0"/>
        </a:p>
      </dsp:txBody>
      <dsp:txXfrm>
        <a:off x="505564" y="342678"/>
        <a:ext cx="4814975" cy="1242445"/>
      </dsp:txXfrm>
    </dsp:sp>
    <dsp:sp modelId="{174DB84D-43B6-4243-84C5-5391564B9970}">
      <dsp:nvSpPr>
        <dsp:cNvPr id="0" name=""/>
        <dsp:cNvSpPr/>
      </dsp:nvSpPr>
      <dsp:spPr>
        <a:xfrm>
          <a:off x="432528" y="4283773"/>
          <a:ext cx="646677" cy="653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E1E774-2153-4F60-B533-DA5DD4933D5F}">
      <dsp:nvSpPr>
        <dsp:cNvPr id="0" name=""/>
        <dsp:cNvSpPr/>
      </dsp:nvSpPr>
      <dsp:spPr>
        <a:xfrm>
          <a:off x="721276" y="2438882"/>
          <a:ext cx="4472099" cy="1242445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86191" tIns="50800" rIns="50800" bIns="508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Situasi</a:t>
          </a:r>
          <a:r>
            <a:rPr lang="en-US" sz="2000" kern="1200" dirty="0"/>
            <a:t> </a:t>
          </a:r>
          <a:r>
            <a:rPr lang="en-US" sz="2000" kern="1200" dirty="0" err="1"/>
            <a:t>ketika</a:t>
          </a:r>
          <a:r>
            <a:rPr lang="en-US" sz="2000" kern="1200" dirty="0"/>
            <a:t> </a:t>
          </a:r>
          <a:r>
            <a:rPr lang="en-US" sz="2000" kern="1200" dirty="0" err="1"/>
            <a:t>debitor</a:t>
          </a:r>
          <a:r>
            <a:rPr lang="en-US" sz="2000" kern="1200" dirty="0"/>
            <a:t> </a:t>
          </a: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dapat</a:t>
          </a:r>
          <a:r>
            <a:rPr lang="en-US" sz="2000" kern="1200" dirty="0"/>
            <a:t> </a:t>
          </a:r>
          <a:r>
            <a:rPr lang="en-US" sz="2000" kern="1200" dirty="0" err="1"/>
            <a:t>membayarutangnya</a:t>
          </a:r>
          <a:r>
            <a:rPr lang="en-US" sz="2000" kern="1200" dirty="0"/>
            <a:t>, </a:t>
          </a:r>
          <a:r>
            <a:rPr lang="en-US" sz="2000" kern="1200" dirty="0" err="1"/>
            <a:t>menandakan</a:t>
          </a:r>
          <a:r>
            <a:rPr lang="en-US" sz="2000" kern="1200" dirty="0"/>
            <a:t> </a:t>
          </a:r>
          <a:r>
            <a:rPr lang="en-US" sz="2000" kern="1200" dirty="0" err="1"/>
            <a:t>krisis</a:t>
          </a:r>
          <a:r>
            <a:rPr lang="en-US" sz="2000" kern="1200" dirty="0"/>
            <a:t> </a:t>
          </a:r>
          <a:r>
            <a:rPr lang="en-US" sz="2000" kern="1200" dirty="0" err="1"/>
            <a:t>finansial</a:t>
          </a:r>
          <a:r>
            <a:rPr lang="en-US" sz="2000" kern="1200" dirty="0"/>
            <a:t> yang </a:t>
          </a:r>
          <a:r>
            <a:rPr lang="en-US" sz="2000" kern="1200" dirty="0" err="1"/>
            <a:t>memerlukan</a:t>
          </a:r>
          <a:r>
            <a:rPr lang="en-US" sz="2000" kern="1200" dirty="0"/>
            <a:t> </a:t>
          </a:r>
          <a:r>
            <a:rPr lang="en-US" sz="2000" kern="1200" dirty="0" err="1"/>
            <a:t>intervensi</a:t>
          </a:r>
          <a:r>
            <a:rPr lang="en-US" sz="2000" kern="1200" dirty="0"/>
            <a:t> </a:t>
          </a:r>
          <a:r>
            <a:rPr lang="en-US" sz="2000" kern="1200" dirty="0" err="1"/>
            <a:t>hukum</a:t>
          </a:r>
          <a:r>
            <a:rPr lang="en-US" sz="2000" kern="1200" dirty="0"/>
            <a:t> </a:t>
          </a:r>
          <a:endParaRPr lang="en-ID" sz="2000" kern="1200" dirty="0"/>
        </a:p>
      </dsp:txBody>
      <dsp:txXfrm>
        <a:off x="721276" y="2438882"/>
        <a:ext cx="4472099" cy="1242445"/>
      </dsp:txXfrm>
    </dsp:sp>
    <dsp:sp modelId="{571574C7-4A05-495F-BA8C-AD1E652E9A4F}">
      <dsp:nvSpPr>
        <dsp:cNvPr id="0" name=""/>
        <dsp:cNvSpPr/>
      </dsp:nvSpPr>
      <dsp:spPr>
        <a:xfrm>
          <a:off x="1882718" y="4269905"/>
          <a:ext cx="92655" cy="791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</a:p>
          <a:p>
            <a:pPr algn="ctr"/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PKPU dan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15CF36A-187A-3DB1-2462-E5D84946C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8964488" cy="5976664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ID" sz="20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endParaRPr lang="en-ID" sz="11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1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penundaan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pengurangan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1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Ketidakpastian</a:t>
            </a:r>
            <a:r>
              <a:rPr lang="en-ID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menghadapi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ketidakpastian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memulihkan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mempengaruhi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likuiditas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perencanaan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1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mungkin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meninjau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kembali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PT. Global Daya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Sembada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berusaha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mengekang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masa </a:t>
            </a:r>
            <a:r>
              <a:rPr lang="en-ID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depan</a:t>
            </a:r>
            <a:r>
              <a:rPr lang="en-ID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1360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B96BB1E-C2BB-6B31-E802-19BE59904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568952" cy="5976664"/>
          </a:xfrm>
        </p:spPr>
        <p:txBody>
          <a:bodyPr/>
          <a:lstStyle/>
          <a:p>
            <a:endParaRPr lang="en-US" dirty="0"/>
          </a:p>
          <a:p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90E5D1-F57D-AD39-C9D2-E28095B13763}"/>
              </a:ext>
            </a:extLst>
          </p:cNvPr>
          <p:cNvSpPr txBox="1"/>
          <p:nvPr/>
        </p:nvSpPr>
        <p:spPr>
          <a:xfrm>
            <a:off x="611560" y="915649"/>
            <a:ext cx="7848872" cy="3678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Peluang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Restorasi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kesempatan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merestrukturisasi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 dan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memperbaiki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total.</a:t>
            </a:r>
            <a:endParaRPr lang="en-ID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Stigma Pasar: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PKPU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stigma di pasar,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mempengaruhi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reputasi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kemampuannya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menarik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masa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mendatang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Daya: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beradaptasi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mengoptimalkan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76102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89139" y="246037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PKPU dan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Kepailitan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92A31B-C5BE-1FB3-BE9E-1B48C3350C3B}"/>
              </a:ext>
            </a:extLst>
          </p:cNvPr>
          <p:cNvSpPr/>
          <p:nvPr/>
        </p:nvSpPr>
        <p:spPr>
          <a:xfrm>
            <a:off x="166338" y="1916832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PKPU (</a:t>
            </a:r>
            <a:r>
              <a:rPr lang="en-US" dirty="0" err="1"/>
              <a:t>Penundaan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Utang)</a:t>
            </a:r>
            <a:endParaRPr lang="en-ID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7F33027-EF65-A69F-DA76-FC18FDEC84EC}"/>
              </a:ext>
            </a:extLst>
          </p:cNvPr>
          <p:cNvSpPr/>
          <p:nvPr/>
        </p:nvSpPr>
        <p:spPr>
          <a:xfrm>
            <a:off x="2387007" y="200684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E4C08D3-4579-CC1F-7E66-6B881DEB2F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26848"/>
              </p:ext>
            </p:extLst>
          </p:nvPr>
        </p:nvGraphicFramePr>
        <p:xfrm>
          <a:off x="3683151" y="1600200"/>
          <a:ext cx="5294511" cy="434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C758F31-CA7F-664F-468A-958387E1FF53}"/>
              </a:ext>
            </a:extLst>
          </p:cNvPr>
          <p:cNvSpPr/>
          <p:nvPr/>
        </p:nvSpPr>
        <p:spPr>
          <a:xfrm>
            <a:off x="149860" y="4039082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Kepailitan</a:t>
            </a:r>
            <a:endParaRPr lang="en-ID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6CDA5C2-A492-11E9-CA97-1C71A1E0F7C2}"/>
              </a:ext>
            </a:extLst>
          </p:cNvPr>
          <p:cNvSpPr/>
          <p:nvPr/>
        </p:nvSpPr>
        <p:spPr>
          <a:xfrm>
            <a:off x="2658807" y="412909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E0CD-B475-9CB3-8DFC-E1400F53371F}"/>
              </a:ext>
            </a:extLst>
          </p:cNvPr>
          <p:cNvSpPr/>
          <p:nvPr/>
        </p:nvSpPr>
        <p:spPr>
          <a:xfrm>
            <a:off x="683568" y="284239"/>
            <a:ext cx="7704855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Tindak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PKPU dan </a:t>
            </a:r>
            <a:r>
              <a:rPr lang="en-US" sz="2400" dirty="0" err="1"/>
              <a:t>Kepailitan</a:t>
            </a:r>
            <a:r>
              <a:rPr lang="en-US" sz="2400" dirty="0"/>
              <a:t> </a:t>
            </a:r>
            <a:endParaRPr lang="en-ID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53DE81-D387-19AB-31B4-AA984FB064FC}"/>
              </a:ext>
            </a:extLst>
          </p:cNvPr>
          <p:cNvSpPr txBox="1"/>
          <p:nvPr/>
        </p:nvSpPr>
        <p:spPr>
          <a:xfrm>
            <a:off x="323528" y="1589511"/>
            <a:ext cx="793122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Pidana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PKPU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Kepailitan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pidana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pelanggaran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merugikan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pihak-pihak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kreditor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827584" y="332656"/>
            <a:ext cx="7488832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PKPU Dan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24E74-9331-B52F-6CF7-87FDFF67852E}"/>
              </a:ext>
            </a:extLst>
          </p:cNvPr>
          <p:cNvSpPr txBox="1"/>
          <p:nvPr/>
        </p:nvSpPr>
        <p:spPr>
          <a:xfrm>
            <a:off x="395536" y="1124744"/>
            <a:ext cx="7776864" cy="41106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Penyembunyian</a:t>
            </a:r>
            <a:r>
              <a:rPr lang="en-ID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sengaja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menyembunyikan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mengalihkan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utang.</a:t>
            </a:r>
            <a:endParaRPr lang="en-ID" sz="20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Fraudulent Conveyance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Memindahkan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niat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kreditur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Penyampaian</a:t>
            </a:r>
            <a:r>
              <a:rPr lang="en-ID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akurat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menyesatkan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kreditur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keadaan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Mengajukan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permohonan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alasan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benar</a:t>
            </a:r>
            <a:r>
              <a:rPr lang="en-ID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Menghalangi</a:t>
            </a:r>
            <a:r>
              <a:rPr lang="en-ID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Proses Hukum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Mengganggu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menghalangi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berjalan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PKPU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E2F5109-FE74-EE7A-7732-E0C1AA7C0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20472" cy="545016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A24847-6FC1-6803-045E-45F089D3EFD5}"/>
              </a:ext>
            </a:extLst>
          </p:cNvPr>
          <p:cNvSpPr/>
          <p:nvPr/>
        </p:nvSpPr>
        <p:spPr>
          <a:xfrm>
            <a:off x="971600" y="211451"/>
            <a:ext cx="7416824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Terkait</a:t>
            </a:r>
            <a:endParaRPr lang="en-ID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9453AE6-6E7A-51BF-4E81-3ACEFD119A0F}"/>
              </a:ext>
            </a:extLst>
          </p:cNvPr>
          <p:cNvCxnSpPr/>
          <p:nvPr/>
        </p:nvCxnSpPr>
        <p:spPr>
          <a:xfrm flipH="1">
            <a:off x="1367644" y="1083962"/>
            <a:ext cx="2520280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1597504-8DA3-40D9-C698-5C12D8C0881E}"/>
              </a:ext>
            </a:extLst>
          </p:cNvPr>
          <p:cNvSpPr/>
          <p:nvPr/>
        </p:nvSpPr>
        <p:spPr>
          <a:xfrm>
            <a:off x="179512" y="2564904"/>
            <a:ext cx="291683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UU No. 37 </a:t>
            </a:r>
            <a:r>
              <a:rPr lang="en-US" dirty="0" err="1"/>
              <a:t>Tahun</a:t>
            </a:r>
            <a:r>
              <a:rPr lang="en-US" dirty="0"/>
              <a:t> 2004</a:t>
            </a:r>
          </a:p>
          <a:p>
            <a:pPr algn="ctr"/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Landasan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PKPU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994BAD3-2853-D460-05CB-89C49CEC27DA}"/>
              </a:ext>
            </a:extLst>
          </p:cNvPr>
          <p:cNvCxnSpPr>
            <a:cxnSpLocks/>
          </p:cNvCxnSpPr>
          <p:nvPr/>
        </p:nvCxnSpPr>
        <p:spPr>
          <a:xfrm>
            <a:off x="3923420" y="1041389"/>
            <a:ext cx="2016224" cy="1633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6A4E571-09E2-C46F-66E2-EFB24EF7128E}"/>
              </a:ext>
            </a:extLst>
          </p:cNvPr>
          <p:cNvSpPr/>
          <p:nvPr/>
        </p:nvSpPr>
        <p:spPr>
          <a:xfrm>
            <a:off x="3275856" y="2564904"/>
            <a:ext cx="277180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KUHP (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Kitab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Hukum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algn="ctr"/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Menyediakan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kerangka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menindak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endParaRPr lang="en-ID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7DF09DC-056E-5FDC-F343-9BC917A78BFE}"/>
              </a:ext>
            </a:extLst>
          </p:cNvPr>
          <p:cNvCxnSpPr>
            <a:cxnSpLocks/>
          </p:cNvCxnSpPr>
          <p:nvPr/>
        </p:nvCxnSpPr>
        <p:spPr>
          <a:xfrm>
            <a:off x="3995682" y="1061209"/>
            <a:ext cx="3384376" cy="1593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28D0EFA-BDFB-9D01-E922-57596070D863}"/>
              </a:ext>
            </a:extLst>
          </p:cNvPr>
          <p:cNvSpPr/>
          <p:nvPr/>
        </p:nvSpPr>
        <p:spPr>
          <a:xfrm>
            <a:off x="6227170" y="2654940"/>
            <a:ext cx="2593302" cy="22862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Peraturan</a:t>
            </a:r>
            <a:r>
              <a:rPr lang="en-US" dirty="0"/>
              <a:t> OJK </a:t>
            </a:r>
          </a:p>
          <a:p>
            <a:pPr algn="ctr"/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sektor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ilegal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integritas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345910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7544761-0ACF-B1B5-5460-B9B00727F55D}"/>
              </a:ext>
            </a:extLst>
          </p:cNvPr>
          <p:cNvSpPr/>
          <p:nvPr/>
        </p:nvSpPr>
        <p:spPr>
          <a:xfrm>
            <a:off x="719572" y="260648"/>
            <a:ext cx="7560840" cy="5400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Hukum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Sengketa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PKPU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Kepailitan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981D48-D8DA-B42F-FAA5-518D29372A07}"/>
              </a:ext>
            </a:extLst>
          </p:cNvPr>
          <p:cNvSpPr txBox="1"/>
          <p:nvPr/>
        </p:nvSpPr>
        <p:spPr>
          <a:xfrm>
            <a:off x="395536" y="1052736"/>
            <a:ext cx="820891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Mengadili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perkara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PKPU.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berjalan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perundang-undangan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hak-hak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Ditunjuk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mengelola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PKPU.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bertanggung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dikelola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ID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D" sz="20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Jasa </a:t>
            </a:r>
            <a:r>
              <a:rPr lang="en-ID" sz="20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(OJK):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sektor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OJK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berperan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menegakkan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regulasi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ID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ID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94621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5940504-51A3-D64B-0C3D-7790F43ABF7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50825" y="1052513"/>
            <a:ext cx="8642350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ea typeface="Calibri" panose="020F0502020204030204" pitchFamily="34" charset="0"/>
              </a:rPr>
              <a:t>Jaksa dan </a:t>
            </a:r>
            <a:r>
              <a:rPr lang="en-ID" sz="2000" dirty="0" err="1">
                <a:solidFill>
                  <a:schemeClr val="tx1"/>
                </a:solidFill>
                <a:ea typeface="Calibri" panose="020F0502020204030204" pitchFamily="34" charset="0"/>
              </a:rPr>
              <a:t>Kepolisian</a:t>
            </a:r>
            <a:r>
              <a:rPr lang="en-ID" sz="2000" dirty="0">
                <a:solidFill>
                  <a:schemeClr val="tx1"/>
                </a:solidFill>
                <a:ea typeface="Calibri" panose="020F0502020204030204" pitchFamily="34" charset="0"/>
              </a:rPr>
              <a:t> :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Bertugas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melakukan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penyelidikan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dan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penuntutan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terhadap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kasus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tindak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pidana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berkaitan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dengan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PKPU dan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kepailitan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Mereka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berperan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penting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dalam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memastikan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keadilan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ditegakkan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Mediator dan Arbiter :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Dalam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beberapa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kasus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mediasi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arbitrase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dapat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digunakan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untuk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menyelesaikan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sengketa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di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luar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pengadilan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membantu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mencapai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kesepakatan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antara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pihak-pihak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bersengketa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0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166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3CAB614-6FCA-731A-D697-A77DDBF52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352928" cy="5688632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Studi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kasus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Terkenal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 dan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Kepailitan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PT. Global Daya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Sembada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Latar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Belakang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PT. Global Daya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Sembada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bergerak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penyediaan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logistik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Pada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2018,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mengajukan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permohonan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ketidakmampuan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Proses PKPU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perhatian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keterlibatan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sejumlah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industry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93802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0D96171-69C0-97F7-A332-D81BDA048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764704"/>
            <a:ext cx="8712968" cy="5616624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Hukum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Pengajuan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Perusahaan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mengajukan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permohonan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PKPU,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kemudian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disetujui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Penunjukan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Kurator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mengelola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merencanakan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Negosiasi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negosiasi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kesepakatan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Penetapan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disusun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disetujui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mayoritas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22047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3437</TotalTime>
  <Words>660</Words>
  <Application>Microsoft Office PowerPoint</Application>
  <PresentationFormat>On-screen Show (4:3)</PresentationFormat>
  <Paragraphs>59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498</cp:revision>
  <cp:lastPrinted>2017-08-29T02:54:51Z</cp:lastPrinted>
  <dcterms:created xsi:type="dcterms:W3CDTF">2010-04-18T12:06:30Z</dcterms:created>
  <dcterms:modified xsi:type="dcterms:W3CDTF">2024-10-29T02:43:25Z</dcterms:modified>
</cp:coreProperties>
</file>