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753600" cy="7315200"/>
  <p:notesSz cx="97536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6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99" y="0"/>
                </a:lnTo>
                <a:lnTo>
                  <a:pt x="9753599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F4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1" i="0">
                <a:solidFill>
                  <a:srgbClr val="D81A07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17171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1" i="0">
                <a:solidFill>
                  <a:srgbClr val="D81A07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5702300"/>
          </a:xfrm>
          <a:custGeom>
            <a:avLst/>
            <a:gdLst/>
            <a:ahLst/>
            <a:cxnLst/>
            <a:rect l="l" t="t" r="r" b="b"/>
            <a:pathLst>
              <a:path w="9753600" h="5702300">
                <a:moveTo>
                  <a:pt x="0" y="5702300"/>
                </a:moveTo>
                <a:lnTo>
                  <a:pt x="9753599" y="5702300"/>
                </a:lnTo>
                <a:lnTo>
                  <a:pt x="9753599" y="0"/>
                </a:lnTo>
                <a:lnTo>
                  <a:pt x="0" y="0"/>
                </a:lnTo>
                <a:lnTo>
                  <a:pt x="0" y="5702300"/>
                </a:lnTo>
                <a:close/>
              </a:path>
            </a:pathLst>
          </a:custGeom>
          <a:solidFill>
            <a:srgbClr val="0A6D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7448" y="5702300"/>
            <a:ext cx="9378315" cy="1612900"/>
          </a:xfrm>
          <a:custGeom>
            <a:avLst/>
            <a:gdLst/>
            <a:ahLst/>
            <a:cxnLst/>
            <a:rect l="l" t="t" r="r" b="b"/>
            <a:pathLst>
              <a:path w="9378315" h="1612900">
                <a:moveTo>
                  <a:pt x="0" y="1612899"/>
                </a:moveTo>
                <a:lnTo>
                  <a:pt x="9378304" y="1612899"/>
                </a:lnTo>
                <a:lnTo>
                  <a:pt x="9378304" y="0"/>
                </a:lnTo>
                <a:lnTo>
                  <a:pt x="0" y="0"/>
                </a:lnTo>
                <a:lnTo>
                  <a:pt x="0" y="1612899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02300"/>
            <a:ext cx="197485" cy="1612900"/>
          </a:xfrm>
          <a:custGeom>
            <a:avLst/>
            <a:gdLst/>
            <a:ahLst/>
            <a:cxnLst/>
            <a:rect l="l" t="t" r="r" b="b"/>
            <a:pathLst>
              <a:path w="197485" h="1612900">
                <a:moveTo>
                  <a:pt x="0" y="1612899"/>
                </a:moveTo>
                <a:lnTo>
                  <a:pt x="0" y="0"/>
                </a:lnTo>
                <a:lnTo>
                  <a:pt x="197448" y="0"/>
                </a:lnTo>
                <a:lnTo>
                  <a:pt x="197448" y="1612899"/>
                </a:lnTo>
                <a:lnTo>
                  <a:pt x="0" y="1612899"/>
                </a:lnTo>
                <a:close/>
              </a:path>
            </a:pathLst>
          </a:custGeom>
          <a:solidFill>
            <a:srgbClr val="DAE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575752" y="5702300"/>
            <a:ext cx="178435" cy="1612900"/>
          </a:xfrm>
          <a:custGeom>
            <a:avLst/>
            <a:gdLst/>
            <a:ahLst/>
            <a:cxnLst/>
            <a:rect l="l" t="t" r="r" b="b"/>
            <a:pathLst>
              <a:path w="178434" h="1612900">
                <a:moveTo>
                  <a:pt x="0" y="0"/>
                </a:moveTo>
                <a:lnTo>
                  <a:pt x="177848" y="0"/>
                </a:lnTo>
                <a:lnTo>
                  <a:pt x="177848" y="1612899"/>
                </a:lnTo>
                <a:lnTo>
                  <a:pt x="0" y="1612899"/>
                </a:lnTo>
                <a:lnTo>
                  <a:pt x="0" y="0"/>
                </a:lnTo>
                <a:close/>
              </a:path>
            </a:pathLst>
          </a:custGeom>
          <a:solidFill>
            <a:srgbClr val="DAE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1" i="0">
                <a:solidFill>
                  <a:srgbClr val="D81A07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7209" y="566326"/>
            <a:ext cx="8679180" cy="2288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1" i="0">
                <a:solidFill>
                  <a:srgbClr val="D81A07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2283" y="1840666"/>
            <a:ext cx="9009032" cy="5008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17171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54136"/>
            <a:ext cx="9722442" cy="5010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5000" y="276859"/>
            <a:ext cx="45720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973455" algn="l"/>
              </a:tabLst>
            </a:pPr>
            <a:r>
              <a:rPr lang="en-US" sz="2800" b="0" spc="300" dirty="0" smtClean="0">
                <a:solidFill>
                  <a:srgbClr val="34372E"/>
                </a:solidFill>
                <a:latin typeface="Arial"/>
                <a:cs typeface="Arial"/>
              </a:rPr>
              <a:t>PERTEMUAN KE 3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15282" y="4912142"/>
            <a:ext cx="5588635" cy="112776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700" marR="5080">
              <a:lnSpc>
                <a:spcPct val="72200"/>
              </a:lnSpc>
              <a:spcBef>
                <a:spcPts val="1500"/>
              </a:spcBef>
            </a:pPr>
            <a:r>
              <a:rPr sz="4200" b="1" spc="-175" dirty="0">
                <a:solidFill>
                  <a:srgbClr val="FFFFFF"/>
                </a:solidFill>
                <a:latin typeface="Palatino Linotype"/>
                <a:cs typeface="Palatino Linotype"/>
              </a:rPr>
              <a:t>KOMUNIKASI </a:t>
            </a:r>
            <a:r>
              <a:rPr sz="4200" b="1" spc="-60" dirty="0">
                <a:solidFill>
                  <a:srgbClr val="FFFFFF"/>
                </a:solidFill>
                <a:latin typeface="Palatino Linotype"/>
                <a:cs typeface="Palatino Linotype"/>
              </a:rPr>
              <a:t>BISNIS  </a:t>
            </a:r>
            <a:r>
              <a:rPr sz="4200" b="1" spc="-114" dirty="0">
                <a:solidFill>
                  <a:srgbClr val="FFFFFF"/>
                </a:solidFill>
                <a:latin typeface="Palatino Linotype"/>
                <a:cs typeface="Palatino Linotype"/>
              </a:rPr>
              <a:t>LINTAS</a:t>
            </a:r>
            <a:r>
              <a:rPr sz="4200" b="1" spc="8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4200" b="1" spc="-215" dirty="0">
                <a:solidFill>
                  <a:srgbClr val="FFFFFF"/>
                </a:solidFill>
                <a:latin typeface="Palatino Linotype"/>
                <a:cs typeface="Palatino Linotype"/>
              </a:rPr>
              <a:t>BUDAYA</a:t>
            </a:r>
            <a:endParaRPr sz="42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64938" y="949028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>
                <a:moveTo>
                  <a:pt x="0" y="0"/>
                </a:moveTo>
                <a:lnTo>
                  <a:pt x="1009649" y="0"/>
                </a:lnTo>
              </a:path>
            </a:pathLst>
          </a:custGeom>
          <a:ln w="19049">
            <a:solidFill>
              <a:srgbClr val="3437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15399" y="6378501"/>
            <a:ext cx="409575" cy="95250"/>
          </a:xfrm>
          <a:custGeom>
            <a:avLst/>
            <a:gdLst/>
            <a:ahLst/>
            <a:cxnLst/>
            <a:rect l="l" t="t" r="r" b="b"/>
            <a:pathLst>
              <a:path w="409575" h="95250">
                <a:moveTo>
                  <a:pt x="0" y="0"/>
                </a:moveTo>
                <a:lnTo>
                  <a:pt x="409574" y="0"/>
                </a:lnTo>
                <a:lnTo>
                  <a:pt x="409574" y="95249"/>
                </a:lnTo>
                <a:lnTo>
                  <a:pt x="0" y="95249"/>
                </a:lnTo>
                <a:lnTo>
                  <a:pt x="0" y="0"/>
                </a:lnTo>
                <a:close/>
              </a:path>
            </a:pathLst>
          </a:custGeom>
          <a:solidFill>
            <a:srgbClr val="343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18144" y="112494"/>
            <a:ext cx="2695574" cy="942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942365" y="6244908"/>
            <a:ext cx="2685415" cy="2419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830" marR="5080" indent="-24765">
              <a:lnSpc>
                <a:spcPct val="133800"/>
              </a:lnSpc>
              <a:spcBef>
                <a:spcPts val="95"/>
              </a:spcBef>
            </a:pPr>
            <a:r>
              <a:rPr sz="1250" spc="85" dirty="0" smtClean="0">
                <a:solidFill>
                  <a:srgbClr val="34372E"/>
                </a:solidFill>
                <a:latin typeface="Arial"/>
                <a:cs typeface="Arial"/>
              </a:rPr>
              <a:t>ZURIANA</a:t>
            </a:r>
            <a:endParaRPr sz="12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599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886354"/>
            <a:ext cx="9753600" cy="1429385"/>
          </a:xfrm>
          <a:custGeom>
            <a:avLst/>
            <a:gdLst/>
            <a:ahLst/>
            <a:cxnLst/>
            <a:rect l="l" t="t" r="r" b="b"/>
            <a:pathLst>
              <a:path w="9753600" h="1429384">
                <a:moveTo>
                  <a:pt x="0" y="0"/>
                </a:moveTo>
                <a:lnTo>
                  <a:pt x="9753600" y="0"/>
                </a:lnTo>
                <a:lnTo>
                  <a:pt x="9753600" y="1428845"/>
                </a:lnTo>
                <a:lnTo>
                  <a:pt x="0" y="1428845"/>
                </a:lnTo>
                <a:lnTo>
                  <a:pt x="0" y="0"/>
                </a:lnTo>
                <a:close/>
              </a:path>
            </a:pathLst>
          </a:custGeom>
          <a:solidFill>
            <a:srgbClr val="2D1233">
              <a:alpha val="8862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4293" y="5928347"/>
            <a:ext cx="8373507" cy="114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72335" marR="5080" indent="-2160270">
              <a:lnSpc>
                <a:spcPct val="115199"/>
              </a:lnSpc>
              <a:spcBef>
                <a:spcPts val="100"/>
              </a:spcBef>
              <a:tabLst>
                <a:tab pos="4139565" algn="l"/>
                <a:tab pos="4935220" algn="l"/>
              </a:tabLst>
            </a:pPr>
            <a:r>
              <a:rPr sz="3200" b="1" spc="140" dirty="0">
                <a:solidFill>
                  <a:srgbClr val="FFFFFF"/>
                </a:solidFill>
                <a:latin typeface="Lucida Sans"/>
                <a:cs typeface="Lucida Sans"/>
              </a:rPr>
              <a:t>M</a:t>
            </a:r>
            <a:r>
              <a:rPr sz="3200" b="1" spc="-50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-90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3200" b="1" spc="-50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15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sz="3200" b="1" spc="-49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-70" dirty="0">
                <a:solidFill>
                  <a:srgbClr val="FFFFFF"/>
                </a:solidFill>
                <a:latin typeface="Lucida Sans"/>
                <a:cs typeface="Lucida Sans"/>
              </a:rPr>
              <a:t>G</a:t>
            </a:r>
            <a:r>
              <a:rPr sz="3200" b="1" spc="-50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-90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3200" b="1" spc="-50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140" dirty="0">
                <a:solidFill>
                  <a:srgbClr val="FFFFFF"/>
                </a:solidFill>
                <a:latin typeface="Lucida Sans"/>
                <a:cs typeface="Lucida Sans"/>
              </a:rPr>
              <a:t>M</a:t>
            </a:r>
            <a:r>
              <a:rPr sz="3200" b="1" spc="-49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105" dirty="0">
                <a:solidFill>
                  <a:srgbClr val="FFFFFF"/>
                </a:solidFill>
                <a:latin typeface="Lucida Sans"/>
                <a:cs typeface="Lucida Sans"/>
              </a:rPr>
              <a:t>B</a:t>
            </a:r>
            <a:r>
              <a:rPr sz="3200" b="1" spc="-50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-110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3200" b="1" spc="-49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15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sz="3200" b="1" spc="-50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-70" dirty="0">
                <a:solidFill>
                  <a:srgbClr val="FFFFFF"/>
                </a:solidFill>
                <a:latin typeface="Lucida Sans"/>
                <a:cs typeface="Lucida Sans"/>
              </a:rPr>
              <a:t>G</a:t>
            </a:r>
            <a:r>
              <a:rPr sz="3200" b="1" spc="-50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-50" dirty="0">
                <a:solidFill>
                  <a:srgbClr val="FFFFFF"/>
                </a:solidFill>
                <a:latin typeface="Lucida Sans"/>
                <a:cs typeface="Lucida Sans"/>
              </a:rPr>
              <a:t>K</a:t>
            </a:r>
            <a:r>
              <a:rPr sz="3200" b="1" spc="-49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-110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3200" b="1" spc="-50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15" dirty="0">
                <a:solidFill>
                  <a:srgbClr val="FFFFFF"/>
                </a:solidFill>
                <a:latin typeface="Lucida Sans"/>
                <a:cs typeface="Lucida Sans"/>
              </a:rPr>
              <a:t>N	</a:t>
            </a:r>
            <a:r>
              <a:rPr sz="3200" b="1" spc="-50" dirty="0">
                <a:solidFill>
                  <a:srgbClr val="FFFFFF"/>
                </a:solidFill>
                <a:latin typeface="Lucida Sans"/>
                <a:cs typeface="Lucida Sans"/>
              </a:rPr>
              <a:t>K</a:t>
            </a:r>
            <a:r>
              <a:rPr sz="3200" b="1" spc="-50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-40" dirty="0">
                <a:solidFill>
                  <a:srgbClr val="FFFFFF"/>
                </a:solidFill>
                <a:latin typeface="Lucida Sans"/>
                <a:cs typeface="Lucida Sans"/>
              </a:rPr>
              <a:t>O</a:t>
            </a:r>
            <a:r>
              <a:rPr sz="3200" b="1" spc="-50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140" dirty="0">
                <a:solidFill>
                  <a:srgbClr val="FFFFFF"/>
                </a:solidFill>
                <a:latin typeface="Lucida Sans"/>
                <a:cs typeface="Lucida Sans"/>
              </a:rPr>
              <a:t>M</a:t>
            </a:r>
            <a:r>
              <a:rPr sz="3200" b="1" spc="-50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25" dirty="0">
                <a:solidFill>
                  <a:srgbClr val="FFFFFF"/>
                </a:solidFill>
                <a:latin typeface="Lucida Sans"/>
                <a:cs typeface="Lucida Sans"/>
              </a:rPr>
              <a:t>U</a:t>
            </a:r>
            <a:r>
              <a:rPr sz="3200" b="1" spc="-50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15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sz="3200" b="1" spc="-50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-95" dirty="0">
                <a:solidFill>
                  <a:srgbClr val="FFFFFF"/>
                </a:solidFill>
                <a:latin typeface="Lucida Sans"/>
                <a:cs typeface="Lucida Sans"/>
              </a:rPr>
              <a:t>I</a:t>
            </a:r>
            <a:r>
              <a:rPr sz="3200" b="1" spc="-50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-50" dirty="0">
                <a:solidFill>
                  <a:srgbClr val="FFFFFF"/>
                </a:solidFill>
                <a:latin typeface="Lucida Sans"/>
                <a:cs typeface="Lucida Sans"/>
              </a:rPr>
              <a:t>K</a:t>
            </a:r>
            <a:r>
              <a:rPr sz="3200" b="1" spc="-50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-110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3200" b="1" spc="-50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-65" dirty="0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r>
              <a:rPr sz="3200" b="1" spc="-50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-95" dirty="0">
                <a:solidFill>
                  <a:srgbClr val="FFFFFF"/>
                </a:solidFill>
                <a:latin typeface="Lucida Sans"/>
                <a:cs typeface="Lucida Sans"/>
              </a:rPr>
              <a:t>I  </a:t>
            </a:r>
            <a:r>
              <a:rPr sz="3200" b="1" spc="-195" dirty="0">
                <a:solidFill>
                  <a:srgbClr val="FFFFFF"/>
                </a:solidFill>
                <a:latin typeface="Lucida Sans"/>
                <a:cs typeface="Lucida Sans"/>
              </a:rPr>
              <a:t>L</a:t>
            </a:r>
            <a:r>
              <a:rPr sz="3200" b="1" spc="-50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-95" dirty="0">
                <a:solidFill>
                  <a:srgbClr val="FFFFFF"/>
                </a:solidFill>
                <a:latin typeface="Lucida Sans"/>
                <a:cs typeface="Lucida Sans"/>
              </a:rPr>
              <a:t>I</a:t>
            </a:r>
            <a:r>
              <a:rPr sz="3200" b="1" spc="-50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15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sz="3200" b="1" spc="-50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-275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3200" b="1" spc="-50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-110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3200" b="1" spc="-49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-65" dirty="0">
                <a:solidFill>
                  <a:srgbClr val="FFFFFF"/>
                </a:solidFill>
                <a:latin typeface="Lucida Sans"/>
                <a:cs typeface="Lucida Sans"/>
              </a:rPr>
              <a:t>S	</a:t>
            </a:r>
            <a:r>
              <a:rPr sz="3200" b="1" spc="105" dirty="0">
                <a:solidFill>
                  <a:srgbClr val="FFFFFF"/>
                </a:solidFill>
                <a:latin typeface="Lucida Sans"/>
                <a:cs typeface="Lucida Sans"/>
              </a:rPr>
              <a:t>B</a:t>
            </a:r>
            <a:r>
              <a:rPr sz="3200" b="1" spc="-50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25" dirty="0">
                <a:solidFill>
                  <a:srgbClr val="FFFFFF"/>
                </a:solidFill>
                <a:latin typeface="Lucida Sans"/>
                <a:cs typeface="Lucida Sans"/>
              </a:rPr>
              <a:t>U</a:t>
            </a:r>
            <a:r>
              <a:rPr sz="3200" b="1" spc="-50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-105" dirty="0">
                <a:solidFill>
                  <a:srgbClr val="FFFFFF"/>
                </a:solidFill>
                <a:latin typeface="Lucida Sans"/>
                <a:cs typeface="Lucida Sans"/>
              </a:rPr>
              <a:t>D</a:t>
            </a:r>
            <a:r>
              <a:rPr sz="3200" b="1" spc="-50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-110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3200" b="1" spc="-50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-95" dirty="0">
                <a:solidFill>
                  <a:srgbClr val="FFFFFF"/>
                </a:solidFill>
                <a:latin typeface="Lucida Sans"/>
                <a:cs typeface="Lucida Sans"/>
              </a:rPr>
              <a:t>Y</a:t>
            </a:r>
            <a:r>
              <a:rPr sz="3200" b="1" spc="-50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-110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endParaRPr sz="32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99" y="0"/>
                </a:lnTo>
                <a:lnTo>
                  <a:pt x="9753599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EFDF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851729"/>
            <a:ext cx="8111548" cy="5463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56598" y="1063762"/>
            <a:ext cx="6397000" cy="62514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6597697" cy="22333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5187" y="5703616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635" y="0"/>
                </a:moveTo>
                <a:lnTo>
                  <a:pt x="0" y="4636"/>
                </a:lnTo>
                <a:lnTo>
                  <a:pt x="0" y="0"/>
                </a:lnTo>
                <a:lnTo>
                  <a:pt x="4635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1342" y="6598470"/>
            <a:ext cx="74295" cy="106680"/>
          </a:xfrm>
          <a:custGeom>
            <a:avLst/>
            <a:gdLst/>
            <a:ahLst/>
            <a:cxnLst/>
            <a:rect l="l" t="t" r="r" b="b"/>
            <a:pathLst>
              <a:path w="74294" h="106679">
                <a:moveTo>
                  <a:pt x="46356" y="5568"/>
                </a:moveTo>
                <a:lnTo>
                  <a:pt x="46356" y="37092"/>
                </a:lnTo>
                <a:lnTo>
                  <a:pt x="41720" y="32456"/>
                </a:lnTo>
                <a:lnTo>
                  <a:pt x="27813" y="32455"/>
                </a:lnTo>
                <a:lnTo>
                  <a:pt x="20860" y="26297"/>
                </a:lnTo>
                <a:lnTo>
                  <a:pt x="13906" y="21443"/>
                </a:lnTo>
                <a:lnTo>
                  <a:pt x="6953" y="17459"/>
                </a:lnTo>
                <a:lnTo>
                  <a:pt x="0" y="13909"/>
                </a:lnTo>
                <a:lnTo>
                  <a:pt x="41720" y="0"/>
                </a:lnTo>
                <a:lnTo>
                  <a:pt x="46356" y="5568"/>
                </a:lnTo>
                <a:close/>
              </a:path>
              <a:path w="74294" h="106679">
                <a:moveTo>
                  <a:pt x="60263" y="97367"/>
                </a:moveTo>
                <a:lnTo>
                  <a:pt x="50992" y="97367"/>
                </a:lnTo>
                <a:lnTo>
                  <a:pt x="50992" y="83458"/>
                </a:lnTo>
                <a:lnTo>
                  <a:pt x="41720" y="74184"/>
                </a:lnTo>
                <a:lnTo>
                  <a:pt x="41720" y="69548"/>
                </a:lnTo>
                <a:lnTo>
                  <a:pt x="32811" y="73025"/>
                </a:lnTo>
                <a:lnTo>
                  <a:pt x="26075" y="76503"/>
                </a:lnTo>
                <a:lnTo>
                  <a:pt x="20208" y="79980"/>
                </a:lnTo>
                <a:lnTo>
                  <a:pt x="13906" y="83458"/>
                </a:lnTo>
                <a:lnTo>
                  <a:pt x="18108" y="73750"/>
                </a:lnTo>
                <a:lnTo>
                  <a:pt x="28248" y="56073"/>
                </a:lnTo>
                <a:lnTo>
                  <a:pt x="32449" y="46365"/>
                </a:lnTo>
                <a:lnTo>
                  <a:pt x="37085" y="46365"/>
                </a:lnTo>
                <a:lnTo>
                  <a:pt x="46356" y="37092"/>
                </a:lnTo>
                <a:lnTo>
                  <a:pt x="46356" y="5568"/>
                </a:lnTo>
                <a:lnTo>
                  <a:pt x="50992" y="11136"/>
                </a:lnTo>
                <a:lnTo>
                  <a:pt x="50992" y="78821"/>
                </a:lnTo>
                <a:lnTo>
                  <a:pt x="55627" y="83458"/>
                </a:lnTo>
                <a:lnTo>
                  <a:pt x="60263" y="83458"/>
                </a:lnTo>
                <a:lnTo>
                  <a:pt x="60263" y="97367"/>
                </a:lnTo>
                <a:close/>
              </a:path>
              <a:path w="74294" h="106679">
                <a:moveTo>
                  <a:pt x="50992" y="88094"/>
                </a:moveTo>
                <a:lnTo>
                  <a:pt x="50992" y="92731"/>
                </a:lnTo>
                <a:lnTo>
                  <a:pt x="46356" y="92731"/>
                </a:lnTo>
                <a:lnTo>
                  <a:pt x="46356" y="88094"/>
                </a:lnTo>
                <a:lnTo>
                  <a:pt x="50992" y="88094"/>
                </a:lnTo>
                <a:close/>
              </a:path>
              <a:path w="74294" h="106679">
                <a:moveTo>
                  <a:pt x="62001" y="37672"/>
                </a:moveTo>
                <a:lnTo>
                  <a:pt x="59321" y="58029"/>
                </a:lnTo>
                <a:lnTo>
                  <a:pt x="50992" y="78821"/>
                </a:lnTo>
                <a:lnTo>
                  <a:pt x="50992" y="11136"/>
                </a:lnTo>
                <a:lnTo>
                  <a:pt x="56859" y="18183"/>
                </a:lnTo>
                <a:lnTo>
                  <a:pt x="62001" y="37672"/>
                </a:lnTo>
                <a:close/>
              </a:path>
              <a:path w="74294" h="106679">
                <a:moveTo>
                  <a:pt x="74170" y="106640"/>
                </a:moveTo>
                <a:lnTo>
                  <a:pt x="69534" y="106640"/>
                </a:lnTo>
                <a:lnTo>
                  <a:pt x="69534" y="102004"/>
                </a:lnTo>
                <a:lnTo>
                  <a:pt x="64899" y="102004"/>
                </a:lnTo>
                <a:lnTo>
                  <a:pt x="64899" y="92731"/>
                </a:lnTo>
                <a:lnTo>
                  <a:pt x="60263" y="92731"/>
                </a:lnTo>
                <a:lnTo>
                  <a:pt x="60263" y="83458"/>
                </a:lnTo>
                <a:lnTo>
                  <a:pt x="64899" y="88094"/>
                </a:lnTo>
                <a:lnTo>
                  <a:pt x="69534" y="97367"/>
                </a:lnTo>
                <a:lnTo>
                  <a:pt x="69534" y="102004"/>
                </a:lnTo>
                <a:lnTo>
                  <a:pt x="74170" y="10664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2702" y="366946"/>
            <a:ext cx="50165" cy="116205"/>
          </a:xfrm>
          <a:custGeom>
            <a:avLst/>
            <a:gdLst/>
            <a:ahLst/>
            <a:cxnLst/>
            <a:rect l="l" t="t" r="r" b="b"/>
            <a:pathLst>
              <a:path w="50165" h="116204">
                <a:moveTo>
                  <a:pt x="31290" y="78820"/>
                </a:moveTo>
                <a:lnTo>
                  <a:pt x="26655" y="83457"/>
                </a:lnTo>
                <a:lnTo>
                  <a:pt x="17383" y="88094"/>
                </a:lnTo>
                <a:lnTo>
                  <a:pt x="15598" y="89879"/>
                </a:lnTo>
                <a:lnTo>
                  <a:pt x="6953" y="76068"/>
                </a:lnTo>
                <a:lnTo>
                  <a:pt x="0" y="60275"/>
                </a:lnTo>
                <a:lnTo>
                  <a:pt x="1738" y="44481"/>
                </a:lnTo>
                <a:lnTo>
                  <a:pt x="3476" y="42630"/>
                </a:lnTo>
                <a:lnTo>
                  <a:pt x="3476" y="46365"/>
                </a:lnTo>
                <a:lnTo>
                  <a:pt x="13037" y="56000"/>
                </a:lnTo>
                <a:lnTo>
                  <a:pt x="20860" y="64332"/>
                </a:lnTo>
                <a:lnTo>
                  <a:pt x="26944" y="71793"/>
                </a:lnTo>
                <a:lnTo>
                  <a:pt x="31290" y="78820"/>
                </a:lnTo>
                <a:close/>
              </a:path>
              <a:path w="50165" h="116204">
                <a:moveTo>
                  <a:pt x="12748" y="100748"/>
                </a:moveTo>
                <a:lnTo>
                  <a:pt x="12748" y="115913"/>
                </a:lnTo>
                <a:lnTo>
                  <a:pt x="3476" y="115913"/>
                </a:lnTo>
                <a:lnTo>
                  <a:pt x="6953" y="109683"/>
                </a:lnTo>
                <a:lnTo>
                  <a:pt x="12748" y="100748"/>
                </a:lnTo>
                <a:close/>
              </a:path>
              <a:path w="50165" h="116204">
                <a:moveTo>
                  <a:pt x="49833" y="4636"/>
                </a:moveTo>
                <a:lnTo>
                  <a:pt x="45197" y="13909"/>
                </a:lnTo>
                <a:lnTo>
                  <a:pt x="45197" y="18546"/>
                </a:lnTo>
                <a:lnTo>
                  <a:pt x="40562" y="27819"/>
                </a:lnTo>
                <a:lnTo>
                  <a:pt x="40562" y="37092"/>
                </a:lnTo>
                <a:lnTo>
                  <a:pt x="31290" y="37092"/>
                </a:lnTo>
                <a:lnTo>
                  <a:pt x="31290" y="55638"/>
                </a:lnTo>
                <a:lnTo>
                  <a:pt x="24989" y="52885"/>
                </a:lnTo>
                <a:lnTo>
                  <a:pt x="19122" y="51002"/>
                </a:lnTo>
                <a:lnTo>
                  <a:pt x="12386" y="49118"/>
                </a:lnTo>
                <a:lnTo>
                  <a:pt x="3476" y="46365"/>
                </a:lnTo>
                <a:lnTo>
                  <a:pt x="3476" y="42630"/>
                </a:lnTo>
                <a:lnTo>
                  <a:pt x="17383" y="27819"/>
                </a:lnTo>
                <a:lnTo>
                  <a:pt x="17383" y="23182"/>
                </a:lnTo>
                <a:lnTo>
                  <a:pt x="26655" y="23182"/>
                </a:lnTo>
                <a:lnTo>
                  <a:pt x="26655" y="11321"/>
                </a:lnTo>
                <a:lnTo>
                  <a:pt x="28248" y="10432"/>
                </a:lnTo>
                <a:lnTo>
                  <a:pt x="38968" y="3477"/>
                </a:lnTo>
                <a:lnTo>
                  <a:pt x="45197" y="0"/>
                </a:lnTo>
                <a:lnTo>
                  <a:pt x="49833" y="4636"/>
                </a:lnTo>
                <a:close/>
              </a:path>
              <a:path w="50165" h="116204">
                <a:moveTo>
                  <a:pt x="17383" y="92731"/>
                </a:moveTo>
                <a:lnTo>
                  <a:pt x="13906" y="98961"/>
                </a:lnTo>
                <a:lnTo>
                  <a:pt x="12748" y="100748"/>
                </a:lnTo>
                <a:lnTo>
                  <a:pt x="12748" y="92731"/>
                </a:lnTo>
                <a:lnTo>
                  <a:pt x="15598" y="89879"/>
                </a:lnTo>
                <a:lnTo>
                  <a:pt x="17383" y="92731"/>
                </a:lnTo>
                <a:close/>
              </a:path>
              <a:path w="50165" h="116204">
                <a:moveTo>
                  <a:pt x="26655" y="11321"/>
                </a:moveTo>
                <a:lnTo>
                  <a:pt x="26655" y="18546"/>
                </a:lnTo>
                <a:lnTo>
                  <a:pt x="22019" y="18546"/>
                </a:lnTo>
                <a:lnTo>
                  <a:pt x="22019" y="13909"/>
                </a:lnTo>
                <a:lnTo>
                  <a:pt x="26655" y="11321"/>
                </a:lnTo>
                <a:close/>
              </a:path>
              <a:path w="50165" h="116204">
                <a:moveTo>
                  <a:pt x="35926" y="41729"/>
                </a:moveTo>
                <a:lnTo>
                  <a:pt x="35926" y="51001"/>
                </a:lnTo>
                <a:lnTo>
                  <a:pt x="31290" y="51001"/>
                </a:lnTo>
                <a:lnTo>
                  <a:pt x="31290" y="41728"/>
                </a:lnTo>
                <a:lnTo>
                  <a:pt x="35926" y="41729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9621" y="6190455"/>
            <a:ext cx="60325" cy="102235"/>
          </a:xfrm>
          <a:custGeom>
            <a:avLst/>
            <a:gdLst/>
            <a:ahLst/>
            <a:cxnLst/>
            <a:rect l="l" t="t" r="r" b="b"/>
            <a:pathLst>
              <a:path w="60325" h="102235">
                <a:moveTo>
                  <a:pt x="60263" y="60275"/>
                </a:moveTo>
                <a:lnTo>
                  <a:pt x="46356" y="102004"/>
                </a:lnTo>
                <a:lnTo>
                  <a:pt x="41720" y="97367"/>
                </a:lnTo>
                <a:lnTo>
                  <a:pt x="37085" y="88094"/>
                </a:lnTo>
                <a:lnTo>
                  <a:pt x="32449" y="83457"/>
                </a:lnTo>
                <a:lnTo>
                  <a:pt x="24771" y="80704"/>
                </a:lnTo>
                <a:lnTo>
                  <a:pt x="7677" y="76937"/>
                </a:lnTo>
                <a:lnTo>
                  <a:pt x="0" y="74184"/>
                </a:lnTo>
                <a:lnTo>
                  <a:pt x="724" y="66505"/>
                </a:lnTo>
                <a:lnTo>
                  <a:pt x="3911" y="49408"/>
                </a:lnTo>
                <a:lnTo>
                  <a:pt x="4635" y="41728"/>
                </a:lnTo>
                <a:lnTo>
                  <a:pt x="4635" y="37092"/>
                </a:lnTo>
                <a:lnTo>
                  <a:pt x="9271" y="37092"/>
                </a:lnTo>
                <a:lnTo>
                  <a:pt x="9271" y="32455"/>
                </a:lnTo>
                <a:lnTo>
                  <a:pt x="13544" y="22168"/>
                </a:lnTo>
                <a:lnTo>
                  <a:pt x="19121" y="12750"/>
                </a:lnTo>
                <a:lnTo>
                  <a:pt x="25568" y="5071"/>
                </a:lnTo>
                <a:lnTo>
                  <a:pt x="27814" y="3416"/>
                </a:lnTo>
                <a:lnTo>
                  <a:pt x="27814" y="51002"/>
                </a:lnTo>
                <a:lnTo>
                  <a:pt x="32449" y="51002"/>
                </a:lnTo>
                <a:lnTo>
                  <a:pt x="32449" y="55638"/>
                </a:lnTo>
                <a:lnTo>
                  <a:pt x="41720" y="64911"/>
                </a:lnTo>
                <a:lnTo>
                  <a:pt x="41720" y="69548"/>
                </a:lnTo>
                <a:lnTo>
                  <a:pt x="46356" y="69548"/>
                </a:lnTo>
                <a:lnTo>
                  <a:pt x="46356" y="64911"/>
                </a:lnTo>
                <a:lnTo>
                  <a:pt x="50992" y="60275"/>
                </a:lnTo>
                <a:lnTo>
                  <a:pt x="60263" y="60275"/>
                </a:lnTo>
                <a:close/>
              </a:path>
              <a:path w="60325" h="102235">
                <a:moveTo>
                  <a:pt x="50992" y="32455"/>
                </a:moveTo>
                <a:lnTo>
                  <a:pt x="46356" y="37092"/>
                </a:lnTo>
                <a:lnTo>
                  <a:pt x="46356" y="46365"/>
                </a:lnTo>
                <a:lnTo>
                  <a:pt x="41720" y="46365"/>
                </a:lnTo>
                <a:lnTo>
                  <a:pt x="41720" y="51002"/>
                </a:lnTo>
                <a:lnTo>
                  <a:pt x="27814" y="51002"/>
                </a:lnTo>
                <a:lnTo>
                  <a:pt x="27814" y="3416"/>
                </a:lnTo>
                <a:lnTo>
                  <a:pt x="32449" y="0"/>
                </a:lnTo>
                <a:lnTo>
                  <a:pt x="37085" y="0"/>
                </a:lnTo>
                <a:lnTo>
                  <a:pt x="37085" y="4636"/>
                </a:lnTo>
                <a:lnTo>
                  <a:pt x="41720" y="4636"/>
                </a:lnTo>
                <a:lnTo>
                  <a:pt x="44473" y="11591"/>
                </a:lnTo>
                <a:lnTo>
                  <a:pt x="48239" y="25500"/>
                </a:lnTo>
                <a:lnTo>
                  <a:pt x="50992" y="32455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8567" y="3232335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263" y="27819"/>
                </a:moveTo>
                <a:lnTo>
                  <a:pt x="59539" y="34773"/>
                </a:lnTo>
                <a:lnTo>
                  <a:pt x="56352" y="48683"/>
                </a:lnTo>
                <a:lnTo>
                  <a:pt x="55627" y="55638"/>
                </a:lnTo>
                <a:lnTo>
                  <a:pt x="50992" y="55638"/>
                </a:lnTo>
                <a:lnTo>
                  <a:pt x="50992" y="60274"/>
                </a:lnTo>
                <a:lnTo>
                  <a:pt x="46356" y="60274"/>
                </a:lnTo>
                <a:lnTo>
                  <a:pt x="37085" y="51001"/>
                </a:lnTo>
                <a:lnTo>
                  <a:pt x="27379" y="47524"/>
                </a:lnTo>
                <a:lnTo>
                  <a:pt x="9705" y="40569"/>
                </a:lnTo>
                <a:lnTo>
                  <a:pt x="0" y="37092"/>
                </a:lnTo>
                <a:lnTo>
                  <a:pt x="4273" y="32890"/>
                </a:lnTo>
                <a:lnTo>
                  <a:pt x="9271" y="28345"/>
                </a:lnTo>
                <a:lnTo>
                  <a:pt x="9271" y="32455"/>
                </a:lnTo>
                <a:lnTo>
                  <a:pt x="13907" y="32455"/>
                </a:lnTo>
                <a:lnTo>
                  <a:pt x="13907" y="37092"/>
                </a:lnTo>
                <a:lnTo>
                  <a:pt x="18542" y="37092"/>
                </a:lnTo>
                <a:lnTo>
                  <a:pt x="18542" y="32455"/>
                </a:lnTo>
                <a:lnTo>
                  <a:pt x="23178" y="27818"/>
                </a:lnTo>
                <a:lnTo>
                  <a:pt x="23178" y="18545"/>
                </a:lnTo>
                <a:lnTo>
                  <a:pt x="23178" y="9272"/>
                </a:lnTo>
                <a:lnTo>
                  <a:pt x="27814" y="0"/>
                </a:lnTo>
                <a:lnTo>
                  <a:pt x="34767" y="6230"/>
                </a:lnTo>
                <a:lnTo>
                  <a:pt x="46356" y="15165"/>
                </a:lnTo>
                <a:lnTo>
                  <a:pt x="46356" y="32455"/>
                </a:lnTo>
                <a:lnTo>
                  <a:pt x="50992" y="32455"/>
                </a:lnTo>
                <a:lnTo>
                  <a:pt x="55627" y="27819"/>
                </a:lnTo>
                <a:lnTo>
                  <a:pt x="60263" y="27819"/>
                </a:lnTo>
                <a:close/>
              </a:path>
              <a:path w="60325" h="60325">
                <a:moveTo>
                  <a:pt x="18542" y="21376"/>
                </a:moveTo>
                <a:lnTo>
                  <a:pt x="18542" y="23182"/>
                </a:lnTo>
                <a:lnTo>
                  <a:pt x="9271" y="32455"/>
                </a:lnTo>
                <a:lnTo>
                  <a:pt x="9271" y="28345"/>
                </a:lnTo>
                <a:lnTo>
                  <a:pt x="9850" y="27819"/>
                </a:lnTo>
                <a:lnTo>
                  <a:pt x="16297" y="22747"/>
                </a:lnTo>
                <a:lnTo>
                  <a:pt x="18542" y="21376"/>
                </a:lnTo>
                <a:close/>
              </a:path>
              <a:path w="60325" h="60325">
                <a:moveTo>
                  <a:pt x="19626" y="20714"/>
                </a:moveTo>
                <a:lnTo>
                  <a:pt x="18542" y="21376"/>
                </a:lnTo>
                <a:lnTo>
                  <a:pt x="18542" y="18545"/>
                </a:lnTo>
                <a:lnTo>
                  <a:pt x="19626" y="20714"/>
                </a:lnTo>
                <a:close/>
              </a:path>
              <a:path w="60325" h="60325">
                <a:moveTo>
                  <a:pt x="23178" y="18545"/>
                </a:moveTo>
                <a:lnTo>
                  <a:pt x="23178" y="27818"/>
                </a:lnTo>
                <a:lnTo>
                  <a:pt x="19626" y="20714"/>
                </a:lnTo>
                <a:lnTo>
                  <a:pt x="23178" y="18545"/>
                </a:lnTo>
                <a:close/>
              </a:path>
              <a:path w="60325" h="60325">
                <a:moveTo>
                  <a:pt x="55627" y="23182"/>
                </a:moveTo>
                <a:lnTo>
                  <a:pt x="46356" y="32455"/>
                </a:lnTo>
                <a:lnTo>
                  <a:pt x="46356" y="15165"/>
                </a:lnTo>
                <a:lnTo>
                  <a:pt x="48674" y="16952"/>
                </a:lnTo>
                <a:lnTo>
                  <a:pt x="55627" y="23182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2334" y="6974031"/>
            <a:ext cx="41910" cy="65405"/>
          </a:xfrm>
          <a:custGeom>
            <a:avLst/>
            <a:gdLst/>
            <a:ahLst/>
            <a:cxnLst/>
            <a:rect l="l" t="t" r="r" b="b"/>
            <a:pathLst>
              <a:path w="41909" h="65404">
                <a:moveTo>
                  <a:pt x="41720" y="41728"/>
                </a:moveTo>
                <a:lnTo>
                  <a:pt x="37085" y="46365"/>
                </a:lnTo>
                <a:lnTo>
                  <a:pt x="27813" y="51001"/>
                </a:lnTo>
                <a:lnTo>
                  <a:pt x="18542" y="60275"/>
                </a:lnTo>
                <a:lnTo>
                  <a:pt x="9271" y="60275"/>
                </a:lnTo>
                <a:lnTo>
                  <a:pt x="4635" y="55638"/>
                </a:lnTo>
                <a:lnTo>
                  <a:pt x="0" y="55638"/>
                </a:lnTo>
                <a:lnTo>
                  <a:pt x="6953" y="44481"/>
                </a:lnTo>
                <a:lnTo>
                  <a:pt x="20860" y="20429"/>
                </a:lnTo>
                <a:lnTo>
                  <a:pt x="27814" y="9273"/>
                </a:lnTo>
                <a:lnTo>
                  <a:pt x="27814" y="4636"/>
                </a:lnTo>
                <a:lnTo>
                  <a:pt x="32449" y="4636"/>
                </a:lnTo>
                <a:lnTo>
                  <a:pt x="32449" y="0"/>
                </a:lnTo>
                <a:lnTo>
                  <a:pt x="33246" y="10432"/>
                </a:lnTo>
                <a:lnTo>
                  <a:pt x="35346" y="20864"/>
                </a:lnTo>
                <a:lnTo>
                  <a:pt x="38316" y="31296"/>
                </a:lnTo>
                <a:lnTo>
                  <a:pt x="41720" y="41728"/>
                </a:lnTo>
                <a:close/>
              </a:path>
              <a:path w="41909" h="65404">
                <a:moveTo>
                  <a:pt x="27814" y="55638"/>
                </a:moveTo>
                <a:lnTo>
                  <a:pt x="27813" y="60275"/>
                </a:lnTo>
                <a:lnTo>
                  <a:pt x="23178" y="64911"/>
                </a:lnTo>
                <a:lnTo>
                  <a:pt x="18542" y="64911"/>
                </a:lnTo>
                <a:lnTo>
                  <a:pt x="23178" y="60275"/>
                </a:lnTo>
                <a:lnTo>
                  <a:pt x="23178" y="55638"/>
                </a:lnTo>
                <a:lnTo>
                  <a:pt x="27814" y="55638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7636" y="941879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635" y="0"/>
                </a:moveTo>
                <a:lnTo>
                  <a:pt x="4635" y="4636"/>
                </a:lnTo>
                <a:lnTo>
                  <a:pt x="0" y="0"/>
                </a:lnTo>
                <a:lnTo>
                  <a:pt x="4635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9884" y="6691202"/>
            <a:ext cx="51435" cy="23495"/>
          </a:xfrm>
          <a:custGeom>
            <a:avLst/>
            <a:gdLst/>
            <a:ahLst/>
            <a:cxnLst/>
            <a:rect l="l" t="t" r="r" b="b"/>
            <a:pathLst>
              <a:path w="51434" h="23495">
                <a:moveTo>
                  <a:pt x="50992" y="18546"/>
                </a:moveTo>
                <a:lnTo>
                  <a:pt x="39765" y="19270"/>
                </a:lnTo>
                <a:lnTo>
                  <a:pt x="27234" y="20864"/>
                </a:lnTo>
                <a:lnTo>
                  <a:pt x="13834" y="22458"/>
                </a:lnTo>
                <a:lnTo>
                  <a:pt x="0" y="23182"/>
                </a:lnTo>
                <a:lnTo>
                  <a:pt x="23178" y="0"/>
                </a:lnTo>
                <a:lnTo>
                  <a:pt x="23178" y="9273"/>
                </a:lnTo>
                <a:lnTo>
                  <a:pt x="27814" y="9273"/>
                </a:lnTo>
                <a:lnTo>
                  <a:pt x="27814" y="4636"/>
                </a:lnTo>
                <a:lnTo>
                  <a:pt x="32449" y="4636"/>
                </a:lnTo>
                <a:lnTo>
                  <a:pt x="37085" y="9273"/>
                </a:lnTo>
                <a:lnTo>
                  <a:pt x="46356" y="9273"/>
                </a:lnTo>
                <a:lnTo>
                  <a:pt x="46356" y="18546"/>
                </a:lnTo>
                <a:lnTo>
                  <a:pt x="50992" y="18546"/>
                </a:lnTo>
                <a:close/>
              </a:path>
              <a:path w="51434" h="23495">
                <a:moveTo>
                  <a:pt x="50992" y="13909"/>
                </a:moveTo>
                <a:lnTo>
                  <a:pt x="46356" y="18546"/>
                </a:lnTo>
                <a:lnTo>
                  <a:pt x="46356" y="9273"/>
                </a:lnTo>
                <a:lnTo>
                  <a:pt x="50992" y="13909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3264" y="139755"/>
            <a:ext cx="41910" cy="55880"/>
          </a:xfrm>
          <a:custGeom>
            <a:avLst/>
            <a:gdLst/>
            <a:ahLst/>
            <a:cxnLst/>
            <a:rect l="l" t="t" r="r" b="b"/>
            <a:pathLst>
              <a:path w="41909" h="55880">
                <a:moveTo>
                  <a:pt x="41720" y="9273"/>
                </a:moveTo>
                <a:lnTo>
                  <a:pt x="37084" y="13910"/>
                </a:lnTo>
                <a:lnTo>
                  <a:pt x="37084" y="18546"/>
                </a:lnTo>
                <a:lnTo>
                  <a:pt x="0" y="55638"/>
                </a:lnTo>
                <a:lnTo>
                  <a:pt x="72" y="45062"/>
                </a:lnTo>
                <a:lnTo>
                  <a:pt x="579" y="33615"/>
                </a:lnTo>
                <a:lnTo>
                  <a:pt x="1955" y="20430"/>
                </a:lnTo>
                <a:lnTo>
                  <a:pt x="4635" y="4637"/>
                </a:lnTo>
                <a:lnTo>
                  <a:pt x="9271" y="4637"/>
                </a:lnTo>
                <a:lnTo>
                  <a:pt x="13906" y="0"/>
                </a:lnTo>
                <a:lnTo>
                  <a:pt x="18542" y="0"/>
                </a:lnTo>
                <a:lnTo>
                  <a:pt x="27813" y="4636"/>
                </a:lnTo>
                <a:lnTo>
                  <a:pt x="32449" y="4636"/>
                </a:lnTo>
                <a:lnTo>
                  <a:pt x="41720" y="9273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5450" y="188874"/>
            <a:ext cx="116205" cy="173990"/>
          </a:xfrm>
          <a:custGeom>
            <a:avLst/>
            <a:gdLst/>
            <a:ahLst/>
            <a:cxnLst/>
            <a:rect l="l" t="t" r="r" b="b"/>
            <a:pathLst>
              <a:path w="116205" h="173990">
                <a:moveTo>
                  <a:pt x="86483" y="89977"/>
                </a:moveTo>
                <a:lnTo>
                  <a:pt x="73011" y="120115"/>
                </a:lnTo>
                <a:lnTo>
                  <a:pt x="50847" y="146775"/>
                </a:lnTo>
                <a:lnTo>
                  <a:pt x="27814" y="173435"/>
                </a:lnTo>
                <a:lnTo>
                  <a:pt x="23178" y="173436"/>
                </a:lnTo>
                <a:lnTo>
                  <a:pt x="18542" y="168799"/>
                </a:lnTo>
                <a:lnTo>
                  <a:pt x="13906" y="168799"/>
                </a:lnTo>
                <a:lnTo>
                  <a:pt x="10430" y="162568"/>
                </a:lnTo>
                <a:lnTo>
                  <a:pt x="3476" y="151846"/>
                </a:lnTo>
                <a:lnTo>
                  <a:pt x="0" y="145616"/>
                </a:lnTo>
                <a:lnTo>
                  <a:pt x="7677" y="129026"/>
                </a:lnTo>
                <a:lnTo>
                  <a:pt x="16224" y="113739"/>
                </a:lnTo>
                <a:lnTo>
                  <a:pt x="24771" y="99323"/>
                </a:lnTo>
                <a:lnTo>
                  <a:pt x="32449" y="85341"/>
                </a:lnTo>
                <a:lnTo>
                  <a:pt x="35202" y="77661"/>
                </a:lnTo>
                <a:lnTo>
                  <a:pt x="38968" y="60564"/>
                </a:lnTo>
                <a:lnTo>
                  <a:pt x="41720" y="52885"/>
                </a:lnTo>
                <a:lnTo>
                  <a:pt x="41720" y="1716"/>
                </a:lnTo>
                <a:lnTo>
                  <a:pt x="45776" y="724"/>
                </a:lnTo>
                <a:lnTo>
                  <a:pt x="58452" y="0"/>
                </a:lnTo>
                <a:lnTo>
                  <a:pt x="64899" y="772"/>
                </a:lnTo>
                <a:lnTo>
                  <a:pt x="64899" y="38976"/>
                </a:lnTo>
                <a:lnTo>
                  <a:pt x="69534" y="38976"/>
                </a:lnTo>
                <a:lnTo>
                  <a:pt x="69534" y="57522"/>
                </a:lnTo>
                <a:lnTo>
                  <a:pt x="74170" y="57522"/>
                </a:lnTo>
                <a:lnTo>
                  <a:pt x="78806" y="52885"/>
                </a:lnTo>
                <a:lnTo>
                  <a:pt x="83441" y="52885"/>
                </a:lnTo>
                <a:lnTo>
                  <a:pt x="86483" y="89977"/>
                </a:lnTo>
                <a:close/>
              </a:path>
              <a:path w="116205" h="173990">
                <a:moveTo>
                  <a:pt x="27814" y="29702"/>
                </a:moveTo>
                <a:lnTo>
                  <a:pt x="27814" y="34339"/>
                </a:lnTo>
                <a:lnTo>
                  <a:pt x="23178" y="34339"/>
                </a:lnTo>
                <a:lnTo>
                  <a:pt x="23178" y="29702"/>
                </a:lnTo>
                <a:lnTo>
                  <a:pt x="27814" y="29702"/>
                </a:lnTo>
                <a:close/>
              </a:path>
              <a:path w="116205" h="173990">
                <a:moveTo>
                  <a:pt x="41720" y="1716"/>
                </a:moveTo>
                <a:lnTo>
                  <a:pt x="41720" y="52885"/>
                </a:lnTo>
                <a:lnTo>
                  <a:pt x="37085" y="43612"/>
                </a:lnTo>
                <a:lnTo>
                  <a:pt x="27814" y="34339"/>
                </a:lnTo>
                <a:lnTo>
                  <a:pt x="32449" y="34339"/>
                </a:lnTo>
                <a:lnTo>
                  <a:pt x="32449" y="4563"/>
                </a:lnTo>
                <a:lnTo>
                  <a:pt x="35708" y="3187"/>
                </a:lnTo>
                <a:lnTo>
                  <a:pt x="41720" y="1716"/>
                </a:lnTo>
                <a:close/>
              </a:path>
              <a:path w="116205" h="173990">
                <a:moveTo>
                  <a:pt x="32449" y="4563"/>
                </a:moveTo>
                <a:lnTo>
                  <a:pt x="32449" y="34339"/>
                </a:lnTo>
                <a:lnTo>
                  <a:pt x="32449" y="29702"/>
                </a:lnTo>
                <a:lnTo>
                  <a:pt x="27814" y="29702"/>
                </a:lnTo>
                <a:lnTo>
                  <a:pt x="27814" y="6520"/>
                </a:lnTo>
                <a:lnTo>
                  <a:pt x="32449" y="4563"/>
                </a:lnTo>
                <a:close/>
              </a:path>
              <a:path w="116205" h="173990">
                <a:moveTo>
                  <a:pt x="115891" y="6519"/>
                </a:moveTo>
                <a:lnTo>
                  <a:pt x="108937" y="16227"/>
                </a:lnTo>
                <a:lnTo>
                  <a:pt x="95030" y="33904"/>
                </a:lnTo>
                <a:lnTo>
                  <a:pt x="88077" y="43612"/>
                </a:lnTo>
                <a:lnTo>
                  <a:pt x="83441" y="38976"/>
                </a:lnTo>
                <a:lnTo>
                  <a:pt x="74170" y="38976"/>
                </a:lnTo>
                <a:lnTo>
                  <a:pt x="69534" y="34340"/>
                </a:lnTo>
                <a:lnTo>
                  <a:pt x="64899" y="34339"/>
                </a:lnTo>
                <a:lnTo>
                  <a:pt x="64899" y="772"/>
                </a:lnTo>
                <a:lnTo>
                  <a:pt x="64899" y="15793"/>
                </a:lnTo>
                <a:lnTo>
                  <a:pt x="69534" y="20430"/>
                </a:lnTo>
                <a:lnTo>
                  <a:pt x="74170" y="15793"/>
                </a:lnTo>
                <a:lnTo>
                  <a:pt x="74170" y="11156"/>
                </a:lnTo>
                <a:lnTo>
                  <a:pt x="83441" y="11156"/>
                </a:lnTo>
                <a:lnTo>
                  <a:pt x="83441" y="6519"/>
                </a:lnTo>
                <a:lnTo>
                  <a:pt x="92712" y="6519"/>
                </a:lnTo>
                <a:lnTo>
                  <a:pt x="97348" y="11156"/>
                </a:lnTo>
                <a:lnTo>
                  <a:pt x="101984" y="11156"/>
                </a:lnTo>
                <a:lnTo>
                  <a:pt x="111255" y="6519"/>
                </a:lnTo>
                <a:lnTo>
                  <a:pt x="115891" y="6519"/>
                </a:lnTo>
                <a:close/>
              </a:path>
              <a:path w="116205" h="173990">
                <a:moveTo>
                  <a:pt x="74170" y="11156"/>
                </a:moveTo>
                <a:lnTo>
                  <a:pt x="74170" y="15793"/>
                </a:lnTo>
                <a:lnTo>
                  <a:pt x="69534" y="11157"/>
                </a:lnTo>
                <a:lnTo>
                  <a:pt x="64899" y="11156"/>
                </a:lnTo>
                <a:lnTo>
                  <a:pt x="64899" y="772"/>
                </a:lnTo>
                <a:lnTo>
                  <a:pt x="74170" y="1883"/>
                </a:lnTo>
                <a:lnTo>
                  <a:pt x="74170" y="11156"/>
                </a:lnTo>
                <a:close/>
              </a:path>
              <a:path w="116205" h="173990">
                <a:moveTo>
                  <a:pt x="78806" y="52885"/>
                </a:moveTo>
                <a:lnTo>
                  <a:pt x="74170" y="57522"/>
                </a:lnTo>
                <a:lnTo>
                  <a:pt x="69534" y="57522"/>
                </a:lnTo>
                <a:lnTo>
                  <a:pt x="74170" y="52885"/>
                </a:lnTo>
                <a:lnTo>
                  <a:pt x="78806" y="52885"/>
                </a:lnTo>
                <a:close/>
              </a:path>
              <a:path w="116205" h="173990">
                <a:moveTo>
                  <a:pt x="83441" y="48249"/>
                </a:moveTo>
                <a:lnTo>
                  <a:pt x="78806" y="52885"/>
                </a:lnTo>
                <a:lnTo>
                  <a:pt x="74170" y="52885"/>
                </a:lnTo>
                <a:lnTo>
                  <a:pt x="69534" y="57522"/>
                </a:lnTo>
                <a:lnTo>
                  <a:pt x="69534" y="38976"/>
                </a:lnTo>
                <a:lnTo>
                  <a:pt x="74170" y="38976"/>
                </a:lnTo>
                <a:lnTo>
                  <a:pt x="83441" y="48249"/>
                </a:lnTo>
                <a:close/>
              </a:path>
              <a:path w="116205" h="173990">
                <a:moveTo>
                  <a:pt x="83441" y="6519"/>
                </a:moveTo>
                <a:lnTo>
                  <a:pt x="74170" y="6519"/>
                </a:lnTo>
                <a:lnTo>
                  <a:pt x="74170" y="11156"/>
                </a:lnTo>
                <a:lnTo>
                  <a:pt x="74170" y="1883"/>
                </a:lnTo>
                <a:lnTo>
                  <a:pt x="83441" y="6519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0613" y="6501103"/>
            <a:ext cx="19050" cy="27940"/>
          </a:xfrm>
          <a:custGeom>
            <a:avLst/>
            <a:gdLst/>
            <a:ahLst/>
            <a:cxnLst/>
            <a:rect l="l" t="t" r="r" b="b"/>
            <a:pathLst>
              <a:path w="19050" h="27940">
                <a:moveTo>
                  <a:pt x="13907" y="7550"/>
                </a:moveTo>
                <a:lnTo>
                  <a:pt x="13907" y="23182"/>
                </a:lnTo>
                <a:lnTo>
                  <a:pt x="9271" y="27819"/>
                </a:lnTo>
                <a:lnTo>
                  <a:pt x="0" y="27819"/>
                </a:lnTo>
                <a:lnTo>
                  <a:pt x="4201" y="20864"/>
                </a:lnTo>
                <a:lnTo>
                  <a:pt x="13907" y="7550"/>
                </a:lnTo>
                <a:close/>
              </a:path>
              <a:path w="19050" h="27940">
                <a:moveTo>
                  <a:pt x="18542" y="0"/>
                </a:moveTo>
                <a:lnTo>
                  <a:pt x="14341" y="6954"/>
                </a:lnTo>
                <a:lnTo>
                  <a:pt x="13907" y="7550"/>
                </a:lnTo>
                <a:lnTo>
                  <a:pt x="13907" y="4636"/>
                </a:lnTo>
                <a:lnTo>
                  <a:pt x="18542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3264" y="422585"/>
            <a:ext cx="19050" cy="55880"/>
          </a:xfrm>
          <a:custGeom>
            <a:avLst/>
            <a:gdLst/>
            <a:ahLst/>
            <a:cxnLst/>
            <a:rect l="l" t="t" r="r" b="b"/>
            <a:pathLst>
              <a:path w="19050" h="55879">
                <a:moveTo>
                  <a:pt x="18542" y="9273"/>
                </a:moveTo>
                <a:lnTo>
                  <a:pt x="18542" y="55638"/>
                </a:lnTo>
                <a:lnTo>
                  <a:pt x="12385" y="46003"/>
                </a:lnTo>
                <a:lnTo>
                  <a:pt x="7532" y="37671"/>
                </a:lnTo>
                <a:lnTo>
                  <a:pt x="3549" y="30209"/>
                </a:lnTo>
                <a:lnTo>
                  <a:pt x="0" y="23182"/>
                </a:lnTo>
                <a:lnTo>
                  <a:pt x="0" y="0"/>
                </a:lnTo>
                <a:lnTo>
                  <a:pt x="9271" y="0"/>
                </a:lnTo>
                <a:lnTo>
                  <a:pt x="18542" y="9273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03062" y="6598470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635" y="4636"/>
                </a:moveTo>
                <a:lnTo>
                  <a:pt x="0" y="4636"/>
                </a:lnTo>
                <a:lnTo>
                  <a:pt x="0" y="0"/>
                </a:lnTo>
                <a:lnTo>
                  <a:pt x="4635" y="4636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2070" y="6524286"/>
            <a:ext cx="51435" cy="74295"/>
          </a:xfrm>
          <a:custGeom>
            <a:avLst/>
            <a:gdLst/>
            <a:ahLst/>
            <a:cxnLst/>
            <a:rect l="l" t="t" r="r" b="b"/>
            <a:pathLst>
              <a:path w="51434" h="74295">
                <a:moveTo>
                  <a:pt x="50992" y="74184"/>
                </a:moveTo>
                <a:lnTo>
                  <a:pt x="46791" y="67954"/>
                </a:lnTo>
                <a:lnTo>
                  <a:pt x="36650" y="57232"/>
                </a:lnTo>
                <a:lnTo>
                  <a:pt x="32449" y="51001"/>
                </a:lnTo>
                <a:lnTo>
                  <a:pt x="27814" y="46365"/>
                </a:lnTo>
                <a:lnTo>
                  <a:pt x="0" y="46365"/>
                </a:lnTo>
                <a:lnTo>
                  <a:pt x="13906" y="18546"/>
                </a:lnTo>
                <a:lnTo>
                  <a:pt x="13906" y="13909"/>
                </a:lnTo>
                <a:lnTo>
                  <a:pt x="18542" y="9272"/>
                </a:lnTo>
                <a:lnTo>
                  <a:pt x="18542" y="4636"/>
                </a:lnTo>
                <a:lnTo>
                  <a:pt x="23178" y="4636"/>
                </a:lnTo>
                <a:lnTo>
                  <a:pt x="27813" y="0"/>
                </a:lnTo>
                <a:lnTo>
                  <a:pt x="32449" y="0"/>
                </a:lnTo>
                <a:lnTo>
                  <a:pt x="35926" y="13112"/>
                </a:lnTo>
                <a:lnTo>
                  <a:pt x="39402" y="24921"/>
                </a:lnTo>
                <a:lnTo>
                  <a:pt x="42879" y="35860"/>
                </a:lnTo>
                <a:lnTo>
                  <a:pt x="46356" y="46365"/>
                </a:lnTo>
                <a:lnTo>
                  <a:pt x="46429" y="53320"/>
                </a:lnTo>
                <a:lnTo>
                  <a:pt x="46936" y="60274"/>
                </a:lnTo>
                <a:lnTo>
                  <a:pt x="48312" y="67229"/>
                </a:lnTo>
                <a:lnTo>
                  <a:pt x="50992" y="74184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29559" y="3292610"/>
            <a:ext cx="5080" cy="9525"/>
          </a:xfrm>
          <a:custGeom>
            <a:avLst/>
            <a:gdLst/>
            <a:ahLst/>
            <a:cxnLst/>
            <a:rect l="l" t="t" r="r" b="b"/>
            <a:pathLst>
              <a:path w="5080" h="9525">
                <a:moveTo>
                  <a:pt x="4635" y="0"/>
                </a:moveTo>
                <a:lnTo>
                  <a:pt x="4635" y="9272"/>
                </a:lnTo>
                <a:lnTo>
                  <a:pt x="0" y="4636"/>
                </a:lnTo>
                <a:lnTo>
                  <a:pt x="4635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07698" y="6927666"/>
            <a:ext cx="33020" cy="41910"/>
          </a:xfrm>
          <a:custGeom>
            <a:avLst/>
            <a:gdLst/>
            <a:ahLst/>
            <a:cxnLst/>
            <a:rect l="l" t="t" r="r" b="b"/>
            <a:pathLst>
              <a:path w="33019" h="41909">
                <a:moveTo>
                  <a:pt x="32449" y="37092"/>
                </a:moveTo>
                <a:lnTo>
                  <a:pt x="32449" y="41728"/>
                </a:lnTo>
                <a:lnTo>
                  <a:pt x="9271" y="41728"/>
                </a:lnTo>
                <a:lnTo>
                  <a:pt x="4635" y="37092"/>
                </a:lnTo>
                <a:lnTo>
                  <a:pt x="4635" y="32455"/>
                </a:lnTo>
                <a:lnTo>
                  <a:pt x="0" y="27819"/>
                </a:lnTo>
                <a:lnTo>
                  <a:pt x="0" y="23182"/>
                </a:lnTo>
                <a:lnTo>
                  <a:pt x="3476" y="16952"/>
                </a:lnTo>
                <a:lnTo>
                  <a:pt x="10430" y="6230"/>
                </a:lnTo>
                <a:lnTo>
                  <a:pt x="13906" y="0"/>
                </a:lnTo>
                <a:lnTo>
                  <a:pt x="17383" y="10214"/>
                </a:lnTo>
                <a:lnTo>
                  <a:pt x="20860" y="19125"/>
                </a:lnTo>
                <a:lnTo>
                  <a:pt x="24337" y="25428"/>
                </a:lnTo>
                <a:lnTo>
                  <a:pt x="27813" y="27819"/>
                </a:lnTo>
                <a:lnTo>
                  <a:pt x="27813" y="32455"/>
                </a:lnTo>
                <a:lnTo>
                  <a:pt x="32449" y="37092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52737" y="3988093"/>
            <a:ext cx="37465" cy="23495"/>
          </a:xfrm>
          <a:custGeom>
            <a:avLst/>
            <a:gdLst/>
            <a:ahLst/>
            <a:cxnLst/>
            <a:rect l="l" t="t" r="r" b="b"/>
            <a:pathLst>
              <a:path w="37465" h="23495">
                <a:moveTo>
                  <a:pt x="37085" y="0"/>
                </a:moveTo>
                <a:lnTo>
                  <a:pt x="32449" y="4636"/>
                </a:lnTo>
                <a:lnTo>
                  <a:pt x="27813" y="13909"/>
                </a:lnTo>
                <a:lnTo>
                  <a:pt x="23178" y="18546"/>
                </a:lnTo>
                <a:lnTo>
                  <a:pt x="13906" y="18546"/>
                </a:lnTo>
                <a:lnTo>
                  <a:pt x="13906" y="23182"/>
                </a:lnTo>
                <a:lnTo>
                  <a:pt x="9271" y="18546"/>
                </a:lnTo>
                <a:lnTo>
                  <a:pt x="4635" y="9272"/>
                </a:lnTo>
                <a:lnTo>
                  <a:pt x="0" y="4636"/>
                </a:lnTo>
                <a:lnTo>
                  <a:pt x="9705" y="1956"/>
                </a:lnTo>
                <a:lnTo>
                  <a:pt x="18542" y="579"/>
                </a:lnTo>
                <a:lnTo>
                  <a:pt x="27379" y="72"/>
                </a:lnTo>
                <a:lnTo>
                  <a:pt x="37085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179" y="482860"/>
            <a:ext cx="37465" cy="51435"/>
          </a:xfrm>
          <a:custGeom>
            <a:avLst/>
            <a:gdLst/>
            <a:ahLst/>
            <a:cxnLst/>
            <a:rect l="l" t="t" r="r" b="b"/>
            <a:pathLst>
              <a:path w="37465" h="51434">
                <a:moveTo>
                  <a:pt x="37085" y="13909"/>
                </a:moveTo>
                <a:lnTo>
                  <a:pt x="32449" y="18546"/>
                </a:lnTo>
                <a:lnTo>
                  <a:pt x="32449" y="23182"/>
                </a:lnTo>
                <a:lnTo>
                  <a:pt x="27813" y="27819"/>
                </a:lnTo>
                <a:lnTo>
                  <a:pt x="24337" y="34049"/>
                </a:lnTo>
                <a:lnTo>
                  <a:pt x="17383" y="44771"/>
                </a:lnTo>
                <a:lnTo>
                  <a:pt x="13906" y="51002"/>
                </a:lnTo>
                <a:lnTo>
                  <a:pt x="10430" y="44771"/>
                </a:lnTo>
                <a:lnTo>
                  <a:pt x="3476" y="34049"/>
                </a:lnTo>
                <a:lnTo>
                  <a:pt x="0" y="27819"/>
                </a:lnTo>
                <a:lnTo>
                  <a:pt x="0" y="0"/>
                </a:lnTo>
                <a:lnTo>
                  <a:pt x="9271" y="0"/>
                </a:lnTo>
                <a:lnTo>
                  <a:pt x="9271" y="4636"/>
                </a:lnTo>
                <a:lnTo>
                  <a:pt x="23178" y="4636"/>
                </a:lnTo>
                <a:lnTo>
                  <a:pt x="27813" y="9272"/>
                </a:lnTo>
                <a:lnTo>
                  <a:pt x="37085" y="13909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5652" y="2926323"/>
            <a:ext cx="13970" cy="23495"/>
          </a:xfrm>
          <a:custGeom>
            <a:avLst/>
            <a:gdLst/>
            <a:ahLst/>
            <a:cxnLst/>
            <a:rect l="l" t="t" r="r" b="b"/>
            <a:pathLst>
              <a:path w="13969" h="23494">
                <a:moveTo>
                  <a:pt x="13906" y="0"/>
                </a:moveTo>
                <a:lnTo>
                  <a:pt x="13906" y="23182"/>
                </a:lnTo>
                <a:lnTo>
                  <a:pt x="9271" y="18546"/>
                </a:lnTo>
                <a:lnTo>
                  <a:pt x="4635" y="9272"/>
                </a:lnTo>
                <a:lnTo>
                  <a:pt x="0" y="4636"/>
                </a:lnTo>
                <a:lnTo>
                  <a:pt x="4635" y="0"/>
                </a:lnTo>
                <a:lnTo>
                  <a:pt x="13906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8830" y="2175202"/>
            <a:ext cx="23495" cy="27940"/>
          </a:xfrm>
          <a:custGeom>
            <a:avLst/>
            <a:gdLst/>
            <a:ahLst/>
            <a:cxnLst/>
            <a:rect l="l" t="t" r="r" b="b"/>
            <a:pathLst>
              <a:path w="23494" h="27939">
                <a:moveTo>
                  <a:pt x="4635" y="9272"/>
                </a:moveTo>
                <a:lnTo>
                  <a:pt x="4635" y="23182"/>
                </a:lnTo>
                <a:lnTo>
                  <a:pt x="0" y="23182"/>
                </a:lnTo>
                <a:lnTo>
                  <a:pt x="0" y="13909"/>
                </a:lnTo>
                <a:lnTo>
                  <a:pt x="4635" y="9272"/>
                </a:lnTo>
                <a:close/>
              </a:path>
              <a:path w="23494" h="27939">
                <a:moveTo>
                  <a:pt x="23178" y="18545"/>
                </a:moveTo>
                <a:lnTo>
                  <a:pt x="13907" y="27819"/>
                </a:lnTo>
                <a:lnTo>
                  <a:pt x="4635" y="27819"/>
                </a:lnTo>
                <a:lnTo>
                  <a:pt x="4635" y="0"/>
                </a:lnTo>
                <a:lnTo>
                  <a:pt x="23178" y="18545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75249" y="6060631"/>
            <a:ext cx="19050" cy="9525"/>
          </a:xfrm>
          <a:custGeom>
            <a:avLst/>
            <a:gdLst/>
            <a:ahLst/>
            <a:cxnLst/>
            <a:rect l="l" t="t" r="r" b="b"/>
            <a:pathLst>
              <a:path w="19050" h="9525">
                <a:moveTo>
                  <a:pt x="13906" y="4636"/>
                </a:moveTo>
                <a:lnTo>
                  <a:pt x="9271" y="9273"/>
                </a:lnTo>
                <a:lnTo>
                  <a:pt x="0" y="9273"/>
                </a:lnTo>
                <a:lnTo>
                  <a:pt x="4635" y="4636"/>
                </a:lnTo>
                <a:lnTo>
                  <a:pt x="13906" y="4636"/>
                </a:lnTo>
                <a:close/>
              </a:path>
              <a:path w="19050" h="9525">
                <a:moveTo>
                  <a:pt x="18542" y="0"/>
                </a:moveTo>
                <a:lnTo>
                  <a:pt x="13907" y="4636"/>
                </a:lnTo>
                <a:lnTo>
                  <a:pt x="13906" y="0"/>
                </a:lnTo>
                <a:lnTo>
                  <a:pt x="18542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93791" y="6055995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635" y="0"/>
                </a:moveTo>
                <a:lnTo>
                  <a:pt x="0" y="4636"/>
                </a:lnTo>
                <a:lnTo>
                  <a:pt x="0" y="0"/>
                </a:lnTo>
                <a:lnTo>
                  <a:pt x="4635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98427" y="6051358"/>
            <a:ext cx="13970" cy="19050"/>
          </a:xfrm>
          <a:custGeom>
            <a:avLst/>
            <a:gdLst/>
            <a:ahLst/>
            <a:cxnLst/>
            <a:rect l="l" t="t" r="r" b="b"/>
            <a:pathLst>
              <a:path w="13969" h="19050">
                <a:moveTo>
                  <a:pt x="13906" y="0"/>
                </a:moveTo>
                <a:lnTo>
                  <a:pt x="9271" y="9272"/>
                </a:lnTo>
                <a:lnTo>
                  <a:pt x="9271" y="13909"/>
                </a:lnTo>
                <a:lnTo>
                  <a:pt x="4635" y="18546"/>
                </a:lnTo>
                <a:lnTo>
                  <a:pt x="4635" y="13909"/>
                </a:lnTo>
                <a:lnTo>
                  <a:pt x="0" y="9272"/>
                </a:lnTo>
                <a:lnTo>
                  <a:pt x="0" y="4636"/>
                </a:lnTo>
                <a:lnTo>
                  <a:pt x="4635" y="4636"/>
                </a:lnTo>
                <a:lnTo>
                  <a:pt x="9271" y="0"/>
                </a:lnTo>
                <a:lnTo>
                  <a:pt x="13906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9822" y="4776306"/>
            <a:ext cx="23495" cy="19050"/>
          </a:xfrm>
          <a:custGeom>
            <a:avLst/>
            <a:gdLst/>
            <a:ahLst/>
            <a:cxnLst/>
            <a:rect l="l" t="t" r="r" b="b"/>
            <a:pathLst>
              <a:path w="23494" h="19050">
                <a:moveTo>
                  <a:pt x="23178" y="9272"/>
                </a:moveTo>
                <a:lnTo>
                  <a:pt x="23178" y="13909"/>
                </a:lnTo>
                <a:lnTo>
                  <a:pt x="18542" y="13909"/>
                </a:lnTo>
                <a:lnTo>
                  <a:pt x="18542" y="18545"/>
                </a:lnTo>
                <a:lnTo>
                  <a:pt x="13906" y="18545"/>
                </a:lnTo>
                <a:lnTo>
                  <a:pt x="4635" y="13909"/>
                </a:lnTo>
                <a:lnTo>
                  <a:pt x="0" y="9272"/>
                </a:lnTo>
                <a:lnTo>
                  <a:pt x="4635" y="4636"/>
                </a:lnTo>
                <a:lnTo>
                  <a:pt x="4635" y="0"/>
                </a:lnTo>
                <a:lnTo>
                  <a:pt x="9271" y="0"/>
                </a:lnTo>
                <a:lnTo>
                  <a:pt x="18542" y="4636"/>
                </a:lnTo>
                <a:lnTo>
                  <a:pt x="23178" y="9272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33528" y="107300"/>
            <a:ext cx="9525" cy="23495"/>
          </a:xfrm>
          <a:custGeom>
            <a:avLst/>
            <a:gdLst/>
            <a:ahLst/>
            <a:cxnLst/>
            <a:rect l="l" t="t" r="r" b="b"/>
            <a:pathLst>
              <a:path w="9525" h="23494">
                <a:moveTo>
                  <a:pt x="9271" y="4636"/>
                </a:moveTo>
                <a:lnTo>
                  <a:pt x="9271" y="9272"/>
                </a:lnTo>
                <a:lnTo>
                  <a:pt x="4635" y="13909"/>
                </a:lnTo>
                <a:lnTo>
                  <a:pt x="4635" y="18545"/>
                </a:lnTo>
                <a:lnTo>
                  <a:pt x="0" y="23182"/>
                </a:lnTo>
                <a:lnTo>
                  <a:pt x="0" y="0"/>
                </a:lnTo>
                <a:lnTo>
                  <a:pt x="4635" y="0"/>
                </a:lnTo>
                <a:lnTo>
                  <a:pt x="9271" y="4636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34195" y="3844360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69" h="13970">
                <a:moveTo>
                  <a:pt x="9271" y="0"/>
                </a:moveTo>
                <a:lnTo>
                  <a:pt x="9271" y="13909"/>
                </a:lnTo>
                <a:lnTo>
                  <a:pt x="4635" y="9272"/>
                </a:lnTo>
                <a:lnTo>
                  <a:pt x="0" y="9272"/>
                </a:lnTo>
                <a:lnTo>
                  <a:pt x="0" y="4636"/>
                </a:lnTo>
                <a:lnTo>
                  <a:pt x="4635" y="4636"/>
                </a:lnTo>
                <a:lnTo>
                  <a:pt x="4635" y="0"/>
                </a:lnTo>
                <a:lnTo>
                  <a:pt x="9271" y="0"/>
                </a:lnTo>
                <a:close/>
              </a:path>
              <a:path w="13969" h="13970">
                <a:moveTo>
                  <a:pt x="13906" y="4636"/>
                </a:moveTo>
                <a:lnTo>
                  <a:pt x="13906" y="9272"/>
                </a:lnTo>
                <a:lnTo>
                  <a:pt x="9271" y="9272"/>
                </a:lnTo>
                <a:lnTo>
                  <a:pt x="9271" y="4636"/>
                </a:lnTo>
                <a:lnTo>
                  <a:pt x="13906" y="4636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82535" y="399402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9271" y="0"/>
                </a:moveTo>
                <a:lnTo>
                  <a:pt x="9271" y="4637"/>
                </a:lnTo>
                <a:lnTo>
                  <a:pt x="0" y="4637"/>
                </a:lnTo>
                <a:lnTo>
                  <a:pt x="4635" y="0"/>
                </a:lnTo>
                <a:lnTo>
                  <a:pt x="9271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57373" y="4224557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9271" y="18546"/>
                </a:moveTo>
                <a:lnTo>
                  <a:pt x="4635" y="18546"/>
                </a:lnTo>
                <a:lnTo>
                  <a:pt x="4635" y="13909"/>
                </a:lnTo>
                <a:lnTo>
                  <a:pt x="0" y="13909"/>
                </a:lnTo>
                <a:lnTo>
                  <a:pt x="0" y="0"/>
                </a:lnTo>
                <a:lnTo>
                  <a:pt x="4635" y="4636"/>
                </a:lnTo>
                <a:lnTo>
                  <a:pt x="4635" y="13909"/>
                </a:lnTo>
                <a:lnTo>
                  <a:pt x="9271" y="18546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03729" y="48226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271" y="0"/>
                </a:moveTo>
                <a:lnTo>
                  <a:pt x="9271" y="9272"/>
                </a:lnTo>
                <a:lnTo>
                  <a:pt x="0" y="9272"/>
                </a:lnTo>
                <a:lnTo>
                  <a:pt x="0" y="4636"/>
                </a:lnTo>
                <a:lnTo>
                  <a:pt x="4635" y="4636"/>
                </a:lnTo>
                <a:lnTo>
                  <a:pt x="4635" y="0"/>
                </a:lnTo>
                <a:lnTo>
                  <a:pt x="9271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08365" y="484121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4635" y="4636"/>
                </a:moveTo>
                <a:lnTo>
                  <a:pt x="0" y="9272"/>
                </a:lnTo>
                <a:lnTo>
                  <a:pt x="0" y="4636"/>
                </a:lnTo>
                <a:lnTo>
                  <a:pt x="4635" y="4636"/>
                </a:lnTo>
                <a:close/>
              </a:path>
              <a:path w="9525" h="9525">
                <a:moveTo>
                  <a:pt x="9271" y="4636"/>
                </a:moveTo>
                <a:lnTo>
                  <a:pt x="9271" y="9272"/>
                </a:lnTo>
                <a:lnTo>
                  <a:pt x="4635" y="4636"/>
                </a:lnTo>
                <a:lnTo>
                  <a:pt x="4635" y="0"/>
                </a:lnTo>
                <a:lnTo>
                  <a:pt x="9271" y="4636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14985" y="4729941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635" y="4636"/>
                </a:moveTo>
                <a:lnTo>
                  <a:pt x="0" y="4636"/>
                </a:lnTo>
                <a:lnTo>
                  <a:pt x="0" y="0"/>
                </a:lnTo>
                <a:lnTo>
                  <a:pt x="4635" y="4636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96442" y="563406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271" y="0"/>
                </a:moveTo>
                <a:lnTo>
                  <a:pt x="4635" y="4636"/>
                </a:lnTo>
                <a:lnTo>
                  <a:pt x="4635" y="9272"/>
                </a:lnTo>
                <a:lnTo>
                  <a:pt x="0" y="9272"/>
                </a:lnTo>
                <a:lnTo>
                  <a:pt x="0" y="4636"/>
                </a:lnTo>
                <a:lnTo>
                  <a:pt x="4635" y="0"/>
                </a:lnTo>
                <a:lnTo>
                  <a:pt x="9271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21605" y="6037448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635" y="4636"/>
                </a:moveTo>
                <a:lnTo>
                  <a:pt x="0" y="4636"/>
                </a:lnTo>
                <a:lnTo>
                  <a:pt x="0" y="0"/>
                </a:lnTo>
                <a:lnTo>
                  <a:pt x="4635" y="4636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52070" y="6241457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69" h="13970">
                <a:moveTo>
                  <a:pt x="9271" y="0"/>
                </a:moveTo>
                <a:lnTo>
                  <a:pt x="9271" y="13909"/>
                </a:lnTo>
                <a:lnTo>
                  <a:pt x="4635" y="9273"/>
                </a:lnTo>
                <a:lnTo>
                  <a:pt x="0" y="9273"/>
                </a:lnTo>
                <a:lnTo>
                  <a:pt x="0" y="4636"/>
                </a:lnTo>
                <a:lnTo>
                  <a:pt x="4635" y="4636"/>
                </a:lnTo>
                <a:lnTo>
                  <a:pt x="4635" y="0"/>
                </a:lnTo>
                <a:lnTo>
                  <a:pt x="9271" y="0"/>
                </a:lnTo>
                <a:close/>
              </a:path>
              <a:path w="13969" h="13970">
                <a:moveTo>
                  <a:pt x="13906" y="4636"/>
                </a:moveTo>
                <a:lnTo>
                  <a:pt x="13906" y="9273"/>
                </a:lnTo>
                <a:lnTo>
                  <a:pt x="9271" y="9273"/>
                </a:lnTo>
                <a:lnTo>
                  <a:pt x="9271" y="4636"/>
                </a:lnTo>
                <a:lnTo>
                  <a:pt x="13906" y="4636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12334" y="6909120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9271" y="0"/>
                </a:moveTo>
                <a:lnTo>
                  <a:pt x="4635" y="4636"/>
                </a:lnTo>
                <a:lnTo>
                  <a:pt x="0" y="0"/>
                </a:lnTo>
                <a:lnTo>
                  <a:pt x="9271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26241" y="708994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271" y="0"/>
                </a:moveTo>
                <a:lnTo>
                  <a:pt x="9271" y="9273"/>
                </a:lnTo>
                <a:lnTo>
                  <a:pt x="0" y="9273"/>
                </a:lnTo>
                <a:lnTo>
                  <a:pt x="4635" y="4636"/>
                </a:lnTo>
                <a:lnTo>
                  <a:pt x="4635" y="0"/>
                </a:lnTo>
                <a:lnTo>
                  <a:pt x="9271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60024" y="4066914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635" y="0"/>
                </a:moveTo>
                <a:lnTo>
                  <a:pt x="4635" y="4636"/>
                </a:lnTo>
                <a:lnTo>
                  <a:pt x="0" y="0"/>
                </a:lnTo>
                <a:lnTo>
                  <a:pt x="4635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64660" y="4219920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4" h="23495">
                <a:moveTo>
                  <a:pt x="23178" y="4636"/>
                </a:moveTo>
                <a:lnTo>
                  <a:pt x="18542" y="13909"/>
                </a:lnTo>
                <a:lnTo>
                  <a:pt x="18542" y="18546"/>
                </a:lnTo>
                <a:lnTo>
                  <a:pt x="13906" y="23182"/>
                </a:lnTo>
                <a:lnTo>
                  <a:pt x="9271" y="23182"/>
                </a:lnTo>
                <a:lnTo>
                  <a:pt x="4635" y="18546"/>
                </a:lnTo>
                <a:lnTo>
                  <a:pt x="0" y="18546"/>
                </a:lnTo>
                <a:lnTo>
                  <a:pt x="4635" y="13909"/>
                </a:lnTo>
                <a:lnTo>
                  <a:pt x="9271" y="4636"/>
                </a:lnTo>
                <a:lnTo>
                  <a:pt x="13906" y="0"/>
                </a:lnTo>
                <a:lnTo>
                  <a:pt x="18542" y="0"/>
                </a:lnTo>
                <a:lnTo>
                  <a:pt x="18542" y="4636"/>
                </a:lnTo>
                <a:lnTo>
                  <a:pt x="23178" y="4636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6520" y="1563176"/>
            <a:ext cx="23495" cy="19050"/>
          </a:xfrm>
          <a:custGeom>
            <a:avLst/>
            <a:gdLst/>
            <a:ahLst/>
            <a:cxnLst/>
            <a:rect l="l" t="t" r="r" b="b"/>
            <a:pathLst>
              <a:path w="23495" h="19050">
                <a:moveTo>
                  <a:pt x="23178" y="13909"/>
                </a:moveTo>
                <a:lnTo>
                  <a:pt x="13906" y="13909"/>
                </a:lnTo>
                <a:lnTo>
                  <a:pt x="9271" y="18546"/>
                </a:lnTo>
                <a:lnTo>
                  <a:pt x="0" y="13909"/>
                </a:lnTo>
                <a:lnTo>
                  <a:pt x="4635" y="9272"/>
                </a:lnTo>
                <a:lnTo>
                  <a:pt x="4635" y="4636"/>
                </a:lnTo>
                <a:lnTo>
                  <a:pt x="9271" y="0"/>
                </a:lnTo>
                <a:lnTo>
                  <a:pt x="23178" y="13909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27575" y="3162787"/>
            <a:ext cx="33020" cy="60325"/>
          </a:xfrm>
          <a:custGeom>
            <a:avLst/>
            <a:gdLst/>
            <a:ahLst/>
            <a:cxnLst/>
            <a:rect l="l" t="t" r="r" b="b"/>
            <a:pathLst>
              <a:path w="33019" h="60325">
                <a:moveTo>
                  <a:pt x="32449" y="41729"/>
                </a:moveTo>
                <a:lnTo>
                  <a:pt x="23178" y="32456"/>
                </a:lnTo>
                <a:lnTo>
                  <a:pt x="23178" y="18546"/>
                </a:lnTo>
                <a:lnTo>
                  <a:pt x="18542" y="23182"/>
                </a:lnTo>
                <a:lnTo>
                  <a:pt x="13906" y="23182"/>
                </a:lnTo>
                <a:lnTo>
                  <a:pt x="13906" y="46365"/>
                </a:lnTo>
                <a:lnTo>
                  <a:pt x="7822" y="39338"/>
                </a:lnTo>
                <a:lnTo>
                  <a:pt x="3476" y="31876"/>
                </a:lnTo>
                <a:lnTo>
                  <a:pt x="869" y="23545"/>
                </a:lnTo>
                <a:lnTo>
                  <a:pt x="0" y="13909"/>
                </a:lnTo>
                <a:lnTo>
                  <a:pt x="27813" y="0"/>
                </a:lnTo>
                <a:lnTo>
                  <a:pt x="28538" y="10432"/>
                </a:lnTo>
                <a:lnTo>
                  <a:pt x="31725" y="31296"/>
                </a:lnTo>
                <a:lnTo>
                  <a:pt x="32449" y="41729"/>
                </a:lnTo>
                <a:close/>
              </a:path>
              <a:path w="33019" h="60325">
                <a:moveTo>
                  <a:pt x="27813" y="51001"/>
                </a:moveTo>
                <a:lnTo>
                  <a:pt x="23178" y="55638"/>
                </a:lnTo>
                <a:lnTo>
                  <a:pt x="23178" y="60274"/>
                </a:lnTo>
                <a:lnTo>
                  <a:pt x="18542" y="60274"/>
                </a:lnTo>
                <a:lnTo>
                  <a:pt x="13906" y="55638"/>
                </a:lnTo>
                <a:lnTo>
                  <a:pt x="13906" y="46365"/>
                </a:lnTo>
                <a:lnTo>
                  <a:pt x="18542" y="51001"/>
                </a:lnTo>
                <a:lnTo>
                  <a:pt x="27813" y="51001"/>
                </a:lnTo>
                <a:close/>
              </a:path>
              <a:path w="33019" h="60325">
                <a:moveTo>
                  <a:pt x="13906" y="46365"/>
                </a:moveTo>
                <a:close/>
              </a:path>
              <a:path w="33019" h="60325">
                <a:moveTo>
                  <a:pt x="18542" y="32456"/>
                </a:moveTo>
                <a:lnTo>
                  <a:pt x="18542" y="37092"/>
                </a:lnTo>
                <a:lnTo>
                  <a:pt x="13906" y="41729"/>
                </a:lnTo>
                <a:lnTo>
                  <a:pt x="13906" y="27819"/>
                </a:lnTo>
                <a:lnTo>
                  <a:pt x="18542" y="32456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7575" y="3246244"/>
            <a:ext cx="13970" cy="19050"/>
          </a:xfrm>
          <a:custGeom>
            <a:avLst/>
            <a:gdLst/>
            <a:ahLst/>
            <a:cxnLst/>
            <a:rect l="l" t="t" r="r" b="b"/>
            <a:pathLst>
              <a:path w="13969" h="19050">
                <a:moveTo>
                  <a:pt x="13906" y="0"/>
                </a:moveTo>
                <a:lnTo>
                  <a:pt x="13906" y="4636"/>
                </a:lnTo>
                <a:lnTo>
                  <a:pt x="9271" y="13909"/>
                </a:lnTo>
                <a:lnTo>
                  <a:pt x="9271" y="18546"/>
                </a:lnTo>
                <a:lnTo>
                  <a:pt x="4635" y="13909"/>
                </a:lnTo>
                <a:lnTo>
                  <a:pt x="0" y="13909"/>
                </a:lnTo>
                <a:lnTo>
                  <a:pt x="13906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46117" y="3227698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635" y="4636"/>
                </a:moveTo>
                <a:lnTo>
                  <a:pt x="0" y="4636"/>
                </a:lnTo>
                <a:lnTo>
                  <a:pt x="0" y="0"/>
                </a:lnTo>
                <a:lnTo>
                  <a:pt x="4635" y="4636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9962" y="182282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271" y="0"/>
                </a:moveTo>
                <a:lnTo>
                  <a:pt x="9271" y="9272"/>
                </a:lnTo>
                <a:lnTo>
                  <a:pt x="0" y="9272"/>
                </a:lnTo>
                <a:lnTo>
                  <a:pt x="9271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20288" y="635866"/>
            <a:ext cx="33020" cy="23495"/>
          </a:xfrm>
          <a:custGeom>
            <a:avLst/>
            <a:gdLst/>
            <a:ahLst/>
            <a:cxnLst/>
            <a:rect l="l" t="t" r="r" b="b"/>
            <a:pathLst>
              <a:path w="33019" h="23495">
                <a:moveTo>
                  <a:pt x="32449" y="9273"/>
                </a:moveTo>
                <a:lnTo>
                  <a:pt x="32449" y="13909"/>
                </a:lnTo>
                <a:lnTo>
                  <a:pt x="27813" y="23182"/>
                </a:lnTo>
                <a:lnTo>
                  <a:pt x="23178" y="23182"/>
                </a:lnTo>
                <a:lnTo>
                  <a:pt x="0" y="0"/>
                </a:lnTo>
                <a:lnTo>
                  <a:pt x="7677" y="2752"/>
                </a:lnTo>
                <a:lnTo>
                  <a:pt x="24771" y="6519"/>
                </a:lnTo>
                <a:lnTo>
                  <a:pt x="32449" y="9273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52737" y="43649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40">
                <a:moveTo>
                  <a:pt x="27814" y="27819"/>
                </a:moveTo>
                <a:lnTo>
                  <a:pt x="0" y="13909"/>
                </a:lnTo>
                <a:lnTo>
                  <a:pt x="4635" y="9272"/>
                </a:lnTo>
                <a:lnTo>
                  <a:pt x="13907" y="4636"/>
                </a:lnTo>
                <a:lnTo>
                  <a:pt x="18542" y="0"/>
                </a:lnTo>
                <a:lnTo>
                  <a:pt x="21295" y="6955"/>
                </a:lnTo>
                <a:lnTo>
                  <a:pt x="25061" y="20864"/>
                </a:lnTo>
                <a:lnTo>
                  <a:pt x="27814" y="27819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52737" y="408675"/>
            <a:ext cx="19050" cy="27940"/>
          </a:xfrm>
          <a:custGeom>
            <a:avLst/>
            <a:gdLst/>
            <a:ahLst/>
            <a:cxnLst/>
            <a:rect l="l" t="t" r="r" b="b"/>
            <a:pathLst>
              <a:path w="19050" h="27940">
                <a:moveTo>
                  <a:pt x="18542" y="27818"/>
                </a:moveTo>
                <a:lnTo>
                  <a:pt x="13906" y="23182"/>
                </a:lnTo>
                <a:lnTo>
                  <a:pt x="4635" y="18545"/>
                </a:lnTo>
                <a:lnTo>
                  <a:pt x="0" y="18545"/>
                </a:lnTo>
                <a:lnTo>
                  <a:pt x="4635" y="9273"/>
                </a:lnTo>
                <a:lnTo>
                  <a:pt x="4635" y="4637"/>
                </a:lnTo>
                <a:lnTo>
                  <a:pt x="9271" y="0"/>
                </a:lnTo>
                <a:lnTo>
                  <a:pt x="12023" y="6955"/>
                </a:lnTo>
                <a:lnTo>
                  <a:pt x="15790" y="20864"/>
                </a:lnTo>
                <a:lnTo>
                  <a:pt x="18542" y="27818"/>
                </a:lnTo>
                <a:close/>
              </a:path>
              <a:path w="19050" h="27940">
                <a:moveTo>
                  <a:pt x="18542" y="27818"/>
                </a:move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57373" y="557045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9271" y="9273"/>
                </a:moveTo>
                <a:lnTo>
                  <a:pt x="9271" y="18546"/>
                </a:lnTo>
                <a:lnTo>
                  <a:pt x="0" y="9273"/>
                </a:lnTo>
                <a:lnTo>
                  <a:pt x="4635" y="9273"/>
                </a:lnTo>
                <a:lnTo>
                  <a:pt x="4635" y="0"/>
                </a:lnTo>
                <a:lnTo>
                  <a:pt x="9271" y="9273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73931" y="1966556"/>
            <a:ext cx="78806" cy="1251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60024" y="1924827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635" y="4636"/>
                </a:moveTo>
                <a:lnTo>
                  <a:pt x="0" y="4636"/>
                </a:lnTo>
                <a:lnTo>
                  <a:pt x="0" y="0"/>
                </a:lnTo>
                <a:lnTo>
                  <a:pt x="4635" y="4636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64660" y="1688363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69" h="13969">
                <a:moveTo>
                  <a:pt x="4635" y="4636"/>
                </a:moveTo>
                <a:lnTo>
                  <a:pt x="4635" y="9272"/>
                </a:lnTo>
                <a:lnTo>
                  <a:pt x="0" y="9272"/>
                </a:lnTo>
                <a:lnTo>
                  <a:pt x="0" y="4636"/>
                </a:lnTo>
                <a:lnTo>
                  <a:pt x="4635" y="4636"/>
                </a:lnTo>
                <a:close/>
              </a:path>
              <a:path w="13969" h="13969">
                <a:moveTo>
                  <a:pt x="13906" y="9272"/>
                </a:moveTo>
                <a:lnTo>
                  <a:pt x="9271" y="13909"/>
                </a:lnTo>
                <a:lnTo>
                  <a:pt x="4635" y="13909"/>
                </a:lnTo>
                <a:lnTo>
                  <a:pt x="4635" y="0"/>
                </a:lnTo>
                <a:lnTo>
                  <a:pt x="13906" y="9272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45450" y="14569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635" y="0"/>
                </a:moveTo>
                <a:lnTo>
                  <a:pt x="0" y="4636"/>
                </a:lnTo>
                <a:lnTo>
                  <a:pt x="0" y="0"/>
                </a:lnTo>
                <a:lnTo>
                  <a:pt x="4635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50086" y="658"/>
            <a:ext cx="23495" cy="19050"/>
          </a:xfrm>
          <a:custGeom>
            <a:avLst/>
            <a:gdLst/>
            <a:ahLst/>
            <a:cxnLst/>
            <a:rect l="l" t="t" r="r" b="b"/>
            <a:pathLst>
              <a:path w="23494" h="19050">
                <a:moveTo>
                  <a:pt x="23178" y="13909"/>
                </a:moveTo>
                <a:lnTo>
                  <a:pt x="23178" y="18545"/>
                </a:lnTo>
                <a:lnTo>
                  <a:pt x="13907" y="13909"/>
                </a:lnTo>
                <a:lnTo>
                  <a:pt x="4635" y="13909"/>
                </a:lnTo>
                <a:lnTo>
                  <a:pt x="0" y="18545"/>
                </a:lnTo>
                <a:lnTo>
                  <a:pt x="4635" y="9272"/>
                </a:lnTo>
                <a:lnTo>
                  <a:pt x="4635" y="4636"/>
                </a:lnTo>
                <a:lnTo>
                  <a:pt x="9271" y="0"/>
                </a:lnTo>
                <a:lnTo>
                  <a:pt x="13907" y="0"/>
                </a:lnTo>
                <a:lnTo>
                  <a:pt x="13907" y="4636"/>
                </a:lnTo>
                <a:lnTo>
                  <a:pt x="18542" y="4636"/>
                </a:lnTo>
                <a:lnTo>
                  <a:pt x="18542" y="9273"/>
                </a:lnTo>
                <a:lnTo>
                  <a:pt x="23178" y="13909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73264" y="9931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69" h="9525">
                <a:moveTo>
                  <a:pt x="13906" y="4637"/>
                </a:moveTo>
                <a:lnTo>
                  <a:pt x="9271" y="9274"/>
                </a:lnTo>
                <a:lnTo>
                  <a:pt x="0" y="9274"/>
                </a:lnTo>
                <a:lnTo>
                  <a:pt x="0" y="4637"/>
                </a:lnTo>
                <a:lnTo>
                  <a:pt x="4635" y="4637"/>
                </a:lnTo>
                <a:lnTo>
                  <a:pt x="4635" y="0"/>
                </a:lnTo>
                <a:lnTo>
                  <a:pt x="9271" y="4637"/>
                </a:lnTo>
                <a:lnTo>
                  <a:pt x="13906" y="4637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93791" y="6969395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635" y="0"/>
                </a:moveTo>
                <a:lnTo>
                  <a:pt x="4635" y="4636"/>
                </a:lnTo>
                <a:lnTo>
                  <a:pt x="0" y="4636"/>
                </a:lnTo>
                <a:lnTo>
                  <a:pt x="4635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03063" y="6960122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69" h="13970">
                <a:moveTo>
                  <a:pt x="4635" y="0"/>
                </a:moveTo>
                <a:lnTo>
                  <a:pt x="4635" y="9273"/>
                </a:lnTo>
                <a:lnTo>
                  <a:pt x="0" y="9273"/>
                </a:lnTo>
                <a:lnTo>
                  <a:pt x="0" y="4636"/>
                </a:lnTo>
                <a:lnTo>
                  <a:pt x="4635" y="0"/>
                </a:lnTo>
                <a:close/>
              </a:path>
              <a:path w="13969" h="13970">
                <a:moveTo>
                  <a:pt x="13906" y="4636"/>
                </a:moveTo>
                <a:lnTo>
                  <a:pt x="13906" y="9273"/>
                </a:lnTo>
                <a:lnTo>
                  <a:pt x="9271" y="9273"/>
                </a:lnTo>
                <a:lnTo>
                  <a:pt x="9271" y="13909"/>
                </a:lnTo>
                <a:lnTo>
                  <a:pt x="4635" y="13909"/>
                </a:lnTo>
                <a:lnTo>
                  <a:pt x="4635" y="0"/>
                </a:lnTo>
                <a:lnTo>
                  <a:pt x="9271" y="0"/>
                </a:lnTo>
                <a:lnTo>
                  <a:pt x="13906" y="4636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07698" y="6974031"/>
            <a:ext cx="9525" cy="13970"/>
          </a:xfrm>
          <a:custGeom>
            <a:avLst/>
            <a:gdLst/>
            <a:ahLst/>
            <a:cxnLst/>
            <a:rect l="l" t="t" r="r" b="b"/>
            <a:pathLst>
              <a:path w="9525" h="13970">
                <a:moveTo>
                  <a:pt x="4635" y="0"/>
                </a:moveTo>
                <a:lnTo>
                  <a:pt x="4635" y="13909"/>
                </a:lnTo>
                <a:lnTo>
                  <a:pt x="0" y="13909"/>
                </a:lnTo>
                <a:lnTo>
                  <a:pt x="0" y="0"/>
                </a:lnTo>
                <a:lnTo>
                  <a:pt x="4635" y="0"/>
                </a:lnTo>
                <a:close/>
              </a:path>
              <a:path w="9525" h="13970">
                <a:moveTo>
                  <a:pt x="9271" y="4636"/>
                </a:moveTo>
                <a:lnTo>
                  <a:pt x="9271" y="9273"/>
                </a:lnTo>
                <a:lnTo>
                  <a:pt x="4635" y="9273"/>
                </a:lnTo>
                <a:lnTo>
                  <a:pt x="4635" y="4636"/>
                </a:lnTo>
                <a:lnTo>
                  <a:pt x="9271" y="4636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29559" y="733233"/>
            <a:ext cx="9525" cy="13970"/>
          </a:xfrm>
          <a:custGeom>
            <a:avLst/>
            <a:gdLst/>
            <a:ahLst/>
            <a:cxnLst/>
            <a:rect l="l" t="t" r="r" b="b"/>
            <a:pathLst>
              <a:path w="9525" h="13970">
                <a:moveTo>
                  <a:pt x="4635" y="0"/>
                </a:moveTo>
                <a:lnTo>
                  <a:pt x="4635" y="13909"/>
                </a:lnTo>
                <a:lnTo>
                  <a:pt x="4635" y="4636"/>
                </a:lnTo>
                <a:lnTo>
                  <a:pt x="0" y="0"/>
                </a:lnTo>
                <a:lnTo>
                  <a:pt x="4635" y="0"/>
                </a:lnTo>
                <a:close/>
              </a:path>
              <a:path w="9525" h="13970">
                <a:moveTo>
                  <a:pt x="9271" y="4636"/>
                </a:moveTo>
                <a:lnTo>
                  <a:pt x="9271" y="9272"/>
                </a:lnTo>
                <a:lnTo>
                  <a:pt x="4635" y="9272"/>
                </a:lnTo>
                <a:lnTo>
                  <a:pt x="4635" y="4636"/>
                </a:lnTo>
                <a:lnTo>
                  <a:pt x="9271" y="4636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60024" y="2583218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635" y="0"/>
                </a:moveTo>
                <a:lnTo>
                  <a:pt x="4635" y="4636"/>
                </a:lnTo>
                <a:lnTo>
                  <a:pt x="0" y="4636"/>
                </a:lnTo>
                <a:lnTo>
                  <a:pt x="4635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41481" y="2587854"/>
            <a:ext cx="19050" cy="23495"/>
          </a:xfrm>
          <a:custGeom>
            <a:avLst/>
            <a:gdLst/>
            <a:ahLst/>
            <a:cxnLst/>
            <a:rect l="l" t="t" r="r" b="b"/>
            <a:pathLst>
              <a:path w="19050" h="23494">
                <a:moveTo>
                  <a:pt x="18542" y="0"/>
                </a:moveTo>
                <a:lnTo>
                  <a:pt x="18542" y="4636"/>
                </a:lnTo>
                <a:lnTo>
                  <a:pt x="9271" y="23182"/>
                </a:lnTo>
                <a:lnTo>
                  <a:pt x="4635" y="23182"/>
                </a:lnTo>
                <a:lnTo>
                  <a:pt x="4635" y="18546"/>
                </a:lnTo>
                <a:lnTo>
                  <a:pt x="0" y="18546"/>
                </a:lnTo>
                <a:lnTo>
                  <a:pt x="18542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38163" y="649183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271" y="0"/>
                </a:moveTo>
                <a:lnTo>
                  <a:pt x="9271" y="4636"/>
                </a:lnTo>
                <a:lnTo>
                  <a:pt x="4635" y="9272"/>
                </a:lnTo>
                <a:lnTo>
                  <a:pt x="0" y="9272"/>
                </a:lnTo>
                <a:lnTo>
                  <a:pt x="0" y="4636"/>
                </a:lnTo>
                <a:lnTo>
                  <a:pt x="4635" y="4636"/>
                </a:lnTo>
                <a:lnTo>
                  <a:pt x="9271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42799" y="6505740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635" y="0"/>
                </a:moveTo>
                <a:lnTo>
                  <a:pt x="0" y="4636"/>
                </a:lnTo>
                <a:lnTo>
                  <a:pt x="0" y="0"/>
                </a:lnTo>
                <a:lnTo>
                  <a:pt x="4635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69295" y="4586208"/>
            <a:ext cx="23495" cy="19050"/>
          </a:xfrm>
          <a:custGeom>
            <a:avLst/>
            <a:gdLst/>
            <a:ahLst/>
            <a:cxnLst/>
            <a:rect l="l" t="t" r="r" b="b"/>
            <a:pathLst>
              <a:path w="23494" h="19050">
                <a:moveTo>
                  <a:pt x="4635" y="13909"/>
                </a:moveTo>
                <a:lnTo>
                  <a:pt x="0" y="18545"/>
                </a:lnTo>
                <a:lnTo>
                  <a:pt x="4635" y="13909"/>
                </a:lnTo>
                <a:close/>
              </a:path>
              <a:path w="23494" h="19050">
                <a:moveTo>
                  <a:pt x="13906" y="9272"/>
                </a:moveTo>
                <a:lnTo>
                  <a:pt x="9271" y="13909"/>
                </a:lnTo>
                <a:lnTo>
                  <a:pt x="4635" y="13909"/>
                </a:lnTo>
                <a:lnTo>
                  <a:pt x="9271" y="9272"/>
                </a:lnTo>
                <a:lnTo>
                  <a:pt x="13906" y="9272"/>
                </a:lnTo>
                <a:close/>
              </a:path>
              <a:path w="23494" h="19050">
                <a:moveTo>
                  <a:pt x="23178" y="0"/>
                </a:moveTo>
                <a:lnTo>
                  <a:pt x="23178" y="9272"/>
                </a:lnTo>
                <a:lnTo>
                  <a:pt x="13906" y="9272"/>
                </a:lnTo>
                <a:lnTo>
                  <a:pt x="13906" y="0"/>
                </a:lnTo>
                <a:lnTo>
                  <a:pt x="23178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77900" y="107300"/>
            <a:ext cx="33020" cy="37465"/>
          </a:xfrm>
          <a:custGeom>
            <a:avLst/>
            <a:gdLst/>
            <a:ahLst/>
            <a:cxnLst/>
            <a:rect l="l" t="t" r="r" b="b"/>
            <a:pathLst>
              <a:path w="33019" h="37464">
                <a:moveTo>
                  <a:pt x="32449" y="0"/>
                </a:moveTo>
                <a:lnTo>
                  <a:pt x="26220" y="9707"/>
                </a:lnTo>
                <a:lnTo>
                  <a:pt x="15500" y="27384"/>
                </a:lnTo>
                <a:lnTo>
                  <a:pt x="9271" y="37092"/>
                </a:lnTo>
                <a:lnTo>
                  <a:pt x="4635" y="37092"/>
                </a:lnTo>
                <a:lnTo>
                  <a:pt x="4635" y="32455"/>
                </a:lnTo>
                <a:lnTo>
                  <a:pt x="0" y="32455"/>
                </a:lnTo>
                <a:lnTo>
                  <a:pt x="2752" y="22820"/>
                </a:lnTo>
                <a:lnTo>
                  <a:pt x="4635" y="14488"/>
                </a:lnTo>
                <a:lnTo>
                  <a:pt x="6518" y="7027"/>
                </a:lnTo>
                <a:lnTo>
                  <a:pt x="9271" y="0"/>
                </a:lnTo>
                <a:lnTo>
                  <a:pt x="32449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0"/>
            <a:ext cx="1197610" cy="7315200"/>
          </a:xfrm>
          <a:custGeom>
            <a:avLst/>
            <a:gdLst/>
            <a:ahLst/>
            <a:cxnLst/>
            <a:rect l="l" t="t" r="r" b="b"/>
            <a:pathLst>
              <a:path w="1197610" h="7315200">
                <a:moveTo>
                  <a:pt x="1165860" y="7293954"/>
                </a:moveTo>
                <a:lnTo>
                  <a:pt x="1151890" y="7305111"/>
                </a:lnTo>
                <a:lnTo>
                  <a:pt x="1141730" y="7315199"/>
                </a:lnTo>
                <a:lnTo>
                  <a:pt x="0" y="7315199"/>
                </a:lnTo>
                <a:lnTo>
                  <a:pt x="0" y="0"/>
                </a:lnTo>
                <a:lnTo>
                  <a:pt x="427990" y="0"/>
                </a:lnTo>
                <a:lnTo>
                  <a:pt x="427990" y="1716180"/>
                </a:lnTo>
                <a:lnTo>
                  <a:pt x="433070" y="1716180"/>
                </a:lnTo>
                <a:lnTo>
                  <a:pt x="438150" y="1720817"/>
                </a:lnTo>
                <a:lnTo>
                  <a:pt x="441960" y="1716180"/>
                </a:lnTo>
                <a:lnTo>
                  <a:pt x="450850" y="1716180"/>
                </a:lnTo>
                <a:lnTo>
                  <a:pt x="450850" y="1725453"/>
                </a:lnTo>
                <a:lnTo>
                  <a:pt x="455930" y="1725453"/>
                </a:lnTo>
                <a:lnTo>
                  <a:pt x="455930" y="1730090"/>
                </a:lnTo>
                <a:lnTo>
                  <a:pt x="461010" y="1730090"/>
                </a:lnTo>
                <a:lnTo>
                  <a:pt x="461010" y="1699749"/>
                </a:lnTo>
                <a:lnTo>
                  <a:pt x="464820" y="1702270"/>
                </a:lnTo>
                <a:lnTo>
                  <a:pt x="464820" y="0"/>
                </a:lnTo>
                <a:lnTo>
                  <a:pt x="469900" y="0"/>
                </a:lnTo>
                <a:lnTo>
                  <a:pt x="469900" y="4558389"/>
                </a:lnTo>
                <a:lnTo>
                  <a:pt x="474980" y="4558389"/>
                </a:lnTo>
                <a:lnTo>
                  <a:pt x="474980" y="0"/>
                </a:lnTo>
                <a:lnTo>
                  <a:pt x="520700" y="0"/>
                </a:lnTo>
                <a:lnTo>
                  <a:pt x="520700" y="5114774"/>
                </a:lnTo>
                <a:lnTo>
                  <a:pt x="525780" y="5114774"/>
                </a:lnTo>
                <a:lnTo>
                  <a:pt x="525780" y="0"/>
                </a:lnTo>
                <a:lnTo>
                  <a:pt x="530860" y="0"/>
                </a:lnTo>
                <a:lnTo>
                  <a:pt x="530860" y="3927817"/>
                </a:lnTo>
                <a:lnTo>
                  <a:pt x="534670" y="3923180"/>
                </a:lnTo>
                <a:lnTo>
                  <a:pt x="534670" y="3974182"/>
                </a:lnTo>
                <a:lnTo>
                  <a:pt x="539750" y="3978819"/>
                </a:lnTo>
                <a:lnTo>
                  <a:pt x="548640" y="3978819"/>
                </a:lnTo>
                <a:lnTo>
                  <a:pt x="553720" y="3983455"/>
                </a:lnTo>
                <a:lnTo>
                  <a:pt x="557530" y="3983455"/>
                </a:lnTo>
                <a:lnTo>
                  <a:pt x="557530" y="3992728"/>
                </a:lnTo>
                <a:lnTo>
                  <a:pt x="567690" y="3992728"/>
                </a:lnTo>
                <a:lnTo>
                  <a:pt x="567690" y="3967227"/>
                </a:lnTo>
                <a:lnTo>
                  <a:pt x="571500" y="3959403"/>
                </a:lnTo>
                <a:lnTo>
                  <a:pt x="571500" y="4243103"/>
                </a:lnTo>
                <a:lnTo>
                  <a:pt x="576580" y="4247739"/>
                </a:lnTo>
                <a:lnTo>
                  <a:pt x="581660" y="4247739"/>
                </a:lnTo>
                <a:lnTo>
                  <a:pt x="581660" y="4252376"/>
                </a:lnTo>
                <a:lnTo>
                  <a:pt x="585470" y="4247739"/>
                </a:lnTo>
                <a:lnTo>
                  <a:pt x="585470" y="4243103"/>
                </a:lnTo>
                <a:lnTo>
                  <a:pt x="595630" y="4243103"/>
                </a:lnTo>
                <a:lnTo>
                  <a:pt x="595630" y="3260155"/>
                </a:lnTo>
                <a:lnTo>
                  <a:pt x="604520" y="3264581"/>
                </a:lnTo>
                <a:lnTo>
                  <a:pt x="604520" y="4275559"/>
                </a:lnTo>
                <a:lnTo>
                  <a:pt x="609600" y="4280196"/>
                </a:lnTo>
                <a:lnTo>
                  <a:pt x="609600" y="4289470"/>
                </a:lnTo>
                <a:lnTo>
                  <a:pt x="613410" y="4298742"/>
                </a:lnTo>
                <a:lnTo>
                  <a:pt x="613410" y="4303378"/>
                </a:lnTo>
                <a:lnTo>
                  <a:pt x="618490" y="4294105"/>
                </a:lnTo>
                <a:lnTo>
                  <a:pt x="623570" y="4289468"/>
                </a:lnTo>
                <a:lnTo>
                  <a:pt x="623570" y="4275558"/>
                </a:lnTo>
                <a:lnTo>
                  <a:pt x="627380" y="4266286"/>
                </a:lnTo>
                <a:lnTo>
                  <a:pt x="627380" y="3596883"/>
                </a:lnTo>
                <a:lnTo>
                  <a:pt x="636270" y="3591812"/>
                </a:lnTo>
                <a:lnTo>
                  <a:pt x="636270" y="4284832"/>
                </a:lnTo>
                <a:lnTo>
                  <a:pt x="641350" y="4284832"/>
                </a:lnTo>
                <a:lnTo>
                  <a:pt x="641350" y="4289468"/>
                </a:lnTo>
                <a:lnTo>
                  <a:pt x="646430" y="4289468"/>
                </a:lnTo>
                <a:lnTo>
                  <a:pt x="646430" y="4284832"/>
                </a:lnTo>
                <a:lnTo>
                  <a:pt x="650240" y="4275559"/>
                </a:lnTo>
                <a:lnTo>
                  <a:pt x="655320" y="4270922"/>
                </a:lnTo>
                <a:lnTo>
                  <a:pt x="655320" y="5068409"/>
                </a:lnTo>
                <a:lnTo>
                  <a:pt x="660400" y="5068409"/>
                </a:lnTo>
                <a:lnTo>
                  <a:pt x="664210" y="5063772"/>
                </a:lnTo>
                <a:lnTo>
                  <a:pt x="669290" y="5063772"/>
                </a:lnTo>
                <a:lnTo>
                  <a:pt x="669290" y="5073045"/>
                </a:lnTo>
                <a:lnTo>
                  <a:pt x="678180" y="5073045"/>
                </a:lnTo>
                <a:lnTo>
                  <a:pt x="678180" y="2111066"/>
                </a:lnTo>
                <a:lnTo>
                  <a:pt x="679450" y="2109853"/>
                </a:lnTo>
                <a:lnTo>
                  <a:pt x="694690" y="2092176"/>
                </a:lnTo>
                <a:lnTo>
                  <a:pt x="702310" y="2082468"/>
                </a:lnTo>
                <a:lnTo>
                  <a:pt x="702310" y="5221415"/>
                </a:lnTo>
                <a:lnTo>
                  <a:pt x="706120" y="5226052"/>
                </a:lnTo>
                <a:lnTo>
                  <a:pt x="716280" y="5226052"/>
                </a:lnTo>
                <a:lnTo>
                  <a:pt x="716280" y="5244598"/>
                </a:lnTo>
                <a:lnTo>
                  <a:pt x="728980" y="5244598"/>
                </a:lnTo>
                <a:lnTo>
                  <a:pt x="734060" y="5249234"/>
                </a:lnTo>
                <a:lnTo>
                  <a:pt x="734060" y="5253871"/>
                </a:lnTo>
                <a:lnTo>
                  <a:pt x="737870" y="5247713"/>
                </a:lnTo>
                <a:lnTo>
                  <a:pt x="742950" y="5242859"/>
                </a:lnTo>
                <a:lnTo>
                  <a:pt x="748030" y="5238874"/>
                </a:lnTo>
                <a:lnTo>
                  <a:pt x="753110" y="5235325"/>
                </a:lnTo>
                <a:lnTo>
                  <a:pt x="753110" y="3028325"/>
                </a:lnTo>
                <a:lnTo>
                  <a:pt x="756920" y="3023688"/>
                </a:lnTo>
                <a:lnTo>
                  <a:pt x="762000" y="3023688"/>
                </a:lnTo>
                <a:lnTo>
                  <a:pt x="762000" y="3032961"/>
                </a:lnTo>
                <a:lnTo>
                  <a:pt x="767080" y="3032961"/>
                </a:lnTo>
                <a:lnTo>
                  <a:pt x="767080" y="3037598"/>
                </a:lnTo>
                <a:lnTo>
                  <a:pt x="770890" y="3037598"/>
                </a:lnTo>
                <a:lnTo>
                  <a:pt x="770890" y="3046871"/>
                </a:lnTo>
                <a:lnTo>
                  <a:pt x="775970" y="3046871"/>
                </a:lnTo>
                <a:lnTo>
                  <a:pt x="775970" y="7187313"/>
                </a:lnTo>
                <a:lnTo>
                  <a:pt x="781050" y="7187313"/>
                </a:lnTo>
                <a:lnTo>
                  <a:pt x="784860" y="7182676"/>
                </a:lnTo>
                <a:lnTo>
                  <a:pt x="795020" y="7182676"/>
                </a:lnTo>
                <a:lnTo>
                  <a:pt x="802640" y="7179054"/>
                </a:lnTo>
                <a:lnTo>
                  <a:pt x="803910" y="7178305"/>
                </a:lnTo>
                <a:lnTo>
                  <a:pt x="803910" y="7261497"/>
                </a:lnTo>
                <a:lnTo>
                  <a:pt x="808990" y="7261497"/>
                </a:lnTo>
                <a:lnTo>
                  <a:pt x="808990" y="7175311"/>
                </a:lnTo>
                <a:lnTo>
                  <a:pt x="810260" y="7174562"/>
                </a:lnTo>
                <a:lnTo>
                  <a:pt x="812800" y="7172485"/>
                </a:lnTo>
                <a:lnTo>
                  <a:pt x="812800" y="7247588"/>
                </a:lnTo>
                <a:lnTo>
                  <a:pt x="817880" y="7247588"/>
                </a:lnTo>
                <a:lnTo>
                  <a:pt x="817880" y="7168332"/>
                </a:lnTo>
                <a:lnTo>
                  <a:pt x="821690" y="7159493"/>
                </a:lnTo>
                <a:lnTo>
                  <a:pt x="821690" y="7145584"/>
                </a:lnTo>
                <a:lnTo>
                  <a:pt x="831850" y="7140947"/>
                </a:lnTo>
                <a:lnTo>
                  <a:pt x="831851" y="4182826"/>
                </a:lnTo>
                <a:lnTo>
                  <a:pt x="835660" y="4178190"/>
                </a:lnTo>
                <a:lnTo>
                  <a:pt x="835660" y="4368290"/>
                </a:lnTo>
                <a:lnTo>
                  <a:pt x="840740" y="4368290"/>
                </a:lnTo>
                <a:lnTo>
                  <a:pt x="840740" y="4391474"/>
                </a:lnTo>
                <a:lnTo>
                  <a:pt x="844550" y="4399152"/>
                </a:lnTo>
                <a:lnTo>
                  <a:pt x="854710" y="4416249"/>
                </a:lnTo>
                <a:lnTo>
                  <a:pt x="859790" y="4423929"/>
                </a:lnTo>
                <a:lnTo>
                  <a:pt x="859790" y="4451748"/>
                </a:lnTo>
                <a:lnTo>
                  <a:pt x="863600" y="4450096"/>
                </a:lnTo>
                <a:lnTo>
                  <a:pt x="863600" y="4957132"/>
                </a:lnTo>
                <a:lnTo>
                  <a:pt x="871220" y="4954379"/>
                </a:lnTo>
                <a:lnTo>
                  <a:pt x="885190" y="4950612"/>
                </a:lnTo>
                <a:lnTo>
                  <a:pt x="887730" y="4949511"/>
                </a:lnTo>
                <a:lnTo>
                  <a:pt x="887730" y="5040590"/>
                </a:lnTo>
                <a:lnTo>
                  <a:pt x="891540" y="5040590"/>
                </a:lnTo>
                <a:lnTo>
                  <a:pt x="891540" y="5119412"/>
                </a:lnTo>
                <a:lnTo>
                  <a:pt x="896620" y="5124048"/>
                </a:lnTo>
                <a:lnTo>
                  <a:pt x="901700" y="5124048"/>
                </a:lnTo>
                <a:lnTo>
                  <a:pt x="901700" y="5119411"/>
                </a:lnTo>
                <a:lnTo>
                  <a:pt x="905510" y="5124048"/>
                </a:lnTo>
                <a:lnTo>
                  <a:pt x="914400" y="5128684"/>
                </a:lnTo>
                <a:lnTo>
                  <a:pt x="919480" y="5133321"/>
                </a:lnTo>
                <a:lnTo>
                  <a:pt x="924560" y="5128684"/>
                </a:lnTo>
                <a:lnTo>
                  <a:pt x="924560" y="5124047"/>
                </a:lnTo>
                <a:lnTo>
                  <a:pt x="928370" y="5119411"/>
                </a:lnTo>
                <a:lnTo>
                  <a:pt x="928370" y="5116918"/>
                </a:lnTo>
                <a:lnTo>
                  <a:pt x="938530" y="5110270"/>
                </a:lnTo>
                <a:lnTo>
                  <a:pt x="938530" y="5740709"/>
                </a:lnTo>
                <a:lnTo>
                  <a:pt x="944880" y="5731001"/>
                </a:lnTo>
                <a:lnTo>
                  <a:pt x="955040" y="5713324"/>
                </a:lnTo>
                <a:lnTo>
                  <a:pt x="956310" y="5711382"/>
                </a:lnTo>
                <a:lnTo>
                  <a:pt x="956310" y="5763892"/>
                </a:lnTo>
                <a:lnTo>
                  <a:pt x="961390" y="5768528"/>
                </a:lnTo>
                <a:lnTo>
                  <a:pt x="961390" y="5773164"/>
                </a:lnTo>
                <a:lnTo>
                  <a:pt x="966470" y="5777801"/>
                </a:lnTo>
                <a:lnTo>
                  <a:pt x="970280" y="5777801"/>
                </a:lnTo>
                <a:lnTo>
                  <a:pt x="970280" y="5755281"/>
                </a:lnTo>
                <a:lnTo>
                  <a:pt x="975360" y="5749982"/>
                </a:lnTo>
                <a:lnTo>
                  <a:pt x="979170" y="5752807"/>
                </a:lnTo>
                <a:lnTo>
                  <a:pt x="982980" y="5755198"/>
                </a:lnTo>
                <a:lnTo>
                  <a:pt x="989330" y="5758458"/>
                </a:lnTo>
                <a:lnTo>
                  <a:pt x="998220" y="5763891"/>
                </a:lnTo>
                <a:lnTo>
                  <a:pt x="998220" y="5003497"/>
                </a:lnTo>
                <a:lnTo>
                  <a:pt x="1007110" y="5004061"/>
                </a:lnTo>
                <a:lnTo>
                  <a:pt x="1007110" y="6626291"/>
                </a:lnTo>
                <a:lnTo>
                  <a:pt x="1012190" y="6630927"/>
                </a:lnTo>
                <a:lnTo>
                  <a:pt x="1012190" y="6672656"/>
                </a:lnTo>
                <a:lnTo>
                  <a:pt x="1026160" y="6672656"/>
                </a:lnTo>
                <a:lnTo>
                  <a:pt x="1026160" y="6955485"/>
                </a:lnTo>
                <a:lnTo>
                  <a:pt x="1031240" y="6960122"/>
                </a:lnTo>
                <a:lnTo>
                  <a:pt x="1035050" y="6960122"/>
                </a:lnTo>
                <a:lnTo>
                  <a:pt x="1040130" y="6955485"/>
                </a:lnTo>
                <a:lnTo>
                  <a:pt x="1045210" y="6955485"/>
                </a:lnTo>
                <a:lnTo>
                  <a:pt x="1045210" y="6905990"/>
                </a:lnTo>
                <a:lnTo>
                  <a:pt x="1046480" y="6907526"/>
                </a:lnTo>
                <a:lnTo>
                  <a:pt x="1054100" y="6920349"/>
                </a:lnTo>
                <a:lnTo>
                  <a:pt x="1054100" y="7099218"/>
                </a:lnTo>
                <a:lnTo>
                  <a:pt x="1059180" y="7103855"/>
                </a:lnTo>
                <a:lnTo>
                  <a:pt x="1059180" y="7136310"/>
                </a:lnTo>
                <a:lnTo>
                  <a:pt x="1076960" y="7136310"/>
                </a:lnTo>
                <a:lnTo>
                  <a:pt x="1087120" y="7140947"/>
                </a:lnTo>
                <a:lnTo>
                  <a:pt x="1090930" y="7140947"/>
                </a:lnTo>
                <a:lnTo>
                  <a:pt x="1090930" y="7154857"/>
                </a:lnTo>
                <a:lnTo>
                  <a:pt x="1096010" y="7154857"/>
                </a:lnTo>
                <a:lnTo>
                  <a:pt x="1096010" y="7159493"/>
                </a:lnTo>
                <a:lnTo>
                  <a:pt x="1099820" y="7159493"/>
                </a:lnTo>
                <a:lnTo>
                  <a:pt x="1106170" y="7169853"/>
                </a:lnTo>
                <a:lnTo>
                  <a:pt x="1109980" y="7179779"/>
                </a:lnTo>
                <a:lnTo>
                  <a:pt x="1113790" y="7188834"/>
                </a:lnTo>
                <a:lnTo>
                  <a:pt x="1118870" y="7196586"/>
                </a:lnTo>
                <a:lnTo>
                  <a:pt x="1123950" y="7201222"/>
                </a:lnTo>
                <a:lnTo>
                  <a:pt x="1132840" y="7201222"/>
                </a:lnTo>
                <a:lnTo>
                  <a:pt x="1141730" y="7205859"/>
                </a:lnTo>
                <a:lnTo>
                  <a:pt x="1141730" y="7145584"/>
                </a:lnTo>
                <a:lnTo>
                  <a:pt x="1160780" y="7163886"/>
                </a:lnTo>
                <a:lnTo>
                  <a:pt x="1160780" y="7266135"/>
                </a:lnTo>
                <a:lnTo>
                  <a:pt x="1165860" y="7293954"/>
                </a:lnTo>
                <a:close/>
              </a:path>
              <a:path w="1197610" h="7315200">
                <a:moveTo>
                  <a:pt x="461010" y="1699749"/>
                </a:moveTo>
                <a:lnTo>
                  <a:pt x="461010" y="1706907"/>
                </a:lnTo>
                <a:lnTo>
                  <a:pt x="453390" y="1709660"/>
                </a:lnTo>
                <a:lnTo>
                  <a:pt x="438150" y="1713427"/>
                </a:lnTo>
                <a:lnTo>
                  <a:pt x="427990" y="1716180"/>
                </a:lnTo>
                <a:lnTo>
                  <a:pt x="427990" y="0"/>
                </a:lnTo>
                <a:lnTo>
                  <a:pt x="438150" y="0"/>
                </a:lnTo>
                <a:lnTo>
                  <a:pt x="438150" y="1683724"/>
                </a:lnTo>
                <a:lnTo>
                  <a:pt x="444500" y="1687926"/>
                </a:lnTo>
                <a:lnTo>
                  <a:pt x="458470" y="1698068"/>
                </a:lnTo>
                <a:lnTo>
                  <a:pt x="461010" y="1699749"/>
                </a:lnTo>
                <a:close/>
              </a:path>
              <a:path w="1197610" h="7315200">
                <a:moveTo>
                  <a:pt x="464820" y="0"/>
                </a:moveTo>
                <a:lnTo>
                  <a:pt x="464820" y="1702270"/>
                </a:lnTo>
                <a:lnTo>
                  <a:pt x="462280" y="1695243"/>
                </a:lnTo>
                <a:lnTo>
                  <a:pt x="461010" y="1687781"/>
                </a:lnTo>
                <a:lnTo>
                  <a:pt x="461010" y="1669814"/>
                </a:lnTo>
                <a:lnTo>
                  <a:pt x="454660" y="1673292"/>
                </a:lnTo>
                <a:lnTo>
                  <a:pt x="443230" y="1680247"/>
                </a:lnTo>
                <a:lnTo>
                  <a:pt x="438150" y="1683724"/>
                </a:lnTo>
                <a:lnTo>
                  <a:pt x="438150" y="0"/>
                </a:lnTo>
                <a:lnTo>
                  <a:pt x="464820" y="0"/>
                </a:lnTo>
                <a:close/>
              </a:path>
              <a:path w="1197610" h="7315200">
                <a:moveTo>
                  <a:pt x="455930" y="1716180"/>
                </a:moveTo>
                <a:lnTo>
                  <a:pt x="455930" y="1720816"/>
                </a:lnTo>
                <a:lnTo>
                  <a:pt x="450850" y="1720816"/>
                </a:lnTo>
                <a:lnTo>
                  <a:pt x="450850" y="1716180"/>
                </a:lnTo>
                <a:lnTo>
                  <a:pt x="455930" y="1716180"/>
                </a:lnTo>
                <a:close/>
              </a:path>
              <a:path w="1197610" h="7315200">
                <a:moveTo>
                  <a:pt x="461010" y="1706907"/>
                </a:moveTo>
                <a:lnTo>
                  <a:pt x="461010" y="1730090"/>
                </a:lnTo>
                <a:lnTo>
                  <a:pt x="455930" y="1730090"/>
                </a:lnTo>
                <a:lnTo>
                  <a:pt x="455930" y="1711544"/>
                </a:lnTo>
                <a:lnTo>
                  <a:pt x="461010" y="1706907"/>
                </a:lnTo>
                <a:close/>
              </a:path>
              <a:path w="1197610" h="7315200">
                <a:moveTo>
                  <a:pt x="474980" y="0"/>
                </a:moveTo>
                <a:lnTo>
                  <a:pt x="474980" y="4553752"/>
                </a:lnTo>
                <a:lnTo>
                  <a:pt x="469900" y="4553752"/>
                </a:lnTo>
                <a:lnTo>
                  <a:pt x="469900" y="0"/>
                </a:lnTo>
                <a:lnTo>
                  <a:pt x="474980" y="0"/>
                </a:lnTo>
                <a:close/>
              </a:path>
              <a:path w="1197610" h="7315200">
                <a:moveTo>
                  <a:pt x="525780" y="0"/>
                </a:moveTo>
                <a:lnTo>
                  <a:pt x="525780" y="5110138"/>
                </a:lnTo>
                <a:lnTo>
                  <a:pt x="520700" y="5110138"/>
                </a:lnTo>
                <a:lnTo>
                  <a:pt x="520700" y="0"/>
                </a:lnTo>
                <a:lnTo>
                  <a:pt x="525780" y="0"/>
                </a:lnTo>
                <a:close/>
              </a:path>
              <a:path w="1197610" h="7315200">
                <a:moveTo>
                  <a:pt x="543560" y="0"/>
                </a:moveTo>
                <a:lnTo>
                  <a:pt x="543560" y="2105651"/>
                </a:lnTo>
                <a:lnTo>
                  <a:pt x="539750" y="2105651"/>
                </a:lnTo>
                <a:lnTo>
                  <a:pt x="539750" y="3918544"/>
                </a:lnTo>
                <a:lnTo>
                  <a:pt x="530860" y="3918544"/>
                </a:lnTo>
                <a:lnTo>
                  <a:pt x="530860" y="0"/>
                </a:lnTo>
                <a:lnTo>
                  <a:pt x="543560" y="0"/>
                </a:lnTo>
                <a:close/>
              </a:path>
              <a:path w="1197610" h="7315200">
                <a:moveTo>
                  <a:pt x="548640" y="3978819"/>
                </a:moveTo>
                <a:lnTo>
                  <a:pt x="539750" y="3978819"/>
                </a:lnTo>
                <a:lnTo>
                  <a:pt x="534670" y="3974182"/>
                </a:lnTo>
                <a:lnTo>
                  <a:pt x="539750" y="3974182"/>
                </a:lnTo>
                <a:lnTo>
                  <a:pt x="548640" y="3978819"/>
                </a:lnTo>
                <a:close/>
              </a:path>
              <a:path w="1197610" h="7315200">
                <a:moveTo>
                  <a:pt x="576580" y="2499758"/>
                </a:moveTo>
                <a:lnTo>
                  <a:pt x="576580" y="3946363"/>
                </a:lnTo>
                <a:lnTo>
                  <a:pt x="570230" y="3956070"/>
                </a:lnTo>
                <a:lnTo>
                  <a:pt x="560070" y="3973747"/>
                </a:lnTo>
                <a:lnTo>
                  <a:pt x="553720" y="3983455"/>
                </a:lnTo>
                <a:lnTo>
                  <a:pt x="548640" y="3978819"/>
                </a:lnTo>
                <a:lnTo>
                  <a:pt x="539750" y="3974182"/>
                </a:lnTo>
                <a:lnTo>
                  <a:pt x="534670" y="3974182"/>
                </a:lnTo>
                <a:lnTo>
                  <a:pt x="534670" y="3927817"/>
                </a:lnTo>
                <a:lnTo>
                  <a:pt x="539750" y="3923180"/>
                </a:lnTo>
                <a:lnTo>
                  <a:pt x="539750" y="2110287"/>
                </a:lnTo>
                <a:lnTo>
                  <a:pt x="543560" y="2110287"/>
                </a:lnTo>
                <a:lnTo>
                  <a:pt x="543560" y="0"/>
                </a:lnTo>
                <a:lnTo>
                  <a:pt x="567690" y="0"/>
                </a:lnTo>
                <a:lnTo>
                  <a:pt x="567690" y="2499758"/>
                </a:lnTo>
                <a:lnTo>
                  <a:pt x="576580" y="2499758"/>
                </a:lnTo>
                <a:close/>
              </a:path>
              <a:path w="1197610" h="7315200">
                <a:moveTo>
                  <a:pt x="567690" y="3967227"/>
                </a:moveTo>
                <a:lnTo>
                  <a:pt x="567690" y="3992728"/>
                </a:lnTo>
                <a:lnTo>
                  <a:pt x="562610" y="3988092"/>
                </a:lnTo>
                <a:lnTo>
                  <a:pt x="557530" y="3988092"/>
                </a:lnTo>
                <a:lnTo>
                  <a:pt x="567690" y="3967227"/>
                </a:lnTo>
                <a:close/>
              </a:path>
              <a:path w="1197610" h="7315200">
                <a:moveTo>
                  <a:pt x="585470" y="2054649"/>
                </a:moveTo>
                <a:lnTo>
                  <a:pt x="585470" y="2471938"/>
                </a:lnTo>
                <a:lnTo>
                  <a:pt x="576580" y="2471938"/>
                </a:lnTo>
                <a:lnTo>
                  <a:pt x="574040" y="2478894"/>
                </a:lnTo>
                <a:lnTo>
                  <a:pt x="570230" y="2492803"/>
                </a:lnTo>
                <a:lnTo>
                  <a:pt x="567690" y="2499758"/>
                </a:lnTo>
                <a:lnTo>
                  <a:pt x="567690" y="0"/>
                </a:lnTo>
                <a:lnTo>
                  <a:pt x="576580" y="0"/>
                </a:lnTo>
                <a:lnTo>
                  <a:pt x="576580" y="2054649"/>
                </a:lnTo>
                <a:lnTo>
                  <a:pt x="585470" y="2054649"/>
                </a:lnTo>
                <a:close/>
              </a:path>
              <a:path w="1197610" h="7315200">
                <a:moveTo>
                  <a:pt x="585470" y="3231901"/>
                </a:moveTo>
                <a:lnTo>
                  <a:pt x="585470" y="4243103"/>
                </a:lnTo>
                <a:lnTo>
                  <a:pt x="571500" y="4243103"/>
                </a:lnTo>
                <a:lnTo>
                  <a:pt x="571500" y="3959403"/>
                </a:lnTo>
                <a:lnTo>
                  <a:pt x="572770" y="3956795"/>
                </a:lnTo>
                <a:lnTo>
                  <a:pt x="576580" y="3946363"/>
                </a:lnTo>
                <a:lnTo>
                  <a:pt x="576580" y="3204516"/>
                </a:lnTo>
                <a:lnTo>
                  <a:pt x="580390" y="3214224"/>
                </a:lnTo>
                <a:lnTo>
                  <a:pt x="585470" y="3231901"/>
                </a:lnTo>
                <a:close/>
              </a:path>
              <a:path w="1197610" h="7315200">
                <a:moveTo>
                  <a:pt x="576580" y="3204516"/>
                </a:moveTo>
                <a:close/>
              </a:path>
              <a:path w="1197610" h="7315200">
                <a:moveTo>
                  <a:pt x="604520" y="3199879"/>
                </a:moveTo>
                <a:lnTo>
                  <a:pt x="604520" y="3209153"/>
                </a:lnTo>
                <a:lnTo>
                  <a:pt x="599440" y="3209153"/>
                </a:lnTo>
                <a:lnTo>
                  <a:pt x="599440" y="3223062"/>
                </a:lnTo>
                <a:lnTo>
                  <a:pt x="595630" y="3223062"/>
                </a:lnTo>
                <a:lnTo>
                  <a:pt x="595630" y="3213789"/>
                </a:lnTo>
                <a:lnTo>
                  <a:pt x="590550" y="3209153"/>
                </a:lnTo>
                <a:lnTo>
                  <a:pt x="581660" y="3209153"/>
                </a:lnTo>
                <a:lnTo>
                  <a:pt x="576580" y="3204516"/>
                </a:lnTo>
                <a:lnTo>
                  <a:pt x="576580" y="2492802"/>
                </a:lnTo>
                <a:lnTo>
                  <a:pt x="577850" y="2485848"/>
                </a:lnTo>
                <a:lnTo>
                  <a:pt x="580390" y="2478893"/>
                </a:lnTo>
                <a:lnTo>
                  <a:pt x="585470" y="2471938"/>
                </a:lnTo>
                <a:lnTo>
                  <a:pt x="585470" y="3185970"/>
                </a:lnTo>
                <a:lnTo>
                  <a:pt x="595630" y="3190606"/>
                </a:lnTo>
                <a:lnTo>
                  <a:pt x="604520" y="3199879"/>
                </a:lnTo>
                <a:close/>
              </a:path>
              <a:path w="1197610" h="7315200">
                <a:moveTo>
                  <a:pt x="581660" y="2040740"/>
                </a:moveTo>
                <a:lnTo>
                  <a:pt x="581660" y="2045375"/>
                </a:lnTo>
                <a:lnTo>
                  <a:pt x="576580" y="2045375"/>
                </a:lnTo>
                <a:lnTo>
                  <a:pt x="576580" y="2036104"/>
                </a:lnTo>
                <a:lnTo>
                  <a:pt x="581660" y="2040740"/>
                </a:lnTo>
                <a:close/>
              </a:path>
              <a:path w="1197610" h="7315200">
                <a:moveTo>
                  <a:pt x="595630" y="1957282"/>
                </a:moveTo>
                <a:lnTo>
                  <a:pt x="595630" y="1961919"/>
                </a:lnTo>
                <a:lnTo>
                  <a:pt x="590550" y="1961919"/>
                </a:lnTo>
                <a:lnTo>
                  <a:pt x="576580" y="2031467"/>
                </a:lnTo>
                <a:lnTo>
                  <a:pt x="576580" y="0"/>
                </a:lnTo>
                <a:lnTo>
                  <a:pt x="585470" y="0"/>
                </a:lnTo>
                <a:lnTo>
                  <a:pt x="585470" y="1581719"/>
                </a:lnTo>
                <a:lnTo>
                  <a:pt x="590550" y="1581719"/>
                </a:lnTo>
                <a:lnTo>
                  <a:pt x="590550" y="1957282"/>
                </a:lnTo>
                <a:lnTo>
                  <a:pt x="595630" y="1957282"/>
                </a:lnTo>
                <a:close/>
              </a:path>
              <a:path w="1197610" h="7315200">
                <a:moveTo>
                  <a:pt x="581668" y="2045385"/>
                </a:moveTo>
                <a:close/>
              </a:path>
              <a:path w="1197610" h="7315200">
                <a:moveTo>
                  <a:pt x="636270" y="2109128"/>
                </a:moveTo>
                <a:lnTo>
                  <a:pt x="636270" y="3181331"/>
                </a:lnTo>
                <a:lnTo>
                  <a:pt x="632460" y="3181331"/>
                </a:lnTo>
                <a:lnTo>
                  <a:pt x="627380" y="3185967"/>
                </a:lnTo>
                <a:lnTo>
                  <a:pt x="618490" y="3185968"/>
                </a:lnTo>
                <a:lnTo>
                  <a:pt x="613410" y="3190604"/>
                </a:lnTo>
                <a:lnTo>
                  <a:pt x="595630" y="3190606"/>
                </a:lnTo>
                <a:lnTo>
                  <a:pt x="585470" y="3185970"/>
                </a:lnTo>
                <a:lnTo>
                  <a:pt x="585470" y="2050012"/>
                </a:lnTo>
                <a:lnTo>
                  <a:pt x="581668" y="2045385"/>
                </a:lnTo>
                <a:lnTo>
                  <a:pt x="590550" y="2054650"/>
                </a:lnTo>
                <a:lnTo>
                  <a:pt x="590550" y="2652764"/>
                </a:lnTo>
                <a:lnTo>
                  <a:pt x="595630" y="2652764"/>
                </a:lnTo>
                <a:lnTo>
                  <a:pt x="595630" y="2513668"/>
                </a:lnTo>
                <a:lnTo>
                  <a:pt x="599440" y="2513668"/>
                </a:lnTo>
                <a:lnTo>
                  <a:pt x="599440" y="2059288"/>
                </a:lnTo>
                <a:lnTo>
                  <a:pt x="613410" y="2056981"/>
                </a:lnTo>
                <a:lnTo>
                  <a:pt x="613410" y="2949504"/>
                </a:lnTo>
                <a:lnTo>
                  <a:pt x="618490" y="2949504"/>
                </a:lnTo>
                <a:lnTo>
                  <a:pt x="618490" y="2963413"/>
                </a:lnTo>
                <a:lnTo>
                  <a:pt x="623570" y="2958777"/>
                </a:lnTo>
                <a:lnTo>
                  <a:pt x="627380" y="2958777"/>
                </a:lnTo>
                <a:lnTo>
                  <a:pt x="627380" y="2949504"/>
                </a:lnTo>
                <a:lnTo>
                  <a:pt x="632460" y="2949504"/>
                </a:lnTo>
                <a:lnTo>
                  <a:pt x="632460" y="2108085"/>
                </a:lnTo>
                <a:lnTo>
                  <a:pt x="636270" y="2109128"/>
                </a:lnTo>
                <a:close/>
              </a:path>
              <a:path w="1197610" h="7315200">
                <a:moveTo>
                  <a:pt x="623570" y="3250881"/>
                </a:moveTo>
                <a:lnTo>
                  <a:pt x="615950" y="3254287"/>
                </a:lnTo>
                <a:lnTo>
                  <a:pt x="609599" y="3257257"/>
                </a:lnTo>
                <a:lnTo>
                  <a:pt x="601980" y="3259358"/>
                </a:lnTo>
                <a:lnTo>
                  <a:pt x="595630" y="3260155"/>
                </a:lnTo>
                <a:lnTo>
                  <a:pt x="595630" y="4238467"/>
                </a:lnTo>
                <a:lnTo>
                  <a:pt x="585470" y="4238467"/>
                </a:lnTo>
                <a:lnTo>
                  <a:pt x="585470" y="3241608"/>
                </a:lnTo>
                <a:lnTo>
                  <a:pt x="595630" y="3244361"/>
                </a:lnTo>
                <a:lnTo>
                  <a:pt x="613410" y="3248128"/>
                </a:lnTo>
                <a:lnTo>
                  <a:pt x="623570" y="3250881"/>
                </a:lnTo>
                <a:close/>
              </a:path>
              <a:path w="1197610" h="7315200">
                <a:moveTo>
                  <a:pt x="623570" y="102662"/>
                </a:moveTo>
                <a:lnTo>
                  <a:pt x="623570" y="1312801"/>
                </a:lnTo>
                <a:lnTo>
                  <a:pt x="604520" y="1312801"/>
                </a:lnTo>
                <a:lnTo>
                  <a:pt x="599440" y="1317438"/>
                </a:lnTo>
                <a:lnTo>
                  <a:pt x="599440" y="1563173"/>
                </a:lnTo>
                <a:lnTo>
                  <a:pt x="595630" y="1563173"/>
                </a:lnTo>
                <a:lnTo>
                  <a:pt x="595630" y="1567810"/>
                </a:lnTo>
                <a:lnTo>
                  <a:pt x="590550" y="1572446"/>
                </a:lnTo>
                <a:lnTo>
                  <a:pt x="590550" y="1577083"/>
                </a:lnTo>
                <a:lnTo>
                  <a:pt x="585470" y="1581719"/>
                </a:lnTo>
                <a:lnTo>
                  <a:pt x="585470" y="0"/>
                </a:lnTo>
                <a:lnTo>
                  <a:pt x="618490" y="0"/>
                </a:lnTo>
                <a:lnTo>
                  <a:pt x="618490" y="102662"/>
                </a:lnTo>
                <a:lnTo>
                  <a:pt x="623570" y="102662"/>
                </a:lnTo>
                <a:close/>
              </a:path>
              <a:path w="1197610" h="7315200">
                <a:moveTo>
                  <a:pt x="595630" y="2054650"/>
                </a:moveTo>
                <a:lnTo>
                  <a:pt x="595630" y="2648128"/>
                </a:lnTo>
                <a:lnTo>
                  <a:pt x="590550" y="2648128"/>
                </a:lnTo>
                <a:lnTo>
                  <a:pt x="590550" y="2054650"/>
                </a:lnTo>
                <a:lnTo>
                  <a:pt x="595630" y="2054650"/>
                </a:lnTo>
                <a:close/>
              </a:path>
              <a:path w="1197610" h="7315200">
                <a:moveTo>
                  <a:pt x="609600" y="1943373"/>
                </a:moveTo>
                <a:lnTo>
                  <a:pt x="609600" y="1948009"/>
                </a:lnTo>
                <a:lnTo>
                  <a:pt x="604520" y="1948009"/>
                </a:lnTo>
                <a:lnTo>
                  <a:pt x="604520" y="1952646"/>
                </a:lnTo>
                <a:lnTo>
                  <a:pt x="599440" y="1952646"/>
                </a:lnTo>
                <a:lnTo>
                  <a:pt x="595630" y="1957282"/>
                </a:lnTo>
                <a:lnTo>
                  <a:pt x="590550" y="1957282"/>
                </a:lnTo>
                <a:lnTo>
                  <a:pt x="590550" y="1929463"/>
                </a:lnTo>
                <a:lnTo>
                  <a:pt x="595630" y="1934100"/>
                </a:lnTo>
                <a:lnTo>
                  <a:pt x="604520" y="1938736"/>
                </a:lnTo>
                <a:lnTo>
                  <a:pt x="609600" y="1943373"/>
                </a:lnTo>
                <a:close/>
              </a:path>
              <a:path w="1197610" h="7315200">
                <a:moveTo>
                  <a:pt x="627380" y="1846005"/>
                </a:moveTo>
                <a:lnTo>
                  <a:pt x="623570" y="1850641"/>
                </a:lnTo>
                <a:lnTo>
                  <a:pt x="623570" y="1859914"/>
                </a:lnTo>
                <a:lnTo>
                  <a:pt x="618490" y="1864551"/>
                </a:lnTo>
                <a:lnTo>
                  <a:pt x="613410" y="1859915"/>
                </a:lnTo>
                <a:lnTo>
                  <a:pt x="604520" y="1859915"/>
                </a:lnTo>
                <a:lnTo>
                  <a:pt x="599440" y="1855278"/>
                </a:lnTo>
                <a:lnTo>
                  <a:pt x="599440" y="1915553"/>
                </a:lnTo>
                <a:lnTo>
                  <a:pt x="595630" y="1924826"/>
                </a:lnTo>
                <a:lnTo>
                  <a:pt x="590550" y="1929463"/>
                </a:lnTo>
                <a:lnTo>
                  <a:pt x="590550" y="1581719"/>
                </a:lnTo>
                <a:lnTo>
                  <a:pt x="594360" y="1587950"/>
                </a:lnTo>
                <a:lnTo>
                  <a:pt x="604520" y="1596527"/>
                </a:lnTo>
                <a:lnTo>
                  <a:pt x="604520" y="1841368"/>
                </a:lnTo>
                <a:lnTo>
                  <a:pt x="613410" y="1846005"/>
                </a:lnTo>
                <a:lnTo>
                  <a:pt x="627380" y="1846005"/>
                </a:lnTo>
                <a:close/>
              </a:path>
              <a:path w="1197610" h="7315200">
                <a:moveTo>
                  <a:pt x="599440" y="2050013"/>
                </a:moveTo>
                <a:lnTo>
                  <a:pt x="599440" y="2513668"/>
                </a:lnTo>
                <a:lnTo>
                  <a:pt x="595630" y="2509031"/>
                </a:lnTo>
                <a:lnTo>
                  <a:pt x="595630" y="2050013"/>
                </a:lnTo>
                <a:lnTo>
                  <a:pt x="599440" y="2050013"/>
                </a:lnTo>
                <a:close/>
              </a:path>
              <a:path w="1197610" h="7315200">
                <a:moveTo>
                  <a:pt x="599440" y="1961919"/>
                </a:moveTo>
                <a:lnTo>
                  <a:pt x="599440" y="1966555"/>
                </a:lnTo>
                <a:lnTo>
                  <a:pt x="595630" y="1966555"/>
                </a:lnTo>
                <a:lnTo>
                  <a:pt x="595630" y="1961919"/>
                </a:lnTo>
                <a:lnTo>
                  <a:pt x="599440" y="1961919"/>
                </a:lnTo>
                <a:close/>
              </a:path>
              <a:path w="1197610" h="7315200">
                <a:moveTo>
                  <a:pt x="604520" y="3213789"/>
                </a:moveTo>
                <a:lnTo>
                  <a:pt x="604520" y="3218426"/>
                </a:lnTo>
                <a:lnTo>
                  <a:pt x="599440" y="3218426"/>
                </a:lnTo>
                <a:lnTo>
                  <a:pt x="599440" y="3213789"/>
                </a:lnTo>
                <a:lnTo>
                  <a:pt x="604520" y="3213789"/>
                </a:lnTo>
                <a:close/>
              </a:path>
              <a:path w="1197610" h="7315200">
                <a:moveTo>
                  <a:pt x="604520" y="2017558"/>
                </a:moveTo>
                <a:lnTo>
                  <a:pt x="604520" y="2026832"/>
                </a:lnTo>
                <a:lnTo>
                  <a:pt x="599440" y="2022195"/>
                </a:lnTo>
                <a:lnTo>
                  <a:pt x="599440" y="2017558"/>
                </a:lnTo>
                <a:lnTo>
                  <a:pt x="604520" y="2017558"/>
                </a:lnTo>
                <a:close/>
              </a:path>
              <a:path w="1197610" h="7315200">
                <a:moveTo>
                  <a:pt x="609600" y="1961919"/>
                </a:moveTo>
                <a:lnTo>
                  <a:pt x="609600" y="2012922"/>
                </a:lnTo>
                <a:lnTo>
                  <a:pt x="604520" y="2008285"/>
                </a:lnTo>
                <a:lnTo>
                  <a:pt x="601980" y="1997853"/>
                </a:lnTo>
                <a:lnTo>
                  <a:pt x="599440" y="1976988"/>
                </a:lnTo>
                <a:lnTo>
                  <a:pt x="599440" y="1966556"/>
                </a:lnTo>
                <a:lnTo>
                  <a:pt x="604520" y="1966556"/>
                </a:lnTo>
                <a:lnTo>
                  <a:pt x="609600" y="1961919"/>
                </a:lnTo>
                <a:close/>
              </a:path>
              <a:path w="1197610" h="7315200">
                <a:moveTo>
                  <a:pt x="604520" y="1957283"/>
                </a:moveTo>
                <a:lnTo>
                  <a:pt x="604520" y="1961919"/>
                </a:lnTo>
                <a:lnTo>
                  <a:pt x="599440" y="1961919"/>
                </a:lnTo>
                <a:lnTo>
                  <a:pt x="599440" y="1957283"/>
                </a:lnTo>
                <a:lnTo>
                  <a:pt x="604520" y="1957283"/>
                </a:lnTo>
                <a:close/>
              </a:path>
              <a:path w="1197610" h="7315200">
                <a:moveTo>
                  <a:pt x="623570" y="1864551"/>
                </a:moveTo>
                <a:lnTo>
                  <a:pt x="623570" y="1892370"/>
                </a:lnTo>
                <a:lnTo>
                  <a:pt x="618490" y="1887734"/>
                </a:lnTo>
                <a:lnTo>
                  <a:pt x="609599" y="1887733"/>
                </a:lnTo>
                <a:lnTo>
                  <a:pt x="604520" y="1883097"/>
                </a:lnTo>
                <a:lnTo>
                  <a:pt x="604520" y="1910917"/>
                </a:lnTo>
                <a:lnTo>
                  <a:pt x="599440" y="1910917"/>
                </a:lnTo>
                <a:lnTo>
                  <a:pt x="599440" y="1855278"/>
                </a:lnTo>
                <a:lnTo>
                  <a:pt x="601980" y="1862233"/>
                </a:lnTo>
                <a:lnTo>
                  <a:pt x="605790" y="1876143"/>
                </a:lnTo>
                <a:lnTo>
                  <a:pt x="609600" y="1883097"/>
                </a:lnTo>
                <a:lnTo>
                  <a:pt x="613410" y="1878461"/>
                </a:lnTo>
                <a:lnTo>
                  <a:pt x="618490" y="1869188"/>
                </a:lnTo>
                <a:lnTo>
                  <a:pt x="623570" y="1864551"/>
                </a:lnTo>
                <a:close/>
              </a:path>
              <a:path w="1197610" h="7315200">
                <a:moveTo>
                  <a:pt x="632460" y="1549264"/>
                </a:moveTo>
                <a:lnTo>
                  <a:pt x="632460" y="1572446"/>
                </a:lnTo>
                <a:lnTo>
                  <a:pt x="622300" y="1568969"/>
                </a:lnTo>
                <a:lnTo>
                  <a:pt x="599440" y="1558537"/>
                </a:lnTo>
                <a:lnTo>
                  <a:pt x="599440" y="1331347"/>
                </a:lnTo>
                <a:lnTo>
                  <a:pt x="604520" y="1335984"/>
                </a:lnTo>
                <a:lnTo>
                  <a:pt x="604520" y="1340620"/>
                </a:lnTo>
                <a:lnTo>
                  <a:pt x="609599" y="1335984"/>
                </a:lnTo>
                <a:lnTo>
                  <a:pt x="613410" y="1335984"/>
                </a:lnTo>
                <a:lnTo>
                  <a:pt x="613410" y="1340621"/>
                </a:lnTo>
                <a:lnTo>
                  <a:pt x="623570" y="1340621"/>
                </a:lnTo>
                <a:lnTo>
                  <a:pt x="623570" y="1345257"/>
                </a:lnTo>
                <a:lnTo>
                  <a:pt x="627380" y="1345257"/>
                </a:lnTo>
                <a:lnTo>
                  <a:pt x="627380" y="1549264"/>
                </a:lnTo>
                <a:lnTo>
                  <a:pt x="632460" y="1549264"/>
                </a:lnTo>
                <a:close/>
              </a:path>
              <a:path w="1197610" h="7315200">
                <a:moveTo>
                  <a:pt x="618490" y="1312801"/>
                </a:moveTo>
                <a:lnTo>
                  <a:pt x="618490" y="1322074"/>
                </a:lnTo>
                <a:lnTo>
                  <a:pt x="613410" y="1331347"/>
                </a:lnTo>
                <a:lnTo>
                  <a:pt x="609600" y="1335984"/>
                </a:lnTo>
                <a:lnTo>
                  <a:pt x="604520" y="1335984"/>
                </a:lnTo>
                <a:lnTo>
                  <a:pt x="604520" y="1331347"/>
                </a:lnTo>
                <a:lnTo>
                  <a:pt x="599440" y="1331347"/>
                </a:lnTo>
                <a:lnTo>
                  <a:pt x="599440" y="1317438"/>
                </a:lnTo>
                <a:lnTo>
                  <a:pt x="604520" y="1312801"/>
                </a:lnTo>
                <a:lnTo>
                  <a:pt x="618490" y="1312801"/>
                </a:lnTo>
                <a:close/>
              </a:path>
              <a:path w="1197610" h="7315200">
                <a:moveTo>
                  <a:pt x="627379" y="4261649"/>
                </a:moveTo>
                <a:lnTo>
                  <a:pt x="613410" y="4275559"/>
                </a:lnTo>
                <a:lnTo>
                  <a:pt x="604520" y="4275559"/>
                </a:lnTo>
                <a:lnTo>
                  <a:pt x="604520" y="3264581"/>
                </a:lnTo>
                <a:lnTo>
                  <a:pt x="609600" y="3267110"/>
                </a:lnTo>
                <a:lnTo>
                  <a:pt x="609600" y="4257013"/>
                </a:lnTo>
                <a:lnTo>
                  <a:pt x="613410" y="4257013"/>
                </a:lnTo>
                <a:lnTo>
                  <a:pt x="623570" y="4261649"/>
                </a:lnTo>
                <a:lnTo>
                  <a:pt x="627379" y="4261649"/>
                </a:lnTo>
                <a:close/>
              </a:path>
              <a:path w="1197610" h="7315200">
                <a:moveTo>
                  <a:pt x="623570" y="3204516"/>
                </a:moveTo>
                <a:lnTo>
                  <a:pt x="623570" y="3250881"/>
                </a:lnTo>
                <a:lnTo>
                  <a:pt x="617220" y="3243202"/>
                </a:lnTo>
                <a:lnTo>
                  <a:pt x="612140" y="3234653"/>
                </a:lnTo>
                <a:lnTo>
                  <a:pt x="608330" y="3226105"/>
                </a:lnTo>
                <a:lnTo>
                  <a:pt x="604520" y="3218426"/>
                </a:lnTo>
                <a:lnTo>
                  <a:pt x="609600" y="3218426"/>
                </a:lnTo>
                <a:lnTo>
                  <a:pt x="609600" y="3213789"/>
                </a:lnTo>
                <a:lnTo>
                  <a:pt x="613410" y="3213789"/>
                </a:lnTo>
                <a:lnTo>
                  <a:pt x="613410" y="3204516"/>
                </a:lnTo>
                <a:lnTo>
                  <a:pt x="623570" y="3204516"/>
                </a:lnTo>
                <a:close/>
              </a:path>
              <a:path w="1197610" h="7315200">
                <a:moveTo>
                  <a:pt x="613410" y="3190604"/>
                </a:moveTo>
                <a:lnTo>
                  <a:pt x="613410" y="3209153"/>
                </a:lnTo>
                <a:lnTo>
                  <a:pt x="609600" y="3204517"/>
                </a:lnTo>
                <a:lnTo>
                  <a:pt x="604520" y="3204516"/>
                </a:lnTo>
                <a:lnTo>
                  <a:pt x="604520" y="3195243"/>
                </a:lnTo>
                <a:lnTo>
                  <a:pt x="609600" y="3195243"/>
                </a:lnTo>
                <a:lnTo>
                  <a:pt x="609600" y="3190604"/>
                </a:lnTo>
                <a:lnTo>
                  <a:pt x="613410" y="3190604"/>
                </a:lnTo>
                <a:close/>
              </a:path>
              <a:path w="1197610" h="7315200">
                <a:moveTo>
                  <a:pt x="632460" y="1980465"/>
                </a:moveTo>
                <a:lnTo>
                  <a:pt x="632460" y="2029947"/>
                </a:lnTo>
                <a:lnTo>
                  <a:pt x="627379" y="2012923"/>
                </a:lnTo>
                <a:lnTo>
                  <a:pt x="623570" y="2019153"/>
                </a:lnTo>
                <a:lnTo>
                  <a:pt x="613410" y="2029875"/>
                </a:lnTo>
                <a:lnTo>
                  <a:pt x="609599" y="2036104"/>
                </a:lnTo>
                <a:lnTo>
                  <a:pt x="604520" y="2031468"/>
                </a:lnTo>
                <a:lnTo>
                  <a:pt x="604520" y="2012922"/>
                </a:lnTo>
                <a:lnTo>
                  <a:pt x="609600" y="2012922"/>
                </a:lnTo>
                <a:lnTo>
                  <a:pt x="609600" y="1961919"/>
                </a:lnTo>
                <a:lnTo>
                  <a:pt x="613410" y="1961919"/>
                </a:lnTo>
                <a:lnTo>
                  <a:pt x="613410" y="1952647"/>
                </a:lnTo>
                <a:lnTo>
                  <a:pt x="618490" y="1952647"/>
                </a:lnTo>
                <a:lnTo>
                  <a:pt x="618490" y="1966555"/>
                </a:lnTo>
                <a:lnTo>
                  <a:pt x="623570" y="1966555"/>
                </a:lnTo>
                <a:lnTo>
                  <a:pt x="623570" y="1971192"/>
                </a:lnTo>
                <a:lnTo>
                  <a:pt x="627380" y="1971192"/>
                </a:lnTo>
                <a:lnTo>
                  <a:pt x="627380" y="1989738"/>
                </a:lnTo>
                <a:lnTo>
                  <a:pt x="632460" y="1980465"/>
                </a:lnTo>
                <a:close/>
              </a:path>
              <a:path w="1197610" h="7315200">
                <a:moveTo>
                  <a:pt x="609599" y="1957282"/>
                </a:moveTo>
                <a:lnTo>
                  <a:pt x="604520" y="1957282"/>
                </a:lnTo>
                <a:lnTo>
                  <a:pt x="604520" y="1952646"/>
                </a:lnTo>
                <a:lnTo>
                  <a:pt x="609599" y="1957282"/>
                </a:lnTo>
                <a:close/>
              </a:path>
              <a:path w="1197610" h="7315200">
                <a:moveTo>
                  <a:pt x="613410" y="1910917"/>
                </a:moveTo>
                <a:lnTo>
                  <a:pt x="609600" y="1915553"/>
                </a:lnTo>
                <a:lnTo>
                  <a:pt x="604520" y="1915554"/>
                </a:lnTo>
                <a:lnTo>
                  <a:pt x="604520" y="1906280"/>
                </a:lnTo>
                <a:lnTo>
                  <a:pt x="609599" y="1910916"/>
                </a:lnTo>
                <a:lnTo>
                  <a:pt x="613410" y="1910917"/>
                </a:lnTo>
                <a:close/>
              </a:path>
              <a:path w="1197610" h="7315200">
                <a:moveTo>
                  <a:pt x="775970" y="2981959"/>
                </a:moveTo>
                <a:lnTo>
                  <a:pt x="775970" y="3028325"/>
                </a:lnTo>
                <a:lnTo>
                  <a:pt x="770890" y="3023688"/>
                </a:lnTo>
                <a:lnTo>
                  <a:pt x="767080" y="3023688"/>
                </a:lnTo>
                <a:lnTo>
                  <a:pt x="762000" y="3019052"/>
                </a:lnTo>
                <a:lnTo>
                  <a:pt x="756920" y="3009779"/>
                </a:lnTo>
                <a:lnTo>
                  <a:pt x="753110" y="3005142"/>
                </a:lnTo>
                <a:lnTo>
                  <a:pt x="753110" y="5235325"/>
                </a:lnTo>
                <a:lnTo>
                  <a:pt x="748030" y="5235325"/>
                </a:lnTo>
                <a:lnTo>
                  <a:pt x="739140" y="5230688"/>
                </a:lnTo>
                <a:lnTo>
                  <a:pt x="734060" y="5230688"/>
                </a:lnTo>
                <a:lnTo>
                  <a:pt x="728980" y="5226052"/>
                </a:lnTo>
                <a:lnTo>
                  <a:pt x="725169" y="5226051"/>
                </a:lnTo>
                <a:lnTo>
                  <a:pt x="720090" y="5221415"/>
                </a:lnTo>
                <a:lnTo>
                  <a:pt x="702310" y="5221415"/>
                </a:lnTo>
                <a:lnTo>
                  <a:pt x="702310" y="1827458"/>
                </a:lnTo>
                <a:lnTo>
                  <a:pt x="697230" y="1827458"/>
                </a:lnTo>
                <a:lnTo>
                  <a:pt x="688340" y="1822821"/>
                </a:lnTo>
                <a:lnTo>
                  <a:pt x="683260" y="1822821"/>
                </a:lnTo>
                <a:lnTo>
                  <a:pt x="673100" y="1820069"/>
                </a:lnTo>
                <a:lnTo>
                  <a:pt x="651510" y="1816302"/>
                </a:lnTo>
                <a:lnTo>
                  <a:pt x="641350" y="1813548"/>
                </a:lnTo>
                <a:lnTo>
                  <a:pt x="636270" y="1813548"/>
                </a:lnTo>
                <a:lnTo>
                  <a:pt x="632460" y="1818185"/>
                </a:lnTo>
                <a:lnTo>
                  <a:pt x="627379" y="1818186"/>
                </a:lnTo>
                <a:lnTo>
                  <a:pt x="604520" y="1841368"/>
                </a:lnTo>
                <a:lnTo>
                  <a:pt x="604520" y="1596527"/>
                </a:lnTo>
                <a:lnTo>
                  <a:pt x="607060" y="1598672"/>
                </a:lnTo>
                <a:lnTo>
                  <a:pt x="613410" y="1604902"/>
                </a:lnTo>
                <a:lnTo>
                  <a:pt x="618490" y="1597223"/>
                </a:lnTo>
                <a:lnTo>
                  <a:pt x="628650" y="1580126"/>
                </a:lnTo>
                <a:lnTo>
                  <a:pt x="632460" y="1572446"/>
                </a:lnTo>
                <a:lnTo>
                  <a:pt x="632460" y="1549264"/>
                </a:lnTo>
                <a:lnTo>
                  <a:pt x="636270" y="1553901"/>
                </a:lnTo>
                <a:lnTo>
                  <a:pt x="636270" y="1349665"/>
                </a:lnTo>
                <a:lnTo>
                  <a:pt x="641350" y="1352184"/>
                </a:lnTo>
                <a:lnTo>
                  <a:pt x="641350" y="1808910"/>
                </a:lnTo>
                <a:lnTo>
                  <a:pt x="646430" y="1813547"/>
                </a:lnTo>
                <a:lnTo>
                  <a:pt x="646430" y="1805868"/>
                </a:lnTo>
                <a:lnTo>
                  <a:pt x="650240" y="1788771"/>
                </a:lnTo>
                <a:lnTo>
                  <a:pt x="650240" y="1771818"/>
                </a:lnTo>
                <a:lnTo>
                  <a:pt x="655320" y="1767181"/>
                </a:lnTo>
                <a:lnTo>
                  <a:pt x="655320" y="1354943"/>
                </a:lnTo>
                <a:lnTo>
                  <a:pt x="656590" y="1355110"/>
                </a:lnTo>
                <a:lnTo>
                  <a:pt x="664210" y="1347214"/>
                </a:lnTo>
                <a:lnTo>
                  <a:pt x="664210" y="1326711"/>
                </a:lnTo>
                <a:lnTo>
                  <a:pt x="669290" y="1322074"/>
                </a:lnTo>
                <a:lnTo>
                  <a:pt x="669290" y="941877"/>
                </a:lnTo>
                <a:lnTo>
                  <a:pt x="674370" y="941877"/>
                </a:lnTo>
                <a:lnTo>
                  <a:pt x="678180" y="946513"/>
                </a:lnTo>
                <a:lnTo>
                  <a:pt x="683260" y="941877"/>
                </a:lnTo>
                <a:lnTo>
                  <a:pt x="683260" y="937241"/>
                </a:lnTo>
                <a:lnTo>
                  <a:pt x="688340" y="932604"/>
                </a:lnTo>
                <a:lnTo>
                  <a:pt x="688340" y="918694"/>
                </a:lnTo>
                <a:lnTo>
                  <a:pt x="697230" y="918694"/>
                </a:lnTo>
                <a:lnTo>
                  <a:pt x="702310" y="914057"/>
                </a:lnTo>
                <a:lnTo>
                  <a:pt x="711200" y="909421"/>
                </a:lnTo>
                <a:lnTo>
                  <a:pt x="716280" y="904784"/>
                </a:lnTo>
                <a:lnTo>
                  <a:pt x="716280" y="890353"/>
                </a:lnTo>
                <a:lnTo>
                  <a:pt x="720090" y="890874"/>
                </a:lnTo>
                <a:lnTo>
                  <a:pt x="720090" y="886238"/>
                </a:lnTo>
                <a:lnTo>
                  <a:pt x="725170" y="886238"/>
                </a:lnTo>
                <a:lnTo>
                  <a:pt x="725170" y="812053"/>
                </a:lnTo>
                <a:lnTo>
                  <a:pt x="728980" y="812054"/>
                </a:lnTo>
                <a:lnTo>
                  <a:pt x="730250" y="798941"/>
                </a:lnTo>
                <a:lnTo>
                  <a:pt x="731520" y="787133"/>
                </a:lnTo>
                <a:lnTo>
                  <a:pt x="731520" y="763370"/>
                </a:lnTo>
                <a:lnTo>
                  <a:pt x="734060" y="761051"/>
                </a:lnTo>
                <a:lnTo>
                  <a:pt x="734060" y="4391472"/>
                </a:lnTo>
                <a:lnTo>
                  <a:pt x="739140" y="4391472"/>
                </a:lnTo>
                <a:lnTo>
                  <a:pt x="739140" y="4386836"/>
                </a:lnTo>
                <a:lnTo>
                  <a:pt x="742950" y="4386836"/>
                </a:lnTo>
                <a:lnTo>
                  <a:pt x="742950" y="4372927"/>
                </a:lnTo>
                <a:lnTo>
                  <a:pt x="748030" y="4372927"/>
                </a:lnTo>
                <a:lnTo>
                  <a:pt x="748030" y="2991232"/>
                </a:lnTo>
                <a:lnTo>
                  <a:pt x="755650" y="2990436"/>
                </a:lnTo>
                <a:lnTo>
                  <a:pt x="762000" y="2988335"/>
                </a:lnTo>
                <a:lnTo>
                  <a:pt x="769620" y="2985364"/>
                </a:lnTo>
                <a:lnTo>
                  <a:pt x="775970" y="2981959"/>
                </a:lnTo>
                <a:close/>
              </a:path>
              <a:path w="1197610" h="7315200">
                <a:moveTo>
                  <a:pt x="623570" y="4280196"/>
                </a:moveTo>
                <a:lnTo>
                  <a:pt x="623570" y="4284832"/>
                </a:lnTo>
                <a:lnTo>
                  <a:pt x="609600" y="4284832"/>
                </a:lnTo>
                <a:lnTo>
                  <a:pt x="609600" y="4280196"/>
                </a:lnTo>
                <a:lnTo>
                  <a:pt x="613410" y="4280196"/>
                </a:lnTo>
                <a:lnTo>
                  <a:pt x="613410" y="4275559"/>
                </a:lnTo>
                <a:lnTo>
                  <a:pt x="618490" y="4275559"/>
                </a:lnTo>
                <a:lnTo>
                  <a:pt x="618490" y="4280196"/>
                </a:lnTo>
                <a:lnTo>
                  <a:pt x="623570" y="4280196"/>
                </a:lnTo>
                <a:close/>
              </a:path>
              <a:path w="1197610" h="7315200">
                <a:moveTo>
                  <a:pt x="655320" y="2114924"/>
                </a:moveTo>
                <a:lnTo>
                  <a:pt x="655320" y="3580076"/>
                </a:lnTo>
                <a:lnTo>
                  <a:pt x="645160" y="3577323"/>
                </a:lnTo>
                <a:lnTo>
                  <a:pt x="629920" y="3573556"/>
                </a:lnTo>
                <a:lnTo>
                  <a:pt x="613410" y="4252376"/>
                </a:lnTo>
                <a:lnTo>
                  <a:pt x="609600" y="4252376"/>
                </a:lnTo>
                <a:lnTo>
                  <a:pt x="609600" y="3267110"/>
                </a:lnTo>
                <a:lnTo>
                  <a:pt x="623570" y="3274064"/>
                </a:lnTo>
                <a:lnTo>
                  <a:pt x="623570" y="3185968"/>
                </a:lnTo>
                <a:lnTo>
                  <a:pt x="627380" y="3185967"/>
                </a:lnTo>
                <a:lnTo>
                  <a:pt x="632460" y="3181331"/>
                </a:lnTo>
                <a:lnTo>
                  <a:pt x="636270" y="3181331"/>
                </a:lnTo>
                <a:lnTo>
                  <a:pt x="636270" y="2109128"/>
                </a:lnTo>
                <a:lnTo>
                  <a:pt x="655320" y="2114924"/>
                </a:lnTo>
                <a:close/>
              </a:path>
              <a:path w="1197610" h="7315200">
                <a:moveTo>
                  <a:pt x="613410" y="1957283"/>
                </a:moveTo>
                <a:lnTo>
                  <a:pt x="613410" y="1961919"/>
                </a:lnTo>
                <a:lnTo>
                  <a:pt x="609600" y="1961919"/>
                </a:lnTo>
                <a:lnTo>
                  <a:pt x="609600" y="1957283"/>
                </a:lnTo>
                <a:lnTo>
                  <a:pt x="613410" y="1957283"/>
                </a:lnTo>
                <a:close/>
              </a:path>
              <a:path w="1197610" h="7315200">
                <a:moveTo>
                  <a:pt x="646430" y="1855279"/>
                </a:moveTo>
                <a:lnTo>
                  <a:pt x="646430" y="1943373"/>
                </a:lnTo>
                <a:lnTo>
                  <a:pt x="641350" y="1938736"/>
                </a:lnTo>
                <a:lnTo>
                  <a:pt x="636270" y="1938736"/>
                </a:lnTo>
                <a:lnTo>
                  <a:pt x="632460" y="1943372"/>
                </a:lnTo>
                <a:lnTo>
                  <a:pt x="632460" y="1948009"/>
                </a:lnTo>
                <a:lnTo>
                  <a:pt x="627380" y="1952645"/>
                </a:lnTo>
                <a:lnTo>
                  <a:pt x="618490" y="1952645"/>
                </a:lnTo>
                <a:lnTo>
                  <a:pt x="618490" y="1948010"/>
                </a:lnTo>
                <a:lnTo>
                  <a:pt x="613410" y="1948010"/>
                </a:lnTo>
                <a:lnTo>
                  <a:pt x="613410" y="1943373"/>
                </a:lnTo>
                <a:lnTo>
                  <a:pt x="609600" y="1943373"/>
                </a:lnTo>
                <a:lnTo>
                  <a:pt x="609600" y="1920191"/>
                </a:lnTo>
                <a:lnTo>
                  <a:pt x="613410" y="1920191"/>
                </a:lnTo>
                <a:lnTo>
                  <a:pt x="618490" y="1915554"/>
                </a:lnTo>
                <a:lnTo>
                  <a:pt x="623570" y="1915554"/>
                </a:lnTo>
                <a:lnTo>
                  <a:pt x="623570" y="1859914"/>
                </a:lnTo>
                <a:lnTo>
                  <a:pt x="632460" y="1855279"/>
                </a:lnTo>
                <a:lnTo>
                  <a:pt x="636270" y="1850642"/>
                </a:lnTo>
                <a:lnTo>
                  <a:pt x="641350" y="1850642"/>
                </a:lnTo>
                <a:lnTo>
                  <a:pt x="641350" y="1855279"/>
                </a:lnTo>
                <a:lnTo>
                  <a:pt x="646430" y="1855279"/>
                </a:lnTo>
                <a:close/>
              </a:path>
              <a:path w="1197610" h="7315200">
                <a:moveTo>
                  <a:pt x="627380" y="3596884"/>
                </a:moveTo>
                <a:lnTo>
                  <a:pt x="627380" y="4261649"/>
                </a:lnTo>
                <a:lnTo>
                  <a:pt x="613410" y="4247740"/>
                </a:lnTo>
                <a:lnTo>
                  <a:pt x="613410" y="3603259"/>
                </a:lnTo>
                <a:lnTo>
                  <a:pt x="623570" y="3599057"/>
                </a:lnTo>
                <a:lnTo>
                  <a:pt x="627380" y="3596884"/>
                </a:lnTo>
                <a:close/>
              </a:path>
              <a:path w="1197610" h="7315200">
                <a:moveTo>
                  <a:pt x="618490" y="3195241"/>
                </a:moveTo>
                <a:lnTo>
                  <a:pt x="618490" y="3199880"/>
                </a:lnTo>
                <a:lnTo>
                  <a:pt x="613410" y="3199880"/>
                </a:lnTo>
                <a:lnTo>
                  <a:pt x="613410" y="3195241"/>
                </a:lnTo>
                <a:lnTo>
                  <a:pt x="618490" y="3195241"/>
                </a:lnTo>
                <a:close/>
              </a:path>
              <a:path w="1197610" h="7315200">
                <a:moveTo>
                  <a:pt x="623570" y="2490485"/>
                </a:moveTo>
                <a:lnTo>
                  <a:pt x="623570" y="2944867"/>
                </a:lnTo>
                <a:lnTo>
                  <a:pt x="613410" y="2944867"/>
                </a:lnTo>
                <a:lnTo>
                  <a:pt x="613410" y="2056981"/>
                </a:lnTo>
                <a:lnTo>
                  <a:pt x="618490" y="2056142"/>
                </a:lnTo>
                <a:lnTo>
                  <a:pt x="618490" y="2490485"/>
                </a:lnTo>
                <a:lnTo>
                  <a:pt x="623570" y="2490485"/>
                </a:lnTo>
                <a:close/>
              </a:path>
              <a:path w="1197610" h="7315200">
                <a:moveTo>
                  <a:pt x="623570" y="1897007"/>
                </a:moveTo>
                <a:lnTo>
                  <a:pt x="623570" y="1915554"/>
                </a:lnTo>
                <a:lnTo>
                  <a:pt x="618490" y="1915554"/>
                </a:lnTo>
                <a:lnTo>
                  <a:pt x="618490" y="1910917"/>
                </a:lnTo>
                <a:lnTo>
                  <a:pt x="613410" y="1910917"/>
                </a:lnTo>
                <a:lnTo>
                  <a:pt x="618490" y="1906280"/>
                </a:lnTo>
                <a:lnTo>
                  <a:pt x="623570" y="1897007"/>
                </a:lnTo>
                <a:close/>
              </a:path>
              <a:path w="1197610" h="7315200">
                <a:moveTo>
                  <a:pt x="627380" y="1308165"/>
                </a:moveTo>
                <a:lnTo>
                  <a:pt x="627380" y="1340621"/>
                </a:lnTo>
                <a:lnTo>
                  <a:pt x="613410" y="1340621"/>
                </a:lnTo>
                <a:lnTo>
                  <a:pt x="615103" y="1337529"/>
                </a:lnTo>
                <a:lnTo>
                  <a:pt x="618490" y="1340620"/>
                </a:lnTo>
                <a:lnTo>
                  <a:pt x="623570" y="1340620"/>
                </a:lnTo>
                <a:lnTo>
                  <a:pt x="623570" y="1308165"/>
                </a:lnTo>
                <a:lnTo>
                  <a:pt x="627380" y="1308165"/>
                </a:lnTo>
                <a:close/>
              </a:path>
              <a:path w="1197610" h="7315200">
                <a:moveTo>
                  <a:pt x="615103" y="1337529"/>
                </a:moveTo>
                <a:lnTo>
                  <a:pt x="613410" y="1340621"/>
                </a:lnTo>
                <a:lnTo>
                  <a:pt x="613410" y="1335984"/>
                </a:lnTo>
                <a:lnTo>
                  <a:pt x="615103" y="1337529"/>
                </a:lnTo>
                <a:close/>
              </a:path>
              <a:path w="1197610" h="7315200">
                <a:moveTo>
                  <a:pt x="623570" y="1312801"/>
                </a:moveTo>
                <a:lnTo>
                  <a:pt x="623570" y="1340620"/>
                </a:lnTo>
                <a:lnTo>
                  <a:pt x="618490" y="1340620"/>
                </a:lnTo>
                <a:lnTo>
                  <a:pt x="615103" y="1337529"/>
                </a:lnTo>
                <a:lnTo>
                  <a:pt x="618490" y="1331348"/>
                </a:lnTo>
                <a:lnTo>
                  <a:pt x="618490" y="1312801"/>
                </a:lnTo>
                <a:lnTo>
                  <a:pt x="623570" y="1312801"/>
                </a:lnTo>
                <a:close/>
              </a:path>
              <a:path w="1197610" h="7315200">
                <a:moveTo>
                  <a:pt x="623570" y="3190604"/>
                </a:moveTo>
                <a:lnTo>
                  <a:pt x="623570" y="3199880"/>
                </a:lnTo>
                <a:lnTo>
                  <a:pt x="618490" y="3195243"/>
                </a:lnTo>
                <a:lnTo>
                  <a:pt x="623570" y="3190604"/>
                </a:lnTo>
                <a:close/>
              </a:path>
              <a:path w="1197610" h="7315200">
                <a:moveTo>
                  <a:pt x="623570" y="2949504"/>
                </a:moveTo>
                <a:lnTo>
                  <a:pt x="623570" y="2954140"/>
                </a:lnTo>
                <a:lnTo>
                  <a:pt x="618490" y="2954140"/>
                </a:lnTo>
                <a:lnTo>
                  <a:pt x="618490" y="2949504"/>
                </a:lnTo>
                <a:lnTo>
                  <a:pt x="623570" y="2949504"/>
                </a:lnTo>
                <a:close/>
              </a:path>
              <a:path w="1197610" h="7315200">
                <a:moveTo>
                  <a:pt x="623570" y="2490485"/>
                </a:moveTo>
                <a:lnTo>
                  <a:pt x="618490" y="2490485"/>
                </a:lnTo>
                <a:lnTo>
                  <a:pt x="618490" y="2485848"/>
                </a:lnTo>
                <a:lnTo>
                  <a:pt x="623570" y="2490485"/>
                </a:lnTo>
                <a:close/>
              </a:path>
              <a:path w="1197610" h="7315200">
                <a:moveTo>
                  <a:pt x="702310" y="1827458"/>
                </a:moveTo>
                <a:lnTo>
                  <a:pt x="702310" y="2082468"/>
                </a:lnTo>
                <a:lnTo>
                  <a:pt x="697230" y="2082468"/>
                </a:lnTo>
                <a:lnTo>
                  <a:pt x="688340" y="2077831"/>
                </a:lnTo>
                <a:lnTo>
                  <a:pt x="683260" y="2077831"/>
                </a:lnTo>
                <a:lnTo>
                  <a:pt x="683260" y="2087104"/>
                </a:lnTo>
                <a:lnTo>
                  <a:pt x="678180" y="2091741"/>
                </a:lnTo>
                <a:lnTo>
                  <a:pt x="678180" y="2101014"/>
                </a:lnTo>
                <a:lnTo>
                  <a:pt x="671830" y="2098261"/>
                </a:lnTo>
                <a:lnTo>
                  <a:pt x="657860" y="2094494"/>
                </a:lnTo>
                <a:lnTo>
                  <a:pt x="650240" y="2091741"/>
                </a:lnTo>
                <a:lnTo>
                  <a:pt x="643890" y="2097826"/>
                </a:lnTo>
                <a:lnTo>
                  <a:pt x="636270" y="2102173"/>
                </a:lnTo>
                <a:lnTo>
                  <a:pt x="629920" y="2104781"/>
                </a:lnTo>
                <a:lnTo>
                  <a:pt x="623570" y="2105651"/>
                </a:lnTo>
                <a:lnTo>
                  <a:pt x="623570" y="2485848"/>
                </a:lnTo>
                <a:lnTo>
                  <a:pt x="618490" y="2485848"/>
                </a:lnTo>
                <a:lnTo>
                  <a:pt x="618490" y="2056142"/>
                </a:lnTo>
                <a:lnTo>
                  <a:pt x="623570" y="2055303"/>
                </a:lnTo>
                <a:lnTo>
                  <a:pt x="632460" y="2044799"/>
                </a:lnTo>
                <a:lnTo>
                  <a:pt x="632460" y="1980465"/>
                </a:lnTo>
                <a:lnTo>
                  <a:pt x="636270" y="1975828"/>
                </a:lnTo>
                <a:lnTo>
                  <a:pt x="636270" y="1961919"/>
                </a:lnTo>
                <a:lnTo>
                  <a:pt x="641350" y="1966555"/>
                </a:lnTo>
                <a:lnTo>
                  <a:pt x="646430" y="1961919"/>
                </a:lnTo>
                <a:lnTo>
                  <a:pt x="650240" y="1957282"/>
                </a:lnTo>
                <a:lnTo>
                  <a:pt x="650240" y="1846006"/>
                </a:lnTo>
                <a:lnTo>
                  <a:pt x="660400" y="1846006"/>
                </a:lnTo>
                <a:lnTo>
                  <a:pt x="664210" y="1841369"/>
                </a:lnTo>
                <a:lnTo>
                  <a:pt x="664210" y="1873824"/>
                </a:lnTo>
                <a:lnTo>
                  <a:pt x="674370" y="1862667"/>
                </a:lnTo>
                <a:lnTo>
                  <a:pt x="692150" y="1838614"/>
                </a:lnTo>
                <a:lnTo>
                  <a:pt x="702310" y="1827458"/>
                </a:lnTo>
                <a:close/>
              </a:path>
              <a:path w="1197610" h="7315200">
                <a:moveTo>
                  <a:pt x="627380" y="1957282"/>
                </a:moveTo>
                <a:lnTo>
                  <a:pt x="623570" y="1957282"/>
                </a:lnTo>
                <a:lnTo>
                  <a:pt x="623570" y="1961918"/>
                </a:lnTo>
                <a:lnTo>
                  <a:pt x="618490" y="1961918"/>
                </a:lnTo>
                <a:lnTo>
                  <a:pt x="618490" y="1952646"/>
                </a:lnTo>
                <a:lnTo>
                  <a:pt x="623570" y="1952646"/>
                </a:lnTo>
                <a:lnTo>
                  <a:pt x="627380" y="1957282"/>
                </a:lnTo>
                <a:close/>
              </a:path>
              <a:path w="1197610" h="7315200">
                <a:moveTo>
                  <a:pt x="623570" y="1859915"/>
                </a:moveTo>
                <a:lnTo>
                  <a:pt x="623570" y="1864551"/>
                </a:lnTo>
                <a:lnTo>
                  <a:pt x="618490" y="1864551"/>
                </a:lnTo>
                <a:lnTo>
                  <a:pt x="623570" y="1859915"/>
                </a:lnTo>
                <a:close/>
              </a:path>
              <a:path w="1197610" h="7315200">
                <a:moveTo>
                  <a:pt x="660400" y="1322074"/>
                </a:moveTo>
                <a:lnTo>
                  <a:pt x="660400" y="1326711"/>
                </a:lnTo>
                <a:lnTo>
                  <a:pt x="655320" y="1331348"/>
                </a:lnTo>
                <a:lnTo>
                  <a:pt x="650240" y="1331348"/>
                </a:lnTo>
                <a:lnTo>
                  <a:pt x="645160" y="1334826"/>
                </a:lnTo>
                <a:lnTo>
                  <a:pt x="633730" y="1341780"/>
                </a:lnTo>
                <a:lnTo>
                  <a:pt x="627380" y="1345257"/>
                </a:lnTo>
                <a:lnTo>
                  <a:pt x="627380" y="1308164"/>
                </a:lnTo>
                <a:lnTo>
                  <a:pt x="623570" y="1308164"/>
                </a:lnTo>
                <a:lnTo>
                  <a:pt x="623570" y="98025"/>
                </a:lnTo>
                <a:lnTo>
                  <a:pt x="618490" y="98025"/>
                </a:lnTo>
                <a:lnTo>
                  <a:pt x="618490" y="0"/>
                </a:lnTo>
                <a:lnTo>
                  <a:pt x="641350" y="0"/>
                </a:lnTo>
                <a:lnTo>
                  <a:pt x="641350" y="886238"/>
                </a:lnTo>
                <a:lnTo>
                  <a:pt x="646430" y="886238"/>
                </a:lnTo>
                <a:lnTo>
                  <a:pt x="646430" y="1322074"/>
                </a:lnTo>
                <a:lnTo>
                  <a:pt x="650240" y="1326710"/>
                </a:lnTo>
                <a:lnTo>
                  <a:pt x="655320" y="1326711"/>
                </a:lnTo>
                <a:lnTo>
                  <a:pt x="655320" y="1322074"/>
                </a:lnTo>
                <a:lnTo>
                  <a:pt x="660400" y="1322074"/>
                </a:lnTo>
                <a:close/>
              </a:path>
              <a:path w="1197610" h="7315200">
                <a:moveTo>
                  <a:pt x="627380" y="2944867"/>
                </a:moveTo>
                <a:lnTo>
                  <a:pt x="627380" y="2958777"/>
                </a:lnTo>
                <a:lnTo>
                  <a:pt x="623570" y="2958777"/>
                </a:lnTo>
                <a:lnTo>
                  <a:pt x="623570" y="2944867"/>
                </a:lnTo>
                <a:lnTo>
                  <a:pt x="627380" y="2944867"/>
                </a:lnTo>
                <a:close/>
              </a:path>
              <a:path w="1197610" h="7315200">
                <a:moveTo>
                  <a:pt x="632460" y="2108085"/>
                </a:moveTo>
                <a:lnTo>
                  <a:pt x="632460" y="2949504"/>
                </a:lnTo>
                <a:lnTo>
                  <a:pt x="627380" y="2944867"/>
                </a:lnTo>
                <a:lnTo>
                  <a:pt x="627380" y="2940231"/>
                </a:lnTo>
                <a:lnTo>
                  <a:pt x="623570" y="2940231"/>
                </a:lnTo>
                <a:lnTo>
                  <a:pt x="623570" y="2105651"/>
                </a:lnTo>
                <a:lnTo>
                  <a:pt x="632460" y="2108085"/>
                </a:lnTo>
                <a:close/>
              </a:path>
              <a:path w="1197610" h="7315200">
                <a:moveTo>
                  <a:pt x="636270" y="1948009"/>
                </a:moveTo>
                <a:lnTo>
                  <a:pt x="636270" y="1975828"/>
                </a:lnTo>
                <a:lnTo>
                  <a:pt x="632460" y="1971192"/>
                </a:lnTo>
                <a:lnTo>
                  <a:pt x="627380" y="1971192"/>
                </a:lnTo>
                <a:lnTo>
                  <a:pt x="632460" y="1966555"/>
                </a:lnTo>
                <a:lnTo>
                  <a:pt x="632460" y="1948009"/>
                </a:lnTo>
                <a:lnTo>
                  <a:pt x="636270" y="1948009"/>
                </a:lnTo>
                <a:close/>
              </a:path>
              <a:path w="1197610" h="7315200">
                <a:moveTo>
                  <a:pt x="632460" y="1952646"/>
                </a:moveTo>
                <a:lnTo>
                  <a:pt x="632460" y="1961919"/>
                </a:lnTo>
                <a:lnTo>
                  <a:pt x="627380" y="1961919"/>
                </a:lnTo>
                <a:lnTo>
                  <a:pt x="627380" y="1952646"/>
                </a:lnTo>
                <a:lnTo>
                  <a:pt x="632460" y="1952646"/>
                </a:lnTo>
                <a:close/>
              </a:path>
              <a:path w="1197610" h="7315200">
                <a:moveTo>
                  <a:pt x="636270" y="1349665"/>
                </a:moveTo>
                <a:lnTo>
                  <a:pt x="636270" y="1549264"/>
                </a:lnTo>
                <a:lnTo>
                  <a:pt x="627380" y="1549264"/>
                </a:lnTo>
                <a:lnTo>
                  <a:pt x="627380" y="1345258"/>
                </a:lnTo>
                <a:lnTo>
                  <a:pt x="636270" y="1349665"/>
                </a:lnTo>
                <a:close/>
              </a:path>
              <a:path w="1197610" h="7315200">
                <a:moveTo>
                  <a:pt x="636270" y="1549264"/>
                </a:moveTo>
                <a:lnTo>
                  <a:pt x="636270" y="1553901"/>
                </a:lnTo>
                <a:lnTo>
                  <a:pt x="632460" y="1549264"/>
                </a:lnTo>
                <a:lnTo>
                  <a:pt x="636270" y="1549264"/>
                </a:lnTo>
                <a:close/>
              </a:path>
              <a:path w="1197610" h="7315200">
                <a:moveTo>
                  <a:pt x="669290" y="2119560"/>
                </a:moveTo>
                <a:lnTo>
                  <a:pt x="669290" y="4294105"/>
                </a:lnTo>
                <a:lnTo>
                  <a:pt x="660400" y="4294105"/>
                </a:lnTo>
                <a:lnTo>
                  <a:pt x="655320" y="4298741"/>
                </a:lnTo>
                <a:lnTo>
                  <a:pt x="655320" y="4270922"/>
                </a:lnTo>
                <a:lnTo>
                  <a:pt x="650240" y="4270922"/>
                </a:lnTo>
                <a:lnTo>
                  <a:pt x="646430" y="4266286"/>
                </a:lnTo>
                <a:lnTo>
                  <a:pt x="646430" y="4270922"/>
                </a:lnTo>
                <a:lnTo>
                  <a:pt x="641350" y="4280196"/>
                </a:lnTo>
                <a:lnTo>
                  <a:pt x="636270" y="4284832"/>
                </a:lnTo>
                <a:lnTo>
                  <a:pt x="636270" y="3591812"/>
                </a:lnTo>
                <a:lnTo>
                  <a:pt x="641350" y="3588914"/>
                </a:lnTo>
                <a:lnTo>
                  <a:pt x="650240" y="3584713"/>
                </a:lnTo>
                <a:lnTo>
                  <a:pt x="650240" y="3589349"/>
                </a:lnTo>
                <a:lnTo>
                  <a:pt x="660400" y="3589349"/>
                </a:lnTo>
                <a:lnTo>
                  <a:pt x="660400" y="2116518"/>
                </a:lnTo>
                <a:lnTo>
                  <a:pt x="669290" y="2119560"/>
                </a:lnTo>
                <a:close/>
              </a:path>
              <a:path w="1197610" h="7315200">
                <a:moveTo>
                  <a:pt x="641350" y="1952646"/>
                </a:moveTo>
                <a:lnTo>
                  <a:pt x="641350" y="1957282"/>
                </a:lnTo>
                <a:lnTo>
                  <a:pt x="636270" y="1957282"/>
                </a:lnTo>
                <a:lnTo>
                  <a:pt x="636270" y="1952646"/>
                </a:lnTo>
                <a:lnTo>
                  <a:pt x="641350" y="1952646"/>
                </a:lnTo>
                <a:close/>
              </a:path>
              <a:path w="1197610" h="7315200">
                <a:moveTo>
                  <a:pt x="646430" y="1948010"/>
                </a:moveTo>
                <a:lnTo>
                  <a:pt x="646430" y="1957282"/>
                </a:lnTo>
                <a:lnTo>
                  <a:pt x="641350" y="1952646"/>
                </a:lnTo>
                <a:lnTo>
                  <a:pt x="641350" y="1948010"/>
                </a:lnTo>
                <a:lnTo>
                  <a:pt x="646430" y="1948010"/>
                </a:lnTo>
                <a:close/>
              </a:path>
              <a:path w="1197610" h="7315200">
                <a:moveTo>
                  <a:pt x="655320" y="1767181"/>
                </a:moveTo>
                <a:lnTo>
                  <a:pt x="650240" y="1771818"/>
                </a:lnTo>
                <a:lnTo>
                  <a:pt x="646430" y="1781091"/>
                </a:lnTo>
                <a:lnTo>
                  <a:pt x="641350" y="1785727"/>
                </a:lnTo>
                <a:lnTo>
                  <a:pt x="641350" y="1352184"/>
                </a:lnTo>
                <a:lnTo>
                  <a:pt x="643890" y="1353444"/>
                </a:lnTo>
                <a:lnTo>
                  <a:pt x="650240" y="1354277"/>
                </a:lnTo>
                <a:lnTo>
                  <a:pt x="650240" y="1767181"/>
                </a:lnTo>
                <a:lnTo>
                  <a:pt x="655320" y="1767181"/>
                </a:lnTo>
                <a:close/>
              </a:path>
              <a:path w="1197610" h="7315200">
                <a:moveTo>
                  <a:pt x="678180" y="0"/>
                </a:moveTo>
                <a:lnTo>
                  <a:pt x="678180" y="858419"/>
                </a:lnTo>
                <a:lnTo>
                  <a:pt x="674370" y="858419"/>
                </a:lnTo>
                <a:lnTo>
                  <a:pt x="669290" y="853782"/>
                </a:lnTo>
                <a:lnTo>
                  <a:pt x="669290" y="858418"/>
                </a:lnTo>
                <a:lnTo>
                  <a:pt x="664210" y="863055"/>
                </a:lnTo>
                <a:lnTo>
                  <a:pt x="664210" y="876965"/>
                </a:lnTo>
                <a:lnTo>
                  <a:pt x="660400" y="872328"/>
                </a:lnTo>
                <a:lnTo>
                  <a:pt x="655320" y="872328"/>
                </a:lnTo>
                <a:lnTo>
                  <a:pt x="655320" y="876965"/>
                </a:lnTo>
                <a:lnTo>
                  <a:pt x="650240" y="881601"/>
                </a:lnTo>
                <a:lnTo>
                  <a:pt x="641350" y="886238"/>
                </a:lnTo>
                <a:lnTo>
                  <a:pt x="641350" y="0"/>
                </a:lnTo>
                <a:lnTo>
                  <a:pt x="646430" y="0"/>
                </a:lnTo>
                <a:lnTo>
                  <a:pt x="646430" y="427220"/>
                </a:lnTo>
                <a:lnTo>
                  <a:pt x="650240" y="427220"/>
                </a:lnTo>
                <a:lnTo>
                  <a:pt x="650240" y="0"/>
                </a:lnTo>
                <a:lnTo>
                  <a:pt x="678180" y="0"/>
                </a:lnTo>
                <a:close/>
              </a:path>
              <a:path w="1197610" h="7315200">
                <a:moveTo>
                  <a:pt x="660400" y="2116518"/>
                </a:moveTo>
                <a:lnTo>
                  <a:pt x="660400" y="3584713"/>
                </a:lnTo>
                <a:lnTo>
                  <a:pt x="650240" y="3584713"/>
                </a:lnTo>
                <a:lnTo>
                  <a:pt x="646430" y="3580076"/>
                </a:lnTo>
                <a:lnTo>
                  <a:pt x="655320" y="3580076"/>
                </a:lnTo>
                <a:lnTo>
                  <a:pt x="655320" y="2114924"/>
                </a:lnTo>
                <a:lnTo>
                  <a:pt x="659130" y="2116083"/>
                </a:lnTo>
                <a:lnTo>
                  <a:pt x="660400" y="2116518"/>
                </a:lnTo>
                <a:close/>
              </a:path>
              <a:path w="1197610" h="7315200">
                <a:moveTo>
                  <a:pt x="650240" y="1850642"/>
                </a:moveTo>
                <a:lnTo>
                  <a:pt x="650240" y="1957282"/>
                </a:lnTo>
                <a:lnTo>
                  <a:pt x="646430" y="1961919"/>
                </a:lnTo>
                <a:lnTo>
                  <a:pt x="646430" y="1850642"/>
                </a:lnTo>
                <a:lnTo>
                  <a:pt x="650240" y="1850642"/>
                </a:lnTo>
                <a:close/>
              </a:path>
              <a:path w="1197610" h="7315200">
                <a:moveTo>
                  <a:pt x="669290" y="941877"/>
                </a:moveTo>
                <a:lnTo>
                  <a:pt x="669290" y="1317438"/>
                </a:lnTo>
                <a:lnTo>
                  <a:pt x="664210" y="1317438"/>
                </a:lnTo>
                <a:lnTo>
                  <a:pt x="660400" y="1322074"/>
                </a:lnTo>
                <a:lnTo>
                  <a:pt x="646430" y="1322074"/>
                </a:lnTo>
                <a:lnTo>
                  <a:pt x="646430" y="886238"/>
                </a:lnTo>
                <a:lnTo>
                  <a:pt x="655320" y="881602"/>
                </a:lnTo>
                <a:lnTo>
                  <a:pt x="660400" y="876965"/>
                </a:lnTo>
                <a:lnTo>
                  <a:pt x="660400" y="937241"/>
                </a:lnTo>
                <a:lnTo>
                  <a:pt x="664210" y="941877"/>
                </a:lnTo>
                <a:lnTo>
                  <a:pt x="669290" y="941877"/>
                </a:lnTo>
                <a:close/>
              </a:path>
              <a:path w="1197610" h="7315200">
                <a:moveTo>
                  <a:pt x="650240" y="0"/>
                </a:moveTo>
                <a:lnTo>
                  <a:pt x="650240" y="422584"/>
                </a:lnTo>
                <a:lnTo>
                  <a:pt x="646430" y="422584"/>
                </a:lnTo>
                <a:lnTo>
                  <a:pt x="646430" y="0"/>
                </a:lnTo>
                <a:lnTo>
                  <a:pt x="650240" y="0"/>
                </a:lnTo>
                <a:close/>
              </a:path>
              <a:path w="1197610" h="7315200">
                <a:moveTo>
                  <a:pt x="655320" y="1354943"/>
                </a:moveTo>
                <a:lnTo>
                  <a:pt x="655320" y="1767181"/>
                </a:lnTo>
                <a:lnTo>
                  <a:pt x="650240" y="1767181"/>
                </a:lnTo>
                <a:lnTo>
                  <a:pt x="650240" y="1354277"/>
                </a:lnTo>
                <a:lnTo>
                  <a:pt x="655320" y="1354943"/>
                </a:lnTo>
                <a:close/>
              </a:path>
              <a:path w="1197610" h="7315200">
                <a:moveTo>
                  <a:pt x="669290" y="5059136"/>
                </a:moveTo>
                <a:lnTo>
                  <a:pt x="669290" y="5063772"/>
                </a:lnTo>
                <a:lnTo>
                  <a:pt x="660400" y="5063772"/>
                </a:lnTo>
                <a:lnTo>
                  <a:pt x="660400" y="5068409"/>
                </a:lnTo>
                <a:lnTo>
                  <a:pt x="655320" y="5068409"/>
                </a:lnTo>
                <a:lnTo>
                  <a:pt x="655320" y="4298741"/>
                </a:lnTo>
                <a:lnTo>
                  <a:pt x="660400" y="4298741"/>
                </a:lnTo>
                <a:lnTo>
                  <a:pt x="660400" y="5063772"/>
                </a:lnTo>
                <a:lnTo>
                  <a:pt x="664210" y="5063772"/>
                </a:lnTo>
                <a:lnTo>
                  <a:pt x="664210" y="5059136"/>
                </a:lnTo>
                <a:lnTo>
                  <a:pt x="669290" y="5059136"/>
                </a:lnTo>
                <a:close/>
              </a:path>
              <a:path w="1197610" h="7315200">
                <a:moveTo>
                  <a:pt x="688340" y="914057"/>
                </a:moveTo>
                <a:lnTo>
                  <a:pt x="688340" y="932604"/>
                </a:lnTo>
                <a:lnTo>
                  <a:pt x="680720" y="933328"/>
                </a:lnTo>
                <a:lnTo>
                  <a:pt x="666750" y="936516"/>
                </a:lnTo>
                <a:lnTo>
                  <a:pt x="660400" y="937241"/>
                </a:lnTo>
                <a:lnTo>
                  <a:pt x="660400" y="876965"/>
                </a:lnTo>
                <a:lnTo>
                  <a:pt x="678180" y="876965"/>
                </a:lnTo>
                <a:lnTo>
                  <a:pt x="678180" y="918694"/>
                </a:lnTo>
                <a:lnTo>
                  <a:pt x="683260" y="914057"/>
                </a:lnTo>
                <a:lnTo>
                  <a:pt x="688340" y="914057"/>
                </a:lnTo>
                <a:close/>
              </a:path>
              <a:path w="1197610" h="7315200">
                <a:moveTo>
                  <a:pt x="678180" y="2111066"/>
                </a:moveTo>
                <a:lnTo>
                  <a:pt x="678180" y="5068409"/>
                </a:lnTo>
                <a:lnTo>
                  <a:pt x="674370" y="5063772"/>
                </a:lnTo>
                <a:lnTo>
                  <a:pt x="674370" y="5059136"/>
                </a:lnTo>
                <a:lnTo>
                  <a:pt x="664210" y="5059136"/>
                </a:lnTo>
                <a:lnTo>
                  <a:pt x="664210" y="4294105"/>
                </a:lnTo>
                <a:lnTo>
                  <a:pt x="669290" y="4294105"/>
                </a:lnTo>
                <a:lnTo>
                  <a:pt x="669290" y="2119560"/>
                </a:lnTo>
                <a:lnTo>
                  <a:pt x="678180" y="2111066"/>
                </a:lnTo>
                <a:close/>
              </a:path>
              <a:path w="1197610" h="7315200">
                <a:moveTo>
                  <a:pt x="678180" y="1836732"/>
                </a:moveTo>
                <a:lnTo>
                  <a:pt x="675640" y="1844484"/>
                </a:lnTo>
                <a:lnTo>
                  <a:pt x="671830" y="1853539"/>
                </a:lnTo>
                <a:lnTo>
                  <a:pt x="668020" y="1863465"/>
                </a:lnTo>
                <a:lnTo>
                  <a:pt x="664210" y="1873824"/>
                </a:lnTo>
                <a:lnTo>
                  <a:pt x="664210" y="1841369"/>
                </a:lnTo>
                <a:lnTo>
                  <a:pt x="669290" y="1841369"/>
                </a:lnTo>
                <a:lnTo>
                  <a:pt x="669290" y="1836732"/>
                </a:lnTo>
                <a:lnTo>
                  <a:pt x="678180" y="1836732"/>
                </a:lnTo>
                <a:close/>
              </a:path>
              <a:path w="1197610" h="7315200">
                <a:moveTo>
                  <a:pt x="669290" y="1836732"/>
                </a:moveTo>
                <a:lnTo>
                  <a:pt x="669290" y="1841369"/>
                </a:lnTo>
                <a:lnTo>
                  <a:pt x="664210" y="1841369"/>
                </a:lnTo>
                <a:lnTo>
                  <a:pt x="669290" y="1836732"/>
                </a:lnTo>
                <a:close/>
              </a:path>
              <a:path w="1197610" h="7315200">
                <a:moveTo>
                  <a:pt x="669290" y="863055"/>
                </a:moveTo>
                <a:lnTo>
                  <a:pt x="669290" y="872328"/>
                </a:lnTo>
                <a:lnTo>
                  <a:pt x="664210" y="872328"/>
                </a:lnTo>
                <a:lnTo>
                  <a:pt x="664210" y="863055"/>
                </a:lnTo>
                <a:lnTo>
                  <a:pt x="669290" y="863055"/>
                </a:lnTo>
                <a:close/>
              </a:path>
              <a:path w="1197610" h="7315200">
                <a:moveTo>
                  <a:pt x="674370" y="5063772"/>
                </a:moveTo>
                <a:lnTo>
                  <a:pt x="674370" y="5068409"/>
                </a:lnTo>
                <a:lnTo>
                  <a:pt x="669290" y="5068409"/>
                </a:lnTo>
                <a:lnTo>
                  <a:pt x="669290" y="5063772"/>
                </a:lnTo>
                <a:lnTo>
                  <a:pt x="674370" y="5063772"/>
                </a:lnTo>
                <a:close/>
              </a:path>
              <a:path w="1197610" h="7315200">
                <a:moveTo>
                  <a:pt x="683260" y="0"/>
                </a:moveTo>
                <a:lnTo>
                  <a:pt x="683260" y="876965"/>
                </a:lnTo>
                <a:lnTo>
                  <a:pt x="678180" y="872329"/>
                </a:lnTo>
                <a:lnTo>
                  <a:pt x="674370" y="872329"/>
                </a:lnTo>
                <a:lnTo>
                  <a:pt x="669290" y="867692"/>
                </a:lnTo>
                <a:lnTo>
                  <a:pt x="674370" y="867692"/>
                </a:lnTo>
                <a:lnTo>
                  <a:pt x="674370" y="863055"/>
                </a:lnTo>
                <a:lnTo>
                  <a:pt x="678180" y="863055"/>
                </a:lnTo>
                <a:lnTo>
                  <a:pt x="678180" y="0"/>
                </a:lnTo>
                <a:lnTo>
                  <a:pt x="683260" y="0"/>
                </a:lnTo>
                <a:close/>
              </a:path>
              <a:path w="1197610" h="7315200">
                <a:moveTo>
                  <a:pt x="678180" y="5068409"/>
                </a:moveTo>
                <a:lnTo>
                  <a:pt x="678180" y="5073045"/>
                </a:lnTo>
                <a:lnTo>
                  <a:pt x="674370" y="5068409"/>
                </a:lnTo>
                <a:lnTo>
                  <a:pt x="678180" y="5068409"/>
                </a:lnTo>
                <a:close/>
              </a:path>
              <a:path w="1197610" h="7315200">
                <a:moveTo>
                  <a:pt x="716280" y="890353"/>
                </a:moveTo>
                <a:lnTo>
                  <a:pt x="716280" y="904784"/>
                </a:lnTo>
                <a:lnTo>
                  <a:pt x="708660" y="907537"/>
                </a:lnTo>
                <a:lnTo>
                  <a:pt x="694690" y="911304"/>
                </a:lnTo>
                <a:lnTo>
                  <a:pt x="688340" y="914057"/>
                </a:lnTo>
                <a:lnTo>
                  <a:pt x="678180" y="914057"/>
                </a:lnTo>
                <a:lnTo>
                  <a:pt x="678180" y="876965"/>
                </a:lnTo>
                <a:lnTo>
                  <a:pt x="683260" y="876965"/>
                </a:lnTo>
                <a:lnTo>
                  <a:pt x="683260" y="0"/>
                </a:lnTo>
                <a:lnTo>
                  <a:pt x="692150" y="0"/>
                </a:lnTo>
                <a:lnTo>
                  <a:pt x="692150" y="876965"/>
                </a:lnTo>
                <a:lnTo>
                  <a:pt x="699770" y="883050"/>
                </a:lnTo>
                <a:lnTo>
                  <a:pt x="706120" y="887397"/>
                </a:lnTo>
                <a:lnTo>
                  <a:pt x="713740" y="890005"/>
                </a:lnTo>
                <a:lnTo>
                  <a:pt x="716280" y="890353"/>
                </a:lnTo>
                <a:close/>
              </a:path>
              <a:path w="1197610" h="7315200">
                <a:moveTo>
                  <a:pt x="725170" y="853782"/>
                </a:moveTo>
                <a:lnTo>
                  <a:pt x="725170" y="881601"/>
                </a:lnTo>
                <a:lnTo>
                  <a:pt x="720090" y="876965"/>
                </a:lnTo>
                <a:lnTo>
                  <a:pt x="716280" y="867692"/>
                </a:lnTo>
                <a:lnTo>
                  <a:pt x="711200" y="863055"/>
                </a:lnTo>
                <a:lnTo>
                  <a:pt x="706120" y="867692"/>
                </a:lnTo>
                <a:lnTo>
                  <a:pt x="697230" y="872328"/>
                </a:lnTo>
                <a:lnTo>
                  <a:pt x="692150" y="876965"/>
                </a:lnTo>
                <a:lnTo>
                  <a:pt x="692150" y="0"/>
                </a:lnTo>
                <a:lnTo>
                  <a:pt x="697230" y="0"/>
                </a:lnTo>
                <a:lnTo>
                  <a:pt x="697230" y="853782"/>
                </a:lnTo>
                <a:lnTo>
                  <a:pt x="702310" y="853782"/>
                </a:lnTo>
                <a:lnTo>
                  <a:pt x="711200" y="858419"/>
                </a:lnTo>
                <a:lnTo>
                  <a:pt x="716280" y="863055"/>
                </a:lnTo>
                <a:lnTo>
                  <a:pt x="716280" y="858419"/>
                </a:lnTo>
                <a:lnTo>
                  <a:pt x="720090" y="858419"/>
                </a:lnTo>
                <a:lnTo>
                  <a:pt x="720090" y="853782"/>
                </a:lnTo>
                <a:lnTo>
                  <a:pt x="725170" y="853782"/>
                </a:lnTo>
                <a:close/>
              </a:path>
              <a:path w="1197610" h="7315200">
                <a:moveTo>
                  <a:pt x="713740" y="814372"/>
                </a:moveTo>
                <a:lnTo>
                  <a:pt x="711200" y="816690"/>
                </a:lnTo>
                <a:lnTo>
                  <a:pt x="711200" y="825963"/>
                </a:lnTo>
                <a:lnTo>
                  <a:pt x="706120" y="830600"/>
                </a:lnTo>
                <a:lnTo>
                  <a:pt x="702310" y="830600"/>
                </a:lnTo>
                <a:lnTo>
                  <a:pt x="702310" y="849146"/>
                </a:lnTo>
                <a:lnTo>
                  <a:pt x="697230" y="849146"/>
                </a:lnTo>
                <a:lnTo>
                  <a:pt x="697230" y="807417"/>
                </a:lnTo>
                <a:lnTo>
                  <a:pt x="702310" y="807417"/>
                </a:lnTo>
                <a:lnTo>
                  <a:pt x="711200" y="812053"/>
                </a:lnTo>
                <a:lnTo>
                  <a:pt x="713740" y="814372"/>
                </a:lnTo>
                <a:close/>
              </a:path>
              <a:path w="1197610" h="7315200">
                <a:moveTo>
                  <a:pt x="739140" y="747142"/>
                </a:moveTo>
                <a:lnTo>
                  <a:pt x="739140" y="751778"/>
                </a:lnTo>
                <a:lnTo>
                  <a:pt x="734060" y="761051"/>
                </a:lnTo>
                <a:lnTo>
                  <a:pt x="728980" y="765688"/>
                </a:lnTo>
                <a:lnTo>
                  <a:pt x="725169" y="765688"/>
                </a:lnTo>
                <a:lnTo>
                  <a:pt x="716280" y="761052"/>
                </a:lnTo>
                <a:lnTo>
                  <a:pt x="711200" y="756415"/>
                </a:lnTo>
                <a:lnTo>
                  <a:pt x="711200" y="761051"/>
                </a:lnTo>
                <a:lnTo>
                  <a:pt x="706120" y="761051"/>
                </a:lnTo>
                <a:lnTo>
                  <a:pt x="706120" y="776120"/>
                </a:lnTo>
                <a:lnTo>
                  <a:pt x="701040" y="796985"/>
                </a:lnTo>
                <a:lnTo>
                  <a:pt x="697230" y="807417"/>
                </a:lnTo>
                <a:lnTo>
                  <a:pt x="697230" y="0"/>
                </a:lnTo>
                <a:lnTo>
                  <a:pt x="720090" y="0"/>
                </a:lnTo>
                <a:lnTo>
                  <a:pt x="720090" y="737869"/>
                </a:lnTo>
                <a:lnTo>
                  <a:pt x="728980" y="737869"/>
                </a:lnTo>
                <a:lnTo>
                  <a:pt x="728980" y="761052"/>
                </a:lnTo>
                <a:lnTo>
                  <a:pt x="734060" y="751779"/>
                </a:lnTo>
                <a:lnTo>
                  <a:pt x="739140" y="747142"/>
                </a:lnTo>
                <a:close/>
              </a:path>
              <a:path w="1197610" h="7315200">
                <a:moveTo>
                  <a:pt x="725170" y="853782"/>
                </a:moveTo>
                <a:lnTo>
                  <a:pt x="720090" y="853782"/>
                </a:lnTo>
                <a:lnTo>
                  <a:pt x="711200" y="849146"/>
                </a:lnTo>
                <a:lnTo>
                  <a:pt x="706120" y="844510"/>
                </a:lnTo>
                <a:lnTo>
                  <a:pt x="706120" y="839873"/>
                </a:lnTo>
                <a:lnTo>
                  <a:pt x="711200" y="839873"/>
                </a:lnTo>
                <a:lnTo>
                  <a:pt x="711200" y="835236"/>
                </a:lnTo>
                <a:lnTo>
                  <a:pt x="720090" y="835236"/>
                </a:lnTo>
                <a:lnTo>
                  <a:pt x="720090" y="849146"/>
                </a:lnTo>
                <a:lnTo>
                  <a:pt x="725170" y="853782"/>
                </a:lnTo>
                <a:close/>
              </a:path>
              <a:path w="1197610" h="7315200">
                <a:moveTo>
                  <a:pt x="711200" y="835236"/>
                </a:moveTo>
                <a:lnTo>
                  <a:pt x="706120" y="835237"/>
                </a:lnTo>
                <a:lnTo>
                  <a:pt x="706120" y="830600"/>
                </a:lnTo>
                <a:lnTo>
                  <a:pt x="711200" y="835236"/>
                </a:lnTo>
                <a:close/>
              </a:path>
              <a:path w="1197610" h="7315200">
                <a:moveTo>
                  <a:pt x="725169" y="812054"/>
                </a:moveTo>
                <a:lnTo>
                  <a:pt x="720090" y="816690"/>
                </a:lnTo>
                <a:lnTo>
                  <a:pt x="716280" y="816690"/>
                </a:lnTo>
                <a:lnTo>
                  <a:pt x="713740" y="814372"/>
                </a:lnTo>
                <a:lnTo>
                  <a:pt x="716280" y="812054"/>
                </a:lnTo>
                <a:lnTo>
                  <a:pt x="725169" y="812054"/>
                </a:lnTo>
                <a:close/>
              </a:path>
              <a:path w="1197610" h="7315200">
                <a:moveTo>
                  <a:pt x="728980" y="5230688"/>
                </a:moveTo>
                <a:lnTo>
                  <a:pt x="725169" y="5230689"/>
                </a:lnTo>
                <a:lnTo>
                  <a:pt x="716280" y="5239961"/>
                </a:lnTo>
                <a:lnTo>
                  <a:pt x="716280" y="5226052"/>
                </a:lnTo>
                <a:lnTo>
                  <a:pt x="720090" y="5230688"/>
                </a:lnTo>
                <a:lnTo>
                  <a:pt x="720090" y="5221415"/>
                </a:lnTo>
                <a:lnTo>
                  <a:pt x="728980" y="5230688"/>
                </a:lnTo>
                <a:close/>
              </a:path>
              <a:path w="1197610" h="7315200">
                <a:moveTo>
                  <a:pt x="725170" y="844510"/>
                </a:moveTo>
                <a:lnTo>
                  <a:pt x="725170" y="853782"/>
                </a:lnTo>
                <a:lnTo>
                  <a:pt x="720090" y="849146"/>
                </a:lnTo>
                <a:lnTo>
                  <a:pt x="725170" y="844510"/>
                </a:lnTo>
                <a:close/>
              </a:path>
              <a:path w="1197610" h="7315200">
                <a:moveTo>
                  <a:pt x="725170" y="839873"/>
                </a:moveTo>
                <a:lnTo>
                  <a:pt x="720090" y="844510"/>
                </a:lnTo>
                <a:lnTo>
                  <a:pt x="720090" y="835236"/>
                </a:lnTo>
                <a:lnTo>
                  <a:pt x="725170" y="839873"/>
                </a:lnTo>
                <a:close/>
              </a:path>
              <a:path w="1197610" h="7315200">
                <a:moveTo>
                  <a:pt x="868680" y="1948011"/>
                </a:moveTo>
                <a:lnTo>
                  <a:pt x="868680" y="1961921"/>
                </a:lnTo>
                <a:lnTo>
                  <a:pt x="857250" y="1966122"/>
                </a:lnTo>
                <a:lnTo>
                  <a:pt x="845820" y="1971193"/>
                </a:lnTo>
                <a:lnTo>
                  <a:pt x="835660" y="1976265"/>
                </a:lnTo>
                <a:lnTo>
                  <a:pt x="826770" y="1980467"/>
                </a:lnTo>
                <a:lnTo>
                  <a:pt x="820420" y="1997781"/>
                </a:lnTo>
                <a:lnTo>
                  <a:pt x="815340" y="2014661"/>
                </a:lnTo>
                <a:lnTo>
                  <a:pt x="811530" y="2030672"/>
                </a:lnTo>
                <a:lnTo>
                  <a:pt x="808990" y="2045378"/>
                </a:lnTo>
                <a:lnTo>
                  <a:pt x="795020" y="2045378"/>
                </a:lnTo>
                <a:lnTo>
                  <a:pt x="795020" y="1679087"/>
                </a:lnTo>
                <a:lnTo>
                  <a:pt x="784860" y="1679087"/>
                </a:lnTo>
                <a:lnTo>
                  <a:pt x="784860" y="1697633"/>
                </a:lnTo>
                <a:lnTo>
                  <a:pt x="781050" y="1697633"/>
                </a:lnTo>
                <a:lnTo>
                  <a:pt x="773430" y="1700314"/>
                </a:lnTo>
                <a:lnTo>
                  <a:pt x="763270" y="1701690"/>
                </a:lnTo>
                <a:lnTo>
                  <a:pt x="754380" y="1702198"/>
                </a:lnTo>
                <a:lnTo>
                  <a:pt x="742950" y="1702270"/>
                </a:lnTo>
                <a:lnTo>
                  <a:pt x="742950" y="737869"/>
                </a:lnTo>
                <a:lnTo>
                  <a:pt x="737870" y="733594"/>
                </a:lnTo>
                <a:lnTo>
                  <a:pt x="731520" y="728016"/>
                </a:lnTo>
                <a:lnTo>
                  <a:pt x="726440" y="721568"/>
                </a:lnTo>
                <a:lnTo>
                  <a:pt x="720090" y="714686"/>
                </a:lnTo>
                <a:lnTo>
                  <a:pt x="720090" y="0"/>
                </a:lnTo>
                <a:lnTo>
                  <a:pt x="734060" y="0"/>
                </a:lnTo>
                <a:lnTo>
                  <a:pt x="734060" y="700776"/>
                </a:lnTo>
                <a:lnTo>
                  <a:pt x="741680" y="703529"/>
                </a:lnTo>
                <a:lnTo>
                  <a:pt x="753110" y="705951"/>
                </a:lnTo>
                <a:lnTo>
                  <a:pt x="753110" y="1632722"/>
                </a:lnTo>
                <a:lnTo>
                  <a:pt x="756920" y="1642430"/>
                </a:lnTo>
                <a:lnTo>
                  <a:pt x="767080" y="1660106"/>
                </a:lnTo>
                <a:lnTo>
                  <a:pt x="770890" y="1669814"/>
                </a:lnTo>
                <a:lnTo>
                  <a:pt x="775970" y="1669814"/>
                </a:lnTo>
                <a:lnTo>
                  <a:pt x="775970" y="1674451"/>
                </a:lnTo>
                <a:lnTo>
                  <a:pt x="781050" y="1674451"/>
                </a:lnTo>
                <a:lnTo>
                  <a:pt x="783590" y="1666772"/>
                </a:lnTo>
                <a:lnTo>
                  <a:pt x="787400" y="1649675"/>
                </a:lnTo>
                <a:lnTo>
                  <a:pt x="789940" y="1641995"/>
                </a:lnTo>
                <a:lnTo>
                  <a:pt x="789940" y="1618813"/>
                </a:lnTo>
                <a:lnTo>
                  <a:pt x="795020" y="1618813"/>
                </a:lnTo>
                <a:lnTo>
                  <a:pt x="798830" y="1623450"/>
                </a:lnTo>
                <a:lnTo>
                  <a:pt x="803910" y="1623450"/>
                </a:lnTo>
                <a:lnTo>
                  <a:pt x="807720" y="1616568"/>
                </a:lnTo>
                <a:lnTo>
                  <a:pt x="808990" y="1613344"/>
                </a:lnTo>
                <a:lnTo>
                  <a:pt x="808990" y="1785732"/>
                </a:lnTo>
                <a:lnTo>
                  <a:pt x="811530" y="1791962"/>
                </a:lnTo>
                <a:lnTo>
                  <a:pt x="819150" y="1802684"/>
                </a:lnTo>
                <a:lnTo>
                  <a:pt x="821690" y="1808914"/>
                </a:lnTo>
                <a:lnTo>
                  <a:pt x="826770" y="1804761"/>
                </a:lnTo>
                <a:lnTo>
                  <a:pt x="826770" y="1910919"/>
                </a:lnTo>
                <a:lnTo>
                  <a:pt x="831850" y="1920192"/>
                </a:lnTo>
                <a:lnTo>
                  <a:pt x="831851" y="1929466"/>
                </a:lnTo>
                <a:lnTo>
                  <a:pt x="835660" y="1934101"/>
                </a:lnTo>
                <a:lnTo>
                  <a:pt x="840740" y="1943375"/>
                </a:lnTo>
                <a:lnTo>
                  <a:pt x="849629" y="1952647"/>
                </a:lnTo>
                <a:lnTo>
                  <a:pt x="854710" y="1952647"/>
                </a:lnTo>
                <a:lnTo>
                  <a:pt x="859791" y="1957283"/>
                </a:lnTo>
                <a:lnTo>
                  <a:pt x="868680" y="1948011"/>
                </a:lnTo>
                <a:close/>
              </a:path>
              <a:path w="1197610" h="7315200">
                <a:moveTo>
                  <a:pt x="734060" y="5235325"/>
                </a:moveTo>
                <a:lnTo>
                  <a:pt x="734060" y="5239961"/>
                </a:lnTo>
                <a:lnTo>
                  <a:pt x="728980" y="5239961"/>
                </a:lnTo>
                <a:lnTo>
                  <a:pt x="728980" y="5235325"/>
                </a:lnTo>
                <a:lnTo>
                  <a:pt x="734060" y="5235325"/>
                </a:lnTo>
                <a:close/>
              </a:path>
              <a:path w="1197610" h="7315200">
                <a:moveTo>
                  <a:pt x="734060" y="5230688"/>
                </a:moveTo>
                <a:lnTo>
                  <a:pt x="734060" y="5235325"/>
                </a:lnTo>
                <a:lnTo>
                  <a:pt x="728980" y="5235324"/>
                </a:lnTo>
                <a:lnTo>
                  <a:pt x="728980" y="5230688"/>
                </a:lnTo>
                <a:lnTo>
                  <a:pt x="734060" y="5230688"/>
                </a:lnTo>
                <a:close/>
              </a:path>
              <a:path w="1197610" h="7315200">
                <a:moveTo>
                  <a:pt x="731520" y="763370"/>
                </a:moveTo>
                <a:lnTo>
                  <a:pt x="731520" y="776193"/>
                </a:lnTo>
                <a:lnTo>
                  <a:pt x="728980" y="765688"/>
                </a:lnTo>
                <a:lnTo>
                  <a:pt x="731520" y="763370"/>
                </a:lnTo>
                <a:close/>
              </a:path>
              <a:path w="1197610" h="7315200">
                <a:moveTo>
                  <a:pt x="775970" y="2550760"/>
                </a:moveTo>
                <a:lnTo>
                  <a:pt x="775970" y="2981959"/>
                </a:lnTo>
                <a:lnTo>
                  <a:pt x="769620" y="2975801"/>
                </a:lnTo>
                <a:lnTo>
                  <a:pt x="762000" y="2970948"/>
                </a:lnTo>
                <a:lnTo>
                  <a:pt x="755650" y="2966963"/>
                </a:lnTo>
                <a:lnTo>
                  <a:pt x="748030" y="2963413"/>
                </a:lnTo>
                <a:lnTo>
                  <a:pt x="748030" y="4368290"/>
                </a:lnTo>
                <a:lnTo>
                  <a:pt x="742950" y="4368290"/>
                </a:lnTo>
                <a:lnTo>
                  <a:pt x="739140" y="4372927"/>
                </a:lnTo>
                <a:lnTo>
                  <a:pt x="739140" y="747142"/>
                </a:lnTo>
                <a:lnTo>
                  <a:pt x="734060" y="751779"/>
                </a:lnTo>
                <a:lnTo>
                  <a:pt x="728980" y="761052"/>
                </a:lnTo>
                <a:lnTo>
                  <a:pt x="728980" y="737869"/>
                </a:lnTo>
                <a:lnTo>
                  <a:pt x="742950" y="737869"/>
                </a:lnTo>
                <a:lnTo>
                  <a:pt x="742950" y="1702270"/>
                </a:lnTo>
                <a:lnTo>
                  <a:pt x="749300" y="1709152"/>
                </a:lnTo>
                <a:lnTo>
                  <a:pt x="755650" y="1715600"/>
                </a:lnTo>
                <a:lnTo>
                  <a:pt x="756920" y="1716995"/>
                </a:lnTo>
                <a:lnTo>
                  <a:pt x="756920" y="2555397"/>
                </a:lnTo>
                <a:lnTo>
                  <a:pt x="770890" y="2555397"/>
                </a:lnTo>
                <a:lnTo>
                  <a:pt x="775970" y="2550760"/>
                </a:lnTo>
                <a:close/>
              </a:path>
              <a:path w="1197610" h="7315200">
                <a:moveTo>
                  <a:pt x="739140" y="751778"/>
                </a:moveTo>
                <a:lnTo>
                  <a:pt x="739140" y="4382200"/>
                </a:lnTo>
                <a:lnTo>
                  <a:pt x="734060" y="4382200"/>
                </a:lnTo>
                <a:lnTo>
                  <a:pt x="734060" y="761051"/>
                </a:lnTo>
                <a:lnTo>
                  <a:pt x="739140" y="751778"/>
                </a:lnTo>
                <a:close/>
              </a:path>
              <a:path w="1197610" h="7315200">
                <a:moveTo>
                  <a:pt x="770890" y="700776"/>
                </a:moveTo>
                <a:lnTo>
                  <a:pt x="770890" y="705412"/>
                </a:lnTo>
                <a:lnTo>
                  <a:pt x="767080" y="705412"/>
                </a:lnTo>
                <a:lnTo>
                  <a:pt x="767080" y="710049"/>
                </a:lnTo>
                <a:lnTo>
                  <a:pt x="739140" y="696139"/>
                </a:lnTo>
                <a:lnTo>
                  <a:pt x="739140" y="700776"/>
                </a:lnTo>
                <a:lnTo>
                  <a:pt x="734060" y="700776"/>
                </a:lnTo>
                <a:lnTo>
                  <a:pt x="734060" y="0"/>
                </a:lnTo>
                <a:lnTo>
                  <a:pt x="762000" y="0"/>
                </a:lnTo>
                <a:lnTo>
                  <a:pt x="762000" y="691503"/>
                </a:lnTo>
                <a:lnTo>
                  <a:pt x="770890" y="700776"/>
                </a:lnTo>
                <a:close/>
              </a:path>
              <a:path w="1197610" h="7315200">
                <a:moveTo>
                  <a:pt x="742950" y="4372927"/>
                </a:moveTo>
                <a:lnTo>
                  <a:pt x="742950" y="4386836"/>
                </a:lnTo>
                <a:lnTo>
                  <a:pt x="739140" y="4386836"/>
                </a:lnTo>
                <a:lnTo>
                  <a:pt x="739140" y="4372927"/>
                </a:lnTo>
                <a:lnTo>
                  <a:pt x="742950" y="4372927"/>
                </a:lnTo>
                <a:close/>
              </a:path>
              <a:path w="1197610" h="7315200">
                <a:moveTo>
                  <a:pt x="789940" y="1618813"/>
                </a:moveTo>
                <a:lnTo>
                  <a:pt x="789940" y="1641995"/>
                </a:lnTo>
                <a:lnTo>
                  <a:pt x="782320" y="1641198"/>
                </a:lnTo>
                <a:lnTo>
                  <a:pt x="774700" y="1639097"/>
                </a:lnTo>
                <a:lnTo>
                  <a:pt x="764540" y="1636127"/>
                </a:lnTo>
                <a:lnTo>
                  <a:pt x="753110" y="1632722"/>
                </a:lnTo>
                <a:lnTo>
                  <a:pt x="753110" y="747142"/>
                </a:lnTo>
                <a:lnTo>
                  <a:pt x="756920" y="747142"/>
                </a:lnTo>
                <a:lnTo>
                  <a:pt x="756920" y="751778"/>
                </a:lnTo>
                <a:lnTo>
                  <a:pt x="762000" y="751778"/>
                </a:lnTo>
                <a:lnTo>
                  <a:pt x="762000" y="708214"/>
                </a:lnTo>
                <a:lnTo>
                  <a:pt x="767080" y="710049"/>
                </a:lnTo>
                <a:lnTo>
                  <a:pt x="770890" y="714686"/>
                </a:lnTo>
                <a:lnTo>
                  <a:pt x="770890" y="960423"/>
                </a:lnTo>
                <a:lnTo>
                  <a:pt x="781050" y="969213"/>
                </a:lnTo>
                <a:lnTo>
                  <a:pt x="781050" y="1539195"/>
                </a:lnTo>
                <a:lnTo>
                  <a:pt x="783590" y="1551004"/>
                </a:lnTo>
                <a:lnTo>
                  <a:pt x="784860" y="1556473"/>
                </a:lnTo>
                <a:lnTo>
                  <a:pt x="784860" y="1623450"/>
                </a:lnTo>
                <a:lnTo>
                  <a:pt x="789940" y="1618813"/>
                </a:lnTo>
                <a:close/>
              </a:path>
              <a:path w="1197610" h="7315200">
                <a:moveTo>
                  <a:pt x="762000" y="708214"/>
                </a:moveTo>
                <a:lnTo>
                  <a:pt x="762000" y="742505"/>
                </a:lnTo>
                <a:lnTo>
                  <a:pt x="756920" y="742505"/>
                </a:lnTo>
                <a:lnTo>
                  <a:pt x="756920" y="747142"/>
                </a:lnTo>
                <a:lnTo>
                  <a:pt x="753110" y="747142"/>
                </a:lnTo>
                <a:lnTo>
                  <a:pt x="753110" y="705951"/>
                </a:lnTo>
                <a:lnTo>
                  <a:pt x="759460" y="707296"/>
                </a:lnTo>
                <a:lnTo>
                  <a:pt x="762000" y="708214"/>
                </a:lnTo>
                <a:close/>
              </a:path>
              <a:path w="1197610" h="7315200">
                <a:moveTo>
                  <a:pt x="781050" y="2156655"/>
                </a:moveTo>
                <a:lnTo>
                  <a:pt x="781050" y="3042234"/>
                </a:lnTo>
                <a:lnTo>
                  <a:pt x="775970" y="3042234"/>
                </a:lnTo>
                <a:lnTo>
                  <a:pt x="775970" y="2546124"/>
                </a:lnTo>
                <a:lnTo>
                  <a:pt x="770890" y="2550760"/>
                </a:lnTo>
                <a:lnTo>
                  <a:pt x="770890" y="2555397"/>
                </a:lnTo>
                <a:lnTo>
                  <a:pt x="767080" y="2550760"/>
                </a:lnTo>
                <a:lnTo>
                  <a:pt x="762000" y="2550760"/>
                </a:lnTo>
                <a:lnTo>
                  <a:pt x="756920" y="2546124"/>
                </a:lnTo>
                <a:lnTo>
                  <a:pt x="756920" y="2541487"/>
                </a:lnTo>
                <a:lnTo>
                  <a:pt x="762000" y="2546123"/>
                </a:lnTo>
                <a:lnTo>
                  <a:pt x="762000" y="2541487"/>
                </a:lnTo>
                <a:lnTo>
                  <a:pt x="767080" y="2541487"/>
                </a:lnTo>
                <a:lnTo>
                  <a:pt x="767080" y="2152018"/>
                </a:lnTo>
                <a:lnTo>
                  <a:pt x="775970" y="2152018"/>
                </a:lnTo>
                <a:lnTo>
                  <a:pt x="781050" y="2156655"/>
                </a:lnTo>
                <a:close/>
              </a:path>
              <a:path w="1197610" h="7315200">
                <a:moveTo>
                  <a:pt x="767080" y="2152018"/>
                </a:moveTo>
                <a:lnTo>
                  <a:pt x="767080" y="2536850"/>
                </a:lnTo>
                <a:lnTo>
                  <a:pt x="756920" y="2536850"/>
                </a:lnTo>
                <a:lnTo>
                  <a:pt x="756920" y="1716995"/>
                </a:lnTo>
                <a:lnTo>
                  <a:pt x="760730" y="1721178"/>
                </a:lnTo>
                <a:lnTo>
                  <a:pt x="762000" y="1722033"/>
                </a:lnTo>
                <a:lnTo>
                  <a:pt x="762000" y="2147382"/>
                </a:lnTo>
                <a:lnTo>
                  <a:pt x="767080" y="2152018"/>
                </a:lnTo>
                <a:close/>
              </a:path>
              <a:path w="1197610" h="7315200">
                <a:moveTo>
                  <a:pt x="767080" y="3023688"/>
                </a:moveTo>
                <a:lnTo>
                  <a:pt x="767080" y="3028325"/>
                </a:lnTo>
                <a:lnTo>
                  <a:pt x="762000" y="3028325"/>
                </a:lnTo>
                <a:lnTo>
                  <a:pt x="762000" y="3023688"/>
                </a:lnTo>
                <a:lnTo>
                  <a:pt x="767080" y="3023688"/>
                </a:lnTo>
                <a:close/>
              </a:path>
              <a:path w="1197610" h="7315200">
                <a:moveTo>
                  <a:pt x="784860" y="1697633"/>
                </a:moveTo>
                <a:lnTo>
                  <a:pt x="784860" y="2063924"/>
                </a:lnTo>
                <a:lnTo>
                  <a:pt x="781050" y="2063924"/>
                </a:lnTo>
                <a:lnTo>
                  <a:pt x="781050" y="2068561"/>
                </a:lnTo>
                <a:lnTo>
                  <a:pt x="775970" y="2088701"/>
                </a:lnTo>
                <a:lnTo>
                  <a:pt x="765810" y="2127242"/>
                </a:lnTo>
                <a:lnTo>
                  <a:pt x="762000" y="2147382"/>
                </a:lnTo>
                <a:lnTo>
                  <a:pt x="762000" y="1722033"/>
                </a:lnTo>
                <a:lnTo>
                  <a:pt x="767080" y="1725453"/>
                </a:lnTo>
                <a:lnTo>
                  <a:pt x="770890" y="1718498"/>
                </a:lnTo>
                <a:lnTo>
                  <a:pt x="781050" y="1704588"/>
                </a:lnTo>
                <a:lnTo>
                  <a:pt x="784860" y="1697633"/>
                </a:lnTo>
                <a:close/>
              </a:path>
              <a:path w="1197610" h="7315200">
                <a:moveTo>
                  <a:pt x="803910" y="0"/>
                </a:moveTo>
                <a:lnTo>
                  <a:pt x="803910" y="710049"/>
                </a:lnTo>
                <a:lnTo>
                  <a:pt x="784860" y="700776"/>
                </a:lnTo>
                <a:lnTo>
                  <a:pt x="781050" y="700776"/>
                </a:lnTo>
                <a:lnTo>
                  <a:pt x="775970" y="696139"/>
                </a:lnTo>
                <a:lnTo>
                  <a:pt x="770890" y="700776"/>
                </a:lnTo>
                <a:lnTo>
                  <a:pt x="770890" y="691503"/>
                </a:lnTo>
                <a:lnTo>
                  <a:pt x="762000" y="682230"/>
                </a:lnTo>
                <a:lnTo>
                  <a:pt x="762000" y="0"/>
                </a:lnTo>
                <a:lnTo>
                  <a:pt x="803910" y="0"/>
                </a:lnTo>
                <a:close/>
              </a:path>
              <a:path w="1197610" h="7315200">
                <a:moveTo>
                  <a:pt x="798830" y="2138107"/>
                </a:moveTo>
                <a:lnTo>
                  <a:pt x="784860" y="2142744"/>
                </a:lnTo>
                <a:lnTo>
                  <a:pt x="784860" y="2147380"/>
                </a:lnTo>
                <a:lnTo>
                  <a:pt x="781050" y="2142743"/>
                </a:lnTo>
                <a:lnTo>
                  <a:pt x="770890" y="2142743"/>
                </a:lnTo>
                <a:lnTo>
                  <a:pt x="767080" y="2138107"/>
                </a:lnTo>
                <a:lnTo>
                  <a:pt x="775970" y="2128834"/>
                </a:lnTo>
                <a:lnTo>
                  <a:pt x="781050" y="2119561"/>
                </a:lnTo>
                <a:lnTo>
                  <a:pt x="784860" y="2124198"/>
                </a:lnTo>
                <a:lnTo>
                  <a:pt x="789940" y="2133471"/>
                </a:lnTo>
                <a:lnTo>
                  <a:pt x="795020" y="2138107"/>
                </a:lnTo>
                <a:lnTo>
                  <a:pt x="798830" y="2138107"/>
                </a:lnTo>
                <a:close/>
              </a:path>
              <a:path w="1197610" h="7315200">
                <a:moveTo>
                  <a:pt x="775970" y="3032961"/>
                </a:moveTo>
                <a:lnTo>
                  <a:pt x="775970" y="3037598"/>
                </a:lnTo>
                <a:lnTo>
                  <a:pt x="770890" y="3037598"/>
                </a:lnTo>
                <a:lnTo>
                  <a:pt x="770890" y="3032961"/>
                </a:lnTo>
                <a:lnTo>
                  <a:pt x="775970" y="3032961"/>
                </a:lnTo>
                <a:close/>
              </a:path>
              <a:path w="1197610" h="7315200">
                <a:moveTo>
                  <a:pt x="831850" y="1011426"/>
                </a:moveTo>
                <a:lnTo>
                  <a:pt x="816610" y="998240"/>
                </a:lnTo>
                <a:lnTo>
                  <a:pt x="786130" y="973608"/>
                </a:lnTo>
                <a:lnTo>
                  <a:pt x="770890" y="960423"/>
                </a:lnTo>
                <a:lnTo>
                  <a:pt x="787400" y="973609"/>
                </a:lnTo>
                <a:lnTo>
                  <a:pt x="817880" y="998241"/>
                </a:lnTo>
                <a:lnTo>
                  <a:pt x="831850" y="1011426"/>
                </a:lnTo>
                <a:close/>
              </a:path>
              <a:path w="1197610" h="7315200">
                <a:moveTo>
                  <a:pt x="831850" y="167574"/>
                </a:moveTo>
                <a:lnTo>
                  <a:pt x="831850" y="1011426"/>
                </a:lnTo>
                <a:lnTo>
                  <a:pt x="817880" y="998241"/>
                </a:lnTo>
                <a:lnTo>
                  <a:pt x="787400" y="973609"/>
                </a:lnTo>
                <a:lnTo>
                  <a:pt x="770890" y="960423"/>
                </a:lnTo>
                <a:lnTo>
                  <a:pt x="770890" y="714686"/>
                </a:lnTo>
                <a:lnTo>
                  <a:pt x="775970" y="714686"/>
                </a:lnTo>
                <a:lnTo>
                  <a:pt x="775970" y="705413"/>
                </a:lnTo>
                <a:lnTo>
                  <a:pt x="781050" y="705413"/>
                </a:lnTo>
                <a:lnTo>
                  <a:pt x="784860" y="700776"/>
                </a:lnTo>
                <a:lnTo>
                  <a:pt x="789940" y="705413"/>
                </a:lnTo>
                <a:lnTo>
                  <a:pt x="803910" y="710049"/>
                </a:lnTo>
                <a:lnTo>
                  <a:pt x="803910" y="0"/>
                </a:lnTo>
                <a:lnTo>
                  <a:pt x="826770" y="0"/>
                </a:lnTo>
                <a:lnTo>
                  <a:pt x="826770" y="158300"/>
                </a:lnTo>
                <a:lnTo>
                  <a:pt x="831850" y="167574"/>
                </a:lnTo>
                <a:close/>
              </a:path>
              <a:path w="1197610" h="7315200">
                <a:moveTo>
                  <a:pt x="812800" y="3501255"/>
                </a:moveTo>
                <a:lnTo>
                  <a:pt x="812800" y="3519801"/>
                </a:lnTo>
                <a:lnTo>
                  <a:pt x="801370" y="3529364"/>
                </a:lnTo>
                <a:lnTo>
                  <a:pt x="793750" y="3537188"/>
                </a:lnTo>
                <a:lnTo>
                  <a:pt x="787400" y="3543274"/>
                </a:lnTo>
                <a:lnTo>
                  <a:pt x="781050" y="3547621"/>
                </a:lnTo>
                <a:lnTo>
                  <a:pt x="781050" y="7173403"/>
                </a:lnTo>
                <a:lnTo>
                  <a:pt x="775970" y="7178039"/>
                </a:lnTo>
                <a:lnTo>
                  <a:pt x="775970" y="3515165"/>
                </a:lnTo>
                <a:lnTo>
                  <a:pt x="789940" y="3501255"/>
                </a:lnTo>
                <a:lnTo>
                  <a:pt x="798830" y="3501255"/>
                </a:lnTo>
                <a:lnTo>
                  <a:pt x="803851" y="3496672"/>
                </a:lnTo>
                <a:lnTo>
                  <a:pt x="808990" y="3496619"/>
                </a:lnTo>
                <a:lnTo>
                  <a:pt x="808990" y="3501255"/>
                </a:lnTo>
                <a:lnTo>
                  <a:pt x="812800" y="3501255"/>
                </a:lnTo>
                <a:close/>
              </a:path>
              <a:path w="1197610" h="7315200">
                <a:moveTo>
                  <a:pt x="817880" y="3431754"/>
                </a:moveTo>
                <a:lnTo>
                  <a:pt x="817880" y="3491982"/>
                </a:lnTo>
                <a:lnTo>
                  <a:pt x="812800" y="3491982"/>
                </a:lnTo>
                <a:lnTo>
                  <a:pt x="808990" y="3496619"/>
                </a:lnTo>
                <a:lnTo>
                  <a:pt x="798830" y="3496619"/>
                </a:lnTo>
                <a:lnTo>
                  <a:pt x="795020" y="3501255"/>
                </a:lnTo>
                <a:lnTo>
                  <a:pt x="784860" y="3501256"/>
                </a:lnTo>
                <a:lnTo>
                  <a:pt x="781050" y="3505892"/>
                </a:lnTo>
                <a:lnTo>
                  <a:pt x="775970" y="3505892"/>
                </a:lnTo>
                <a:lnTo>
                  <a:pt x="775970" y="3366793"/>
                </a:lnTo>
                <a:lnTo>
                  <a:pt x="781050" y="3371430"/>
                </a:lnTo>
                <a:lnTo>
                  <a:pt x="784860" y="3380703"/>
                </a:lnTo>
                <a:lnTo>
                  <a:pt x="789940" y="3385340"/>
                </a:lnTo>
                <a:lnTo>
                  <a:pt x="789940" y="3422432"/>
                </a:lnTo>
                <a:lnTo>
                  <a:pt x="795020" y="3422432"/>
                </a:lnTo>
                <a:lnTo>
                  <a:pt x="798830" y="3417796"/>
                </a:lnTo>
                <a:lnTo>
                  <a:pt x="803910" y="3417796"/>
                </a:lnTo>
                <a:lnTo>
                  <a:pt x="815340" y="3432068"/>
                </a:lnTo>
                <a:lnTo>
                  <a:pt x="817880" y="3431754"/>
                </a:lnTo>
                <a:close/>
              </a:path>
              <a:path w="1197610" h="7315200">
                <a:moveTo>
                  <a:pt x="821690" y="2791861"/>
                </a:moveTo>
                <a:lnTo>
                  <a:pt x="817880" y="2796497"/>
                </a:lnTo>
                <a:lnTo>
                  <a:pt x="812800" y="2796497"/>
                </a:lnTo>
                <a:lnTo>
                  <a:pt x="789940" y="2819680"/>
                </a:lnTo>
                <a:lnTo>
                  <a:pt x="789940" y="3362157"/>
                </a:lnTo>
                <a:lnTo>
                  <a:pt x="784860" y="3362157"/>
                </a:lnTo>
                <a:lnTo>
                  <a:pt x="781050" y="3366793"/>
                </a:lnTo>
                <a:lnTo>
                  <a:pt x="775970" y="3366793"/>
                </a:lnTo>
                <a:lnTo>
                  <a:pt x="775970" y="3042234"/>
                </a:lnTo>
                <a:lnTo>
                  <a:pt x="781050" y="3042234"/>
                </a:lnTo>
                <a:lnTo>
                  <a:pt x="781050" y="3357520"/>
                </a:lnTo>
                <a:lnTo>
                  <a:pt x="784860" y="3357520"/>
                </a:lnTo>
                <a:lnTo>
                  <a:pt x="784860" y="2204073"/>
                </a:lnTo>
                <a:lnTo>
                  <a:pt x="792480" y="2215454"/>
                </a:lnTo>
                <a:lnTo>
                  <a:pt x="792480" y="2298140"/>
                </a:lnTo>
                <a:lnTo>
                  <a:pt x="802640" y="2305601"/>
                </a:lnTo>
                <a:lnTo>
                  <a:pt x="803910" y="2305975"/>
                </a:lnTo>
                <a:lnTo>
                  <a:pt x="803910" y="2592489"/>
                </a:lnTo>
                <a:lnTo>
                  <a:pt x="808990" y="2597126"/>
                </a:lnTo>
                <a:lnTo>
                  <a:pt x="808990" y="2615672"/>
                </a:lnTo>
                <a:lnTo>
                  <a:pt x="812800" y="2611035"/>
                </a:lnTo>
                <a:lnTo>
                  <a:pt x="812800" y="2606399"/>
                </a:lnTo>
                <a:lnTo>
                  <a:pt x="817880" y="2606399"/>
                </a:lnTo>
                <a:lnTo>
                  <a:pt x="817880" y="2787224"/>
                </a:lnTo>
                <a:lnTo>
                  <a:pt x="821690" y="2791861"/>
                </a:lnTo>
                <a:close/>
              </a:path>
              <a:path w="1197610" h="7315200">
                <a:moveTo>
                  <a:pt x="803910" y="7159493"/>
                </a:moveTo>
                <a:lnTo>
                  <a:pt x="803910" y="7164130"/>
                </a:lnTo>
                <a:lnTo>
                  <a:pt x="798830" y="7168766"/>
                </a:lnTo>
                <a:lnTo>
                  <a:pt x="789940" y="7168766"/>
                </a:lnTo>
                <a:lnTo>
                  <a:pt x="784860" y="7164130"/>
                </a:lnTo>
                <a:lnTo>
                  <a:pt x="781050" y="7164130"/>
                </a:lnTo>
                <a:lnTo>
                  <a:pt x="781050" y="3547621"/>
                </a:lnTo>
                <a:lnTo>
                  <a:pt x="795020" y="3555271"/>
                </a:lnTo>
                <a:lnTo>
                  <a:pt x="795020" y="6297095"/>
                </a:lnTo>
                <a:lnTo>
                  <a:pt x="798830" y="6301731"/>
                </a:lnTo>
                <a:lnTo>
                  <a:pt x="798830" y="7159493"/>
                </a:lnTo>
                <a:lnTo>
                  <a:pt x="803910" y="7159493"/>
                </a:lnTo>
                <a:close/>
              </a:path>
              <a:path w="1197610" h="7315200">
                <a:moveTo>
                  <a:pt x="784860" y="2204073"/>
                </a:moveTo>
                <a:lnTo>
                  <a:pt x="784860" y="3348247"/>
                </a:lnTo>
                <a:lnTo>
                  <a:pt x="781050" y="3352884"/>
                </a:lnTo>
                <a:lnTo>
                  <a:pt x="781050" y="2198383"/>
                </a:lnTo>
                <a:lnTo>
                  <a:pt x="784860" y="2204073"/>
                </a:lnTo>
                <a:close/>
              </a:path>
              <a:path w="1197610" h="7315200">
                <a:moveTo>
                  <a:pt x="812800" y="2193747"/>
                </a:moveTo>
                <a:lnTo>
                  <a:pt x="812800" y="2203020"/>
                </a:lnTo>
                <a:lnTo>
                  <a:pt x="808990" y="2203020"/>
                </a:lnTo>
                <a:lnTo>
                  <a:pt x="808990" y="2198383"/>
                </a:lnTo>
                <a:lnTo>
                  <a:pt x="781050" y="2198383"/>
                </a:lnTo>
                <a:lnTo>
                  <a:pt x="781050" y="2152019"/>
                </a:lnTo>
                <a:lnTo>
                  <a:pt x="784860" y="2152019"/>
                </a:lnTo>
                <a:lnTo>
                  <a:pt x="784860" y="2184474"/>
                </a:lnTo>
                <a:lnTo>
                  <a:pt x="789940" y="2184474"/>
                </a:lnTo>
                <a:lnTo>
                  <a:pt x="798830" y="2189110"/>
                </a:lnTo>
                <a:lnTo>
                  <a:pt x="803910" y="2193747"/>
                </a:lnTo>
                <a:lnTo>
                  <a:pt x="808990" y="2189110"/>
                </a:lnTo>
                <a:lnTo>
                  <a:pt x="812800" y="2193747"/>
                </a:lnTo>
                <a:close/>
              </a:path>
              <a:path w="1197610" h="7315200">
                <a:moveTo>
                  <a:pt x="845820" y="1526083"/>
                </a:moveTo>
                <a:lnTo>
                  <a:pt x="840740" y="1530719"/>
                </a:lnTo>
                <a:lnTo>
                  <a:pt x="840738" y="1539993"/>
                </a:lnTo>
                <a:lnTo>
                  <a:pt x="835660" y="1544629"/>
                </a:lnTo>
                <a:lnTo>
                  <a:pt x="831850" y="1544629"/>
                </a:lnTo>
                <a:lnTo>
                  <a:pt x="831850" y="1539992"/>
                </a:lnTo>
                <a:lnTo>
                  <a:pt x="826770" y="1539992"/>
                </a:lnTo>
                <a:lnTo>
                  <a:pt x="826770" y="1516809"/>
                </a:lnTo>
                <a:lnTo>
                  <a:pt x="798830" y="1530719"/>
                </a:lnTo>
                <a:lnTo>
                  <a:pt x="789940" y="1530719"/>
                </a:lnTo>
                <a:lnTo>
                  <a:pt x="784860" y="1526082"/>
                </a:lnTo>
                <a:lnTo>
                  <a:pt x="781050" y="1526082"/>
                </a:lnTo>
                <a:lnTo>
                  <a:pt x="781050" y="969213"/>
                </a:lnTo>
                <a:lnTo>
                  <a:pt x="786130" y="973608"/>
                </a:lnTo>
                <a:lnTo>
                  <a:pt x="795020" y="980793"/>
                </a:lnTo>
                <a:lnTo>
                  <a:pt x="795020" y="1498264"/>
                </a:lnTo>
                <a:lnTo>
                  <a:pt x="803910" y="1493627"/>
                </a:lnTo>
                <a:lnTo>
                  <a:pt x="812800" y="1484354"/>
                </a:lnTo>
                <a:lnTo>
                  <a:pt x="812800" y="1470445"/>
                </a:lnTo>
                <a:lnTo>
                  <a:pt x="817880" y="1470445"/>
                </a:lnTo>
                <a:lnTo>
                  <a:pt x="817880" y="1484354"/>
                </a:lnTo>
                <a:lnTo>
                  <a:pt x="820420" y="1491309"/>
                </a:lnTo>
                <a:lnTo>
                  <a:pt x="824230" y="1505219"/>
                </a:lnTo>
                <a:lnTo>
                  <a:pt x="826770" y="1512173"/>
                </a:lnTo>
                <a:lnTo>
                  <a:pt x="831851" y="1516811"/>
                </a:lnTo>
                <a:lnTo>
                  <a:pt x="840740" y="1521447"/>
                </a:lnTo>
                <a:lnTo>
                  <a:pt x="845820" y="1526083"/>
                </a:lnTo>
                <a:close/>
              </a:path>
              <a:path w="1197610" h="7315200">
                <a:moveTo>
                  <a:pt x="835660" y="2175202"/>
                </a:moveTo>
                <a:lnTo>
                  <a:pt x="835660" y="2226203"/>
                </a:lnTo>
                <a:lnTo>
                  <a:pt x="831848" y="2226201"/>
                </a:lnTo>
                <a:lnTo>
                  <a:pt x="826770" y="2221566"/>
                </a:lnTo>
                <a:lnTo>
                  <a:pt x="821690" y="2212293"/>
                </a:lnTo>
                <a:lnTo>
                  <a:pt x="817880" y="2207657"/>
                </a:lnTo>
                <a:lnTo>
                  <a:pt x="817880" y="2184474"/>
                </a:lnTo>
                <a:lnTo>
                  <a:pt x="808990" y="2184474"/>
                </a:lnTo>
                <a:lnTo>
                  <a:pt x="803910" y="2179838"/>
                </a:lnTo>
                <a:lnTo>
                  <a:pt x="795020" y="2179838"/>
                </a:lnTo>
                <a:lnTo>
                  <a:pt x="789940" y="2175201"/>
                </a:lnTo>
                <a:lnTo>
                  <a:pt x="789940" y="2179837"/>
                </a:lnTo>
                <a:lnTo>
                  <a:pt x="784860" y="2184474"/>
                </a:lnTo>
                <a:lnTo>
                  <a:pt x="784860" y="2147382"/>
                </a:lnTo>
                <a:lnTo>
                  <a:pt x="803910" y="2147382"/>
                </a:lnTo>
                <a:lnTo>
                  <a:pt x="803910" y="2170565"/>
                </a:lnTo>
                <a:lnTo>
                  <a:pt x="826770" y="2170565"/>
                </a:lnTo>
                <a:lnTo>
                  <a:pt x="831848" y="2175200"/>
                </a:lnTo>
                <a:lnTo>
                  <a:pt x="835660" y="2175202"/>
                </a:lnTo>
                <a:close/>
              </a:path>
              <a:path w="1197610" h="7315200">
                <a:moveTo>
                  <a:pt x="789940" y="1688360"/>
                </a:moveTo>
                <a:lnTo>
                  <a:pt x="789940" y="2059288"/>
                </a:lnTo>
                <a:lnTo>
                  <a:pt x="784860" y="2059288"/>
                </a:lnTo>
                <a:lnTo>
                  <a:pt x="784860" y="1683724"/>
                </a:lnTo>
                <a:lnTo>
                  <a:pt x="789940" y="1688360"/>
                </a:lnTo>
                <a:close/>
              </a:path>
              <a:path w="1197610" h="7315200">
                <a:moveTo>
                  <a:pt x="868680" y="1683726"/>
                </a:moveTo>
                <a:lnTo>
                  <a:pt x="868680" y="1692999"/>
                </a:lnTo>
                <a:lnTo>
                  <a:pt x="863598" y="1702274"/>
                </a:lnTo>
                <a:lnTo>
                  <a:pt x="859791" y="1706907"/>
                </a:lnTo>
                <a:lnTo>
                  <a:pt x="854710" y="1706908"/>
                </a:lnTo>
                <a:lnTo>
                  <a:pt x="854710" y="1702271"/>
                </a:lnTo>
                <a:lnTo>
                  <a:pt x="849630" y="1702271"/>
                </a:lnTo>
                <a:lnTo>
                  <a:pt x="849630" y="1669816"/>
                </a:lnTo>
                <a:lnTo>
                  <a:pt x="826770" y="1669816"/>
                </a:lnTo>
                <a:lnTo>
                  <a:pt x="824230" y="1686406"/>
                </a:lnTo>
                <a:lnTo>
                  <a:pt x="821690" y="1701692"/>
                </a:lnTo>
                <a:lnTo>
                  <a:pt x="820420" y="1716109"/>
                </a:lnTo>
                <a:lnTo>
                  <a:pt x="817880" y="1730091"/>
                </a:lnTo>
                <a:lnTo>
                  <a:pt x="817880" y="1600268"/>
                </a:lnTo>
                <a:lnTo>
                  <a:pt x="811530" y="1604469"/>
                </a:lnTo>
                <a:lnTo>
                  <a:pt x="800100" y="1614611"/>
                </a:lnTo>
                <a:lnTo>
                  <a:pt x="795020" y="1618813"/>
                </a:lnTo>
                <a:lnTo>
                  <a:pt x="789940" y="1618813"/>
                </a:lnTo>
                <a:lnTo>
                  <a:pt x="789940" y="1614177"/>
                </a:lnTo>
                <a:lnTo>
                  <a:pt x="784860" y="1614177"/>
                </a:lnTo>
                <a:lnTo>
                  <a:pt x="784860" y="1556473"/>
                </a:lnTo>
                <a:lnTo>
                  <a:pt x="786130" y="1561943"/>
                </a:lnTo>
                <a:lnTo>
                  <a:pt x="789940" y="1572448"/>
                </a:lnTo>
                <a:lnTo>
                  <a:pt x="798830" y="1572448"/>
                </a:lnTo>
                <a:lnTo>
                  <a:pt x="803910" y="1567812"/>
                </a:lnTo>
                <a:lnTo>
                  <a:pt x="812800" y="1563175"/>
                </a:lnTo>
                <a:lnTo>
                  <a:pt x="812800" y="1558538"/>
                </a:lnTo>
                <a:lnTo>
                  <a:pt x="817880" y="1558538"/>
                </a:lnTo>
                <a:lnTo>
                  <a:pt x="821690" y="1556551"/>
                </a:lnTo>
                <a:lnTo>
                  <a:pt x="821690" y="1581721"/>
                </a:lnTo>
                <a:lnTo>
                  <a:pt x="826770" y="1581721"/>
                </a:lnTo>
                <a:lnTo>
                  <a:pt x="826770" y="1586358"/>
                </a:lnTo>
                <a:lnTo>
                  <a:pt x="831850" y="1586358"/>
                </a:lnTo>
                <a:lnTo>
                  <a:pt x="831851" y="1614181"/>
                </a:lnTo>
                <a:lnTo>
                  <a:pt x="835660" y="1625334"/>
                </a:lnTo>
                <a:lnTo>
                  <a:pt x="842010" y="1649386"/>
                </a:lnTo>
                <a:lnTo>
                  <a:pt x="845820" y="1660543"/>
                </a:lnTo>
                <a:lnTo>
                  <a:pt x="849630" y="1665180"/>
                </a:lnTo>
                <a:lnTo>
                  <a:pt x="859791" y="1669817"/>
                </a:lnTo>
                <a:lnTo>
                  <a:pt x="863600" y="1674453"/>
                </a:lnTo>
                <a:lnTo>
                  <a:pt x="863600" y="1679090"/>
                </a:lnTo>
                <a:lnTo>
                  <a:pt x="868680" y="1683726"/>
                </a:lnTo>
                <a:close/>
              </a:path>
              <a:path w="1197610" h="7315200">
                <a:moveTo>
                  <a:pt x="803910" y="710049"/>
                </a:moveTo>
                <a:lnTo>
                  <a:pt x="789940" y="705413"/>
                </a:lnTo>
                <a:lnTo>
                  <a:pt x="784860" y="700776"/>
                </a:lnTo>
                <a:lnTo>
                  <a:pt x="803910" y="710049"/>
                </a:lnTo>
                <a:close/>
              </a:path>
              <a:path w="1197610" h="7315200">
                <a:moveTo>
                  <a:pt x="798830" y="7173403"/>
                </a:moveTo>
                <a:lnTo>
                  <a:pt x="795020" y="7178040"/>
                </a:lnTo>
                <a:lnTo>
                  <a:pt x="795020" y="7182676"/>
                </a:lnTo>
                <a:lnTo>
                  <a:pt x="789940" y="7178040"/>
                </a:lnTo>
                <a:lnTo>
                  <a:pt x="795020" y="7168766"/>
                </a:lnTo>
                <a:lnTo>
                  <a:pt x="798830" y="7173403"/>
                </a:lnTo>
                <a:close/>
              </a:path>
              <a:path w="1197610" h="7315200">
                <a:moveTo>
                  <a:pt x="803910" y="3366793"/>
                </a:moveTo>
                <a:lnTo>
                  <a:pt x="803910" y="3385340"/>
                </a:lnTo>
                <a:lnTo>
                  <a:pt x="789940" y="3385340"/>
                </a:lnTo>
                <a:lnTo>
                  <a:pt x="789940" y="3376066"/>
                </a:lnTo>
                <a:lnTo>
                  <a:pt x="798830" y="3366793"/>
                </a:lnTo>
                <a:lnTo>
                  <a:pt x="803910" y="3366793"/>
                </a:lnTo>
                <a:close/>
              </a:path>
              <a:path w="1197610" h="7315200">
                <a:moveTo>
                  <a:pt x="831850" y="3279425"/>
                </a:moveTo>
                <a:lnTo>
                  <a:pt x="831850" y="3338974"/>
                </a:lnTo>
                <a:lnTo>
                  <a:pt x="826770" y="3334338"/>
                </a:lnTo>
                <a:lnTo>
                  <a:pt x="826770" y="3329701"/>
                </a:lnTo>
                <a:lnTo>
                  <a:pt x="821690" y="3334338"/>
                </a:lnTo>
                <a:lnTo>
                  <a:pt x="821690" y="3338974"/>
                </a:lnTo>
                <a:lnTo>
                  <a:pt x="815340" y="3342669"/>
                </a:lnTo>
                <a:lnTo>
                  <a:pt x="808990" y="3347668"/>
                </a:lnTo>
                <a:lnTo>
                  <a:pt x="801370" y="3355274"/>
                </a:lnTo>
                <a:lnTo>
                  <a:pt x="795020" y="3366793"/>
                </a:lnTo>
                <a:lnTo>
                  <a:pt x="789940" y="3366793"/>
                </a:lnTo>
                <a:lnTo>
                  <a:pt x="789940" y="2819680"/>
                </a:lnTo>
                <a:lnTo>
                  <a:pt x="795020" y="2819680"/>
                </a:lnTo>
                <a:lnTo>
                  <a:pt x="795020" y="2824317"/>
                </a:lnTo>
                <a:lnTo>
                  <a:pt x="798830" y="2828953"/>
                </a:lnTo>
                <a:lnTo>
                  <a:pt x="798830" y="2838226"/>
                </a:lnTo>
                <a:lnTo>
                  <a:pt x="803910" y="2842863"/>
                </a:lnTo>
                <a:lnTo>
                  <a:pt x="817880" y="2828953"/>
                </a:lnTo>
                <a:lnTo>
                  <a:pt x="817880" y="2819680"/>
                </a:lnTo>
                <a:lnTo>
                  <a:pt x="821690" y="2819680"/>
                </a:lnTo>
                <a:lnTo>
                  <a:pt x="829310" y="2826635"/>
                </a:lnTo>
                <a:lnTo>
                  <a:pt x="829310" y="3271166"/>
                </a:lnTo>
                <a:lnTo>
                  <a:pt x="831850" y="3279425"/>
                </a:lnTo>
                <a:close/>
              </a:path>
              <a:path w="1197610" h="7315200">
                <a:moveTo>
                  <a:pt x="803910" y="2050015"/>
                </a:moveTo>
                <a:lnTo>
                  <a:pt x="798830" y="2054652"/>
                </a:lnTo>
                <a:lnTo>
                  <a:pt x="798830" y="2059288"/>
                </a:lnTo>
                <a:lnTo>
                  <a:pt x="795020" y="2063924"/>
                </a:lnTo>
                <a:lnTo>
                  <a:pt x="789940" y="2063925"/>
                </a:lnTo>
                <a:lnTo>
                  <a:pt x="789940" y="1688361"/>
                </a:lnTo>
                <a:lnTo>
                  <a:pt x="795020" y="1688361"/>
                </a:lnTo>
                <a:lnTo>
                  <a:pt x="795020" y="2045378"/>
                </a:lnTo>
                <a:lnTo>
                  <a:pt x="798830" y="2050015"/>
                </a:lnTo>
                <a:lnTo>
                  <a:pt x="803910" y="2050015"/>
                </a:lnTo>
                <a:close/>
              </a:path>
              <a:path w="1197610" h="7315200">
                <a:moveTo>
                  <a:pt x="803851" y="2286423"/>
                </a:moveTo>
                <a:lnTo>
                  <a:pt x="792480" y="2298140"/>
                </a:lnTo>
                <a:lnTo>
                  <a:pt x="792480" y="2215454"/>
                </a:lnTo>
                <a:lnTo>
                  <a:pt x="798830" y="2224938"/>
                </a:lnTo>
                <a:lnTo>
                  <a:pt x="798830" y="2281841"/>
                </a:lnTo>
                <a:lnTo>
                  <a:pt x="803851" y="2286423"/>
                </a:lnTo>
                <a:close/>
              </a:path>
              <a:path w="1197610" h="7315200">
                <a:moveTo>
                  <a:pt x="812800" y="3519801"/>
                </a:moveTo>
                <a:lnTo>
                  <a:pt x="812800" y="3593986"/>
                </a:lnTo>
                <a:lnTo>
                  <a:pt x="808990" y="3589349"/>
                </a:lnTo>
                <a:lnTo>
                  <a:pt x="803910" y="3589349"/>
                </a:lnTo>
                <a:lnTo>
                  <a:pt x="803910" y="6297095"/>
                </a:lnTo>
                <a:lnTo>
                  <a:pt x="795020" y="6297095"/>
                </a:lnTo>
                <a:lnTo>
                  <a:pt x="795020" y="5114774"/>
                </a:lnTo>
                <a:lnTo>
                  <a:pt x="798830" y="5114774"/>
                </a:lnTo>
                <a:lnTo>
                  <a:pt x="798830" y="3557358"/>
                </a:lnTo>
                <a:lnTo>
                  <a:pt x="800100" y="3558053"/>
                </a:lnTo>
                <a:lnTo>
                  <a:pt x="803910" y="3561530"/>
                </a:lnTo>
                <a:lnTo>
                  <a:pt x="806450" y="3542405"/>
                </a:lnTo>
                <a:lnTo>
                  <a:pt x="810260" y="3532190"/>
                </a:lnTo>
                <a:lnTo>
                  <a:pt x="812800" y="3519801"/>
                </a:lnTo>
                <a:close/>
              </a:path>
              <a:path w="1197610" h="7315200">
                <a:moveTo>
                  <a:pt x="798830" y="5110138"/>
                </a:moveTo>
                <a:lnTo>
                  <a:pt x="798830" y="5114774"/>
                </a:lnTo>
                <a:lnTo>
                  <a:pt x="795020" y="5114774"/>
                </a:lnTo>
                <a:lnTo>
                  <a:pt x="798830" y="5110138"/>
                </a:lnTo>
                <a:close/>
              </a:path>
              <a:path w="1197610" h="7315200">
                <a:moveTo>
                  <a:pt x="798830" y="3557358"/>
                </a:moveTo>
                <a:lnTo>
                  <a:pt x="798830" y="5110138"/>
                </a:lnTo>
                <a:lnTo>
                  <a:pt x="795020" y="5110138"/>
                </a:lnTo>
                <a:lnTo>
                  <a:pt x="795020" y="3555271"/>
                </a:lnTo>
                <a:lnTo>
                  <a:pt x="798830" y="3557358"/>
                </a:lnTo>
                <a:close/>
              </a:path>
              <a:path w="1197610" h="7315200">
                <a:moveTo>
                  <a:pt x="803910" y="3496619"/>
                </a:moveTo>
                <a:lnTo>
                  <a:pt x="798830" y="3501255"/>
                </a:lnTo>
                <a:lnTo>
                  <a:pt x="795020" y="3501255"/>
                </a:lnTo>
                <a:lnTo>
                  <a:pt x="798830" y="3496619"/>
                </a:lnTo>
                <a:lnTo>
                  <a:pt x="803910" y="3496619"/>
                </a:lnTo>
                <a:close/>
              </a:path>
              <a:path w="1197610" h="7315200">
                <a:moveTo>
                  <a:pt x="798830" y="1535355"/>
                </a:moveTo>
                <a:lnTo>
                  <a:pt x="795020" y="1535356"/>
                </a:lnTo>
                <a:lnTo>
                  <a:pt x="798830" y="1535355"/>
                </a:lnTo>
                <a:close/>
              </a:path>
              <a:path w="1197610" h="7315200">
                <a:moveTo>
                  <a:pt x="805977" y="1477237"/>
                </a:moveTo>
                <a:lnTo>
                  <a:pt x="798830" y="1484354"/>
                </a:lnTo>
                <a:lnTo>
                  <a:pt x="798830" y="1493627"/>
                </a:lnTo>
                <a:lnTo>
                  <a:pt x="795020" y="1498264"/>
                </a:lnTo>
                <a:lnTo>
                  <a:pt x="795020" y="980793"/>
                </a:lnTo>
                <a:lnTo>
                  <a:pt x="803910" y="987977"/>
                </a:lnTo>
                <a:lnTo>
                  <a:pt x="803910" y="1475081"/>
                </a:lnTo>
                <a:lnTo>
                  <a:pt x="805977" y="1477237"/>
                </a:lnTo>
                <a:close/>
              </a:path>
              <a:path w="1197610" h="7315200">
                <a:moveTo>
                  <a:pt x="803910" y="7140947"/>
                </a:moveTo>
                <a:lnTo>
                  <a:pt x="803910" y="7150220"/>
                </a:lnTo>
                <a:lnTo>
                  <a:pt x="798830" y="7154857"/>
                </a:lnTo>
                <a:lnTo>
                  <a:pt x="798830" y="7136311"/>
                </a:lnTo>
                <a:lnTo>
                  <a:pt x="803910" y="7140947"/>
                </a:lnTo>
                <a:close/>
              </a:path>
              <a:path w="1197610" h="7315200">
                <a:moveTo>
                  <a:pt x="803909" y="7136311"/>
                </a:moveTo>
                <a:lnTo>
                  <a:pt x="798830" y="7136311"/>
                </a:lnTo>
                <a:lnTo>
                  <a:pt x="798830" y="7131674"/>
                </a:lnTo>
                <a:lnTo>
                  <a:pt x="803909" y="7136311"/>
                </a:lnTo>
                <a:close/>
              </a:path>
              <a:path w="1197610" h="7315200">
                <a:moveTo>
                  <a:pt x="808990" y="6301731"/>
                </a:moveTo>
                <a:lnTo>
                  <a:pt x="808990" y="7131674"/>
                </a:lnTo>
                <a:lnTo>
                  <a:pt x="803910" y="7136311"/>
                </a:lnTo>
                <a:lnTo>
                  <a:pt x="798830" y="7131674"/>
                </a:lnTo>
                <a:lnTo>
                  <a:pt x="798830" y="6301731"/>
                </a:lnTo>
                <a:lnTo>
                  <a:pt x="808990" y="6301731"/>
                </a:lnTo>
                <a:close/>
              </a:path>
              <a:path w="1197610" h="7315200">
                <a:moveTo>
                  <a:pt x="808990" y="2240112"/>
                </a:moveTo>
                <a:lnTo>
                  <a:pt x="807720" y="2247791"/>
                </a:lnTo>
                <a:lnTo>
                  <a:pt x="803910" y="2264888"/>
                </a:lnTo>
                <a:lnTo>
                  <a:pt x="803910" y="2272567"/>
                </a:lnTo>
                <a:lnTo>
                  <a:pt x="798830" y="2277203"/>
                </a:lnTo>
                <a:lnTo>
                  <a:pt x="798830" y="2224938"/>
                </a:lnTo>
                <a:lnTo>
                  <a:pt x="808990" y="2240112"/>
                </a:lnTo>
                <a:close/>
              </a:path>
              <a:path w="1197610" h="7315200">
                <a:moveTo>
                  <a:pt x="808990" y="2281128"/>
                </a:moveTo>
                <a:lnTo>
                  <a:pt x="808990" y="2286476"/>
                </a:lnTo>
                <a:lnTo>
                  <a:pt x="803851" y="2286423"/>
                </a:lnTo>
                <a:lnTo>
                  <a:pt x="808990" y="2281128"/>
                </a:lnTo>
                <a:close/>
              </a:path>
              <a:path w="1197610" h="7315200">
                <a:moveTo>
                  <a:pt x="808990" y="7175311"/>
                </a:moveTo>
                <a:lnTo>
                  <a:pt x="808990" y="7256861"/>
                </a:lnTo>
                <a:lnTo>
                  <a:pt x="803910" y="7261497"/>
                </a:lnTo>
                <a:lnTo>
                  <a:pt x="803910" y="7178305"/>
                </a:lnTo>
                <a:lnTo>
                  <a:pt x="808990" y="7175311"/>
                </a:lnTo>
                <a:close/>
              </a:path>
              <a:path w="1197610" h="7315200">
                <a:moveTo>
                  <a:pt x="821690" y="7145584"/>
                </a:moveTo>
                <a:lnTo>
                  <a:pt x="821690" y="7159493"/>
                </a:lnTo>
                <a:lnTo>
                  <a:pt x="817880" y="7154857"/>
                </a:lnTo>
                <a:lnTo>
                  <a:pt x="808990" y="7154857"/>
                </a:lnTo>
                <a:lnTo>
                  <a:pt x="803910" y="7150220"/>
                </a:lnTo>
                <a:lnTo>
                  <a:pt x="803910" y="7145584"/>
                </a:lnTo>
                <a:lnTo>
                  <a:pt x="808990" y="7145584"/>
                </a:lnTo>
                <a:lnTo>
                  <a:pt x="808990" y="3626440"/>
                </a:lnTo>
                <a:lnTo>
                  <a:pt x="812800" y="3626440"/>
                </a:lnTo>
                <a:lnTo>
                  <a:pt x="812800" y="7131674"/>
                </a:lnTo>
                <a:lnTo>
                  <a:pt x="817880" y="7136311"/>
                </a:lnTo>
                <a:lnTo>
                  <a:pt x="817880" y="7145584"/>
                </a:lnTo>
                <a:lnTo>
                  <a:pt x="821690" y="7145584"/>
                </a:lnTo>
                <a:close/>
              </a:path>
              <a:path w="1197610" h="7315200">
                <a:moveTo>
                  <a:pt x="808990" y="7131674"/>
                </a:moveTo>
                <a:lnTo>
                  <a:pt x="808990" y="7140947"/>
                </a:lnTo>
                <a:lnTo>
                  <a:pt x="803910" y="7140947"/>
                </a:lnTo>
                <a:lnTo>
                  <a:pt x="803910" y="7136311"/>
                </a:lnTo>
                <a:lnTo>
                  <a:pt x="808990" y="7131674"/>
                </a:lnTo>
                <a:close/>
              </a:path>
              <a:path w="1197610" h="7315200">
                <a:moveTo>
                  <a:pt x="812800" y="3598623"/>
                </a:moveTo>
                <a:lnTo>
                  <a:pt x="812800" y="3621804"/>
                </a:lnTo>
                <a:lnTo>
                  <a:pt x="808990" y="3621804"/>
                </a:lnTo>
                <a:lnTo>
                  <a:pt x="808990" y="6301731"/>
                </a:lnTo>
                <a:lnTo>
                  <a:pt x="803910" y="6301731"/>
                </a:lnTo>
                <a:lnTo>
                  <a:pt x="803910" y="3593986"/>
                </a:lnTo>
                <a:lnTo>
                  <a:pt x="808990" y="3598623"/>
                </a:lnTo>
                <a:lnTo>
                  <a:pt x="812800" y="3598623"/>
                </a:lnTo>
                <a:close/>
              </a:path>
              <a:path w="1197610" h="7315200">
                <a:moveTo>
                  <a:pt x="818726" y="3408523"/>
                </a:moveTo>
                <a:lnTo>
                  <a:pt x="810260" y="3414318"/>
                </a:lnTo>
                <a:lnTo>
                  <a:pt x="803910" y="3417796"/>
                </a:lnTo>
                <a:lnTo>
                  <a:pt x="803910" y="3413159"/>
                </a:lnTo>
                <a:lnTo>
                  <a:pt x="808990" y="3413159"/>
                </a:lnTo>
                <a:lnTo>
                  <a:pt x="808990" y="3408523"/>
                </a:lnTo>
                <a:lnTo>
                  <a:pt x="818726" y="3408523"/>
                </a:lnTo>
                <a:close/>
              </a:path>
              <a:path w="1197610" h="7315200">
                <a:moveTo>
                  <a:pt x="808990" y="3371430"/>
                </a:moveTo>
                <a:lnTo>
                  <a:pt x="803910" y="3376067"/>
                </a:lnTo>
                <a:lnTo>
                  <a:pt x="803910" y="3371430"/>
                </a:lnTo>
                <a:lnTo>
                  <a:pt x="808990" y="3371430"/>
                </a:lnTo>
                <a:close/>
              </a:path>
              <a:path w="1197610" h="7315200">
                <a:moveTo>
                  <a:pt x="873760" y="2471938"/>
                </a:moveTo>
                <a:lnTo>
                  <a:pt x="873760" y="2583218"/>
                </a:lnTo>
                <a:lnTo>
                  <a:pt x="845820" y="2569308"/>
                </a:lnTo>
                <a:lnTo>
                  <a:pt x="840738" y="2573946"/>
                </a:lnTo>
                <a:lnTo>
                  <a:pt x="831848" y="2578583"/>
                </a:lnTo>
                <a:lnTo>
                  <a:pt x="821690" y="2587854"/>
                </a:lnTo>
                <a:lnTo>
                  <a:pt x="821690" y="2597128"/>
                </a:lnTo>
                <a:lnTo>
                  <a:pt x="817880" y="2601764"/>
                </a:lnTo>
                <a:lnTo>
                  <a:pt x="817880" y="2606399"/>
                </a:lnTo>
                <a:lnTo>
                  <a:pt x="812800" y="2606399"/>
                </a:lnTo>
                <a:lnTo>
                  <a:pt x="812800" y="2592489"/>
                </a:lnTo>
                <a:lnTo>
                  <a:pt x="803910" y="2592489"/>
                </a:lnTo>
                <a:lnTo>
                  <a:pt x="803910" y="2305975"/>
                </a:lnTo>
                <a:lnTo>
                  <a:pt x="819150" y="2310455"/>
                </a:lnTo>
                <a:lnTo>
                  <a:pt x="821690" y="2323568"/>
                </a:lnTo>
                <a:lnTo>
                  <a:pt x="822960" y="2336319"/>
                </a:lnTo>
                <a:lnTo>
                  <a:pt x="824230" y="2352546"/>
                </a:lnTo>
                <a:lnTo>
                  <a:pt x="826770" y="2370513"/>
                </a:lnTo>
                <a:lnTo>
                  <a:pt x="826770" y="2388480"/>
                </a:lnTo>
                <a:lnTo>
                  <a:pt x="831850" y="2385002"/>
                </a:lnTo>
                <a:lnTo>
                  <a:pt x="831851" y="2407028"/>
                </a:lnTo>
                <a:lnTo>
                  <a:pt x="835660" y="2411662"/>
                </a:lnTo>
                <a:lnTo>
                  <a:pt x="840740" y="2411663"/>
                </a:lnTo>
                <a:lnTo>
                  <a:pt x="845820" y="2416299"/>
                </a:lnTo>
                <a:lnTo>
                  <a:pt x="845820" y="2411663"/>
                </a:lnTo>
                <a:lnTo>
                  <a:pt x="849630" y="2411663"/>
                </a:lnTo>
                <a:lnTo>
                  <a:pt x="849630" y="2451653"/>
                </a:lnTo>
                <a:lnTo>
                  <a:pt x="853440" y="2465925"/>
                </a:lnTo>
                <a:lnTo>
                  <a:pt x="873760" y="2471938"/>
                </a:lnTo>
                <a:close/>
              </a:path>
              <a:path w="1197610" h="7315200">
                <a:moveTo>
                  <a:pt x="841423" y="2279863"/>
                </a:moveTo>
                <a:lnTo>
                  <a:pt x="826770" y="2277927"/>
                </a:lnTo>
                <a:lnTo>
                  <a:pt x="812800" y="2277203"/>
                </a:lnTo>
                <a:lnTo>
                  <a:pt x="808990" y="2281128"/>
                </a:lnTo>
                <a:lnTo>
                  <a:pt x="808990" y="2277204"/>
                </a:lnTo>
                <a:lnTo>
                  <a:pt x="803910" y="2272567"/>
                </a:lnTo>
                <a:lnTo>
                  <a:pt x="817880" y="2244748"/>
                </a:lnTo>
                <a:lnTo>
                  <a:pt x="821690" y="2244748"/>
                </a:lnTo>
                <a:lnTo>
                  <a:pt x="821690" y="2249385"/>
                </a:lnTo>
                <a:lnTo>
                  <a:pt x="826770" y="2249385"/>
                </a:lnTo>
                <a:lnTo>
                  <a:pt x="826770" y="2272568"/>
                </a:lnTo>
                <a:lnTo>
                  <a:pt x="841423" y="2279863"/>
                </a:lnTo>
                <a:close/>
              </a:path>
              <a:path w="1197610" h="7315200">
                <a:moveTo>
                  <a:pt x="808990" y="2147382"/>
                </a:moveTo>
                <a:lnTo>
                  <a:pt x="803910" y="2152019"/>
                </a:lnTo>
                <a:lnTo>
                  <a:pt x="803910" y="2147382"/>
                </a:lnTo>
                <a:lnTo>
                  <a:pt x="808990" y="2147382"/>
                </a:lnTo>
                <a:close/>
              </a:path>
              <a:path w="1197610" h="7315200">
                <a:moveTo>
                  <a:pt x="808990" y="2133472"/>
                </a:moveTo>
                <a:lnTo>
                  <a:pt x="808990" y="2147382"/>
                </a:lnTo>
                <a:lnTo>
                  <a:pt x="803910" y="2142745"/>
                </a:lnTo>
                <a:lnTo>
                  <a:pt x="803910" y="2133472"/>
                </a:lnTo>
                <a:lnTo>
                  <a:pt x="808990" y="2133472"/>
                </a:lnTo>
                <a:close/>
              </a:path>
              <a:path w="1197610" h="7315200">
                <a:moveTo>
                  <a:pt x="817880" y="1470444"/>
                </a:moveTo>
                <a:lnTo>
                  <a:pt x="812800" y="1470445"/>
                </a:lnTo>
                <a:lnTo>
                  <a:pt x="805977" y="1477237"/>
                </a:lnTo>
                <a:lnTo>
                  <a:pt x="803910" y="1475081"/>
                </a:lnTo>
                <a:lnTo>
                  <a:pt x="812800" y="1465808"/>
                </a:lnTo>
                <a:lnTo>
                  <a:pt x="817880" y="1470444"/>
                </a:lnTo>
                <a:close/>
              </a:path>
              <a:path w="1197610" h="7315200">
                <a:moveTo>
                  <a:pt x="849630" y="1493627"/>
                </a:moveTo>
                <a:lnTo>
                  <a:pt x="842010" y="1486672"/>
                </a:lnTo>
                <a:lnTo>
                  <a:pt x="825500" y="1472763"/>
                </a:lnTo>
                <a:lnTo>
                  <a:pt x="817880" y="1465808"/>
                </a:lnTo>
                <a:lnTo>
                  <a:pt x="817880" y="1470444"/>
                </a:lnTo>
                <a:lnTo>
                  <a:pt x="812800" y="1465808"/>
                </a:lnTo>
                <a:lnTo>
                  <a:pt x="803910" y="1475081"/>
                </a:lnTo>
                <a:lnTo>
                  <a:pt x="803910" y="987977"/>
                </a:lnTo>
                <a:lnTo>
                  <a:pt x="816610" y="998240"/>
                </a:lnTo>
                <a:lnTo>
                  <a:pt x="821690" y="1002635"/>
                </a:lnTo>
                <a:lnTo>
                  <a:pt x="821690" y="1280345"/>
                </a:lnTo>
                <a:lnTo>
                  <a:pt x="829310" y="1279621"/>
                </a:lnTo>
                <a:lnTo>
                  <a:pt x="843280" y="1276433"/>
                </a:lnTo>
                <a:lnTo>
                  <a:pt x="845820" y="1276143"/>
                </a:lnTo>
                <a:lnTo>
                  <a:pt x="845820" y="1465807"/>
                </a:lnTo>
                <a:lnTo>
                  <a:pt x="848360" y="1468898"/>
                </a:lnTo>
                <a:lnTo>
                  <a:pt x="848360" y="1491961"/>
                </a:lnTo>
                <a:lnTo>
                  <a:pt x="849630" y="1493627"/>
                </a:lnTo>
                <a:close/>
              </a:path>
              <a:path w="1197610" h="7315200">
                <a:moveTo>
                  <a:pt x="812800" y="1470445"/>
                </a:moveTo>
                <a:lnTo>
                  <a:pt x="812800" y="1484354"/>
                </a:lnTo>
                <a:lnTo>
                  <a:pt x="805977" y="1477237"/>
                </a:lnTo>
                <a:lnTo>
                  <a:pt x="812800" y="1470445"/>
                </a:lnTo>
                <a:close/>
              </a:path>
              <a:path w="1197610" h="7315200">
                <a:moveTo>
                  <a:pt x="840740" y="3311156"/>
                </a:moveTo>
                <a:lnTo>
                  <a:pt x="840740" y="3380704"/>
                </a:lnTo>
                <a:lnTo>
                  <a:pt x="835660" y="3380704"/>
                </a:lnTo>
                <a:lnTo>
                  <a:pt x="831848" y="3376064"/>
                </a:lnTo>
                <a:lnTo>
                  <a:pt x="826770" y="3366794"/>
                </a:lnTo>
                <a:lnTo>
                  <a:pt x="821690" y="3362157"/>
                </a:lnTo>
                <a:lnTo>
                  <a:pt x="812800" y="3362157"/>
                </a:lnTo>
                <a:lnTo>
                  <a:pt x="812800" y="3357521"/>
                </a:lnTo>
                <a:lnTo>
                  <a:pt x="808990" y="3357521"/>
                </a:lnTo>
                <a:lnTo>
                  <a:pt x="817880" y="3348247"/>
                </a:lnTo>
                <a:lnTo>
                  <a:pt x="821690" y="3338974"/>
                </a:lnTo>
                <a:lnTo>
                  <a:pt x="821690" y="3343611"/>
                </a:lnTo>
                <a:lnTo>
                  <a:pt x="831850" y="3343611"/>
                </a:lnTo>
                <a:lnTo>
                  <a:pt x="831850" y="3279425"/>
                </a:lnTo>
                <a:lnTo>
                  <a:pt x="835660" y="3291813"/>
                </a:lnTo>
                <a:lnTo>
                  <a:pt x="835660" y="3311156"/>
                </a:lnTo>
                <a:lnTo>
                  <a:pt x="840740" y="3311156"/>
                </a:lnTo>
                <a:close/>
              </a:path>
              <a:path w="1197610" h="7315200">
                <a:moveTo>
                  <a:pt x="812800" y="2592489"/>
                </a:moveTo>
                <a:lnTo>
                  <a:pt x="812800" y="2601762"/>
                </a:lnTo>
                <a:lnTo>
                  <a:pt x="808990" y="2601762"/>
                </a:lnTo>
                <a:lnTo>
                  <a:pt x="808990" y="2592489"/>
                </a:lnTo>
                <a:lnTo>
                  <a:pt x="812800" y="2592489"/>
                </a:lnTo>
                <a:close/>
              </a:path>
              <a:path w="1197610" h="7315200">
                <a:moveTo>
                  <a:pt x="812800" y="2291113"/>
                </a:moveTo>
                <a:lnTo>
                  <a:pt x="808990" y="2286477"/>
                </a:lnTo>
                <a:lnTo>
                  <a:pt x="812800" y="2291113"/>
                </a:lnTo>
                <a:close/>
              </a:path>
              <a:path w="1197610" h="7315200">
                <a:moveTo>
                  <a:pt x="835660" y="2230838"/>
                </a:moveTo>
                <a:lnTo>
                  <a:pt x="835660" y="2235474"/>
                </a:lnTo>
                <a:lnTo>
                  <a:pt x="831850" y="2235474"/>
                </a:lnTo>
                <a:lnTo>
                  <a:pt x="831850" y="2240111"/>
                </a:lnTo>
                <a:lnTo>
                  <a:pt x="826770" y="2240111"/>
                </a:lnTo>
                <a:lnTo>
                  <a:pt x="821690" y="2244748"/>
                </a:lnTo>
                <a:lnTo>
                  <a:pt x="812800" y="2244748"/>
                </a:lnTo>
                <a:lnTo>
                  <a:pt x="812800" y="2240111"/>
                </a:lnTo>
                <a:lnTo>
                  <a:pt x="808990" y="2240111"/>
                </a:lnTo>
                <a:lnTo>
                  <a:pt x="808990" y="2235475"/>
                </a:lnTo>
                <a:lnTo>
                  <a:pt x="812800" y="2226202"/>
                </a:lnTo>
                <a:lnTo>
                  <a:pt x="817880" y="2221565"/>
                </a:lnTo>
                <a:lnTo>
                  <a:pt x="821690" y="2226201"/>
                </a:lnTo>
                <a:lnTo>
                  <a:pt x="831851" y="2226203"/>
                </a:lnTo>
                <a:lnTo>
                  <a:pt x="835660" y="2230838"/>
                </a:lnTo>
                <a:close/>
              </a:path>
              <a:path w="1197610" h="7315200">
                <a:moveTo>
                  <a:pt x="812800" y="2138109"/>
                </a:moveTo>
                <a:lnTo>
                  <a:pt x="808990" y="2142745"/>
                </a:lnTo>
                <a:lnTo>
                  <a:pt x="808990" y="2138109"/>
                </a:lnTo>
                <a:lnTo>
                  <a:pt x="812800" y="2138109"/>
                </a:lnTo>
                <a:close/>
              </a:path>
              <a:path w="1197610" h="7315200">
                <a:moveTo>
                  <a:pt x="817880" y="1785732"/>
                </a:moveTo>
                <a:lnTo>
                  <a:pt x="808990" y="1785732"/>
                </a:lnTo>
                <a:lnTo>
                  <a:pt x="808990" y="1613344"/>
                </a:lnTo>
                <a:lnTo>
                  <a:pt x="810260" y="1610120"/>
                </a:lnTo>
                <a:lnTo>
                  <a:pt x="812800" y="1606401"/>
                </a:lnTo>
                <a:lnTo>
                  <a:pt x="812800" y="1781095"/>
                </a:lnTo>
                <a:lnTo>
                  <a:pt x="817880" y="1785732"/>
                </a:lnTo>
                <a:close/>
              </a:path>
              <a:path w="1197610" h="7315200">
                <a:moveTo>
                  <a:pt x="819102" y="1546289"/>
                </a:moveTo>
                <a:lnTo>
                  <a:pt x="817880" y="1549265"/>
                </a:lnTo>
                <a:lnTo>
                  <a:pt x="817880" y="1553901"/>
                </a:lnTo>
                <a:lnTo>
                  <a:pt x="812800" y="1558538"/>
                </a:lnTo>
                <a:lnTo>
                  <a:pt x="812800" y="1563175"/>
                </a:lnTo>
                <a:lnTo>
                  <a:pt x="808990" y="1563175"/>
                </a:lnTo>
                <a:lnTo>
                  <a:pt x="811530" y="1556945"/>
                </a:lnTo>
                <a:lnTo>
                  <a:pt x="819102" y="1546289"/>
                </a:lnTo>
                <a:close/>
              </a:path>
              <a:path w="1197610" h="7315200">
                <a:moveTo>
                  <a:pt x="817880" y="7168332"/>
                </a:moveTo>
                <a:lnTo>
                  <a:pt x="817880" y="7242951"/>
                </a:lnTo>
                <a:lnTo>
                  <a:pt x="812800" y="7242951"/>
                </a:lnTo>
                <a:lnTo>
                  <a:pt x="812800" y="7172485"/>
                </a:lnTo>
                <a:lnTo>
                  <a:pt x="817880" y="7168332"/>
                </a:lnTo>
                <a:close/>
              </a:path>
              <a:path w="1197610" h="7315200">
                <a:moveTo>
                  <a:pt x="817880" y="4173554"/>
                </a:moveTo>
                <a:lnTo>
                  <a:pt x="817880" y="7127037"/>
                </a:lnTo>
                <a:lnTo>
                  <a:pt x="812800" y="7131674"/>
                </a:lnTo>
                <a:lnTo>
                  <a:pt x="812800" y="4168917"/>
                </a:lnTo>
                <a:lnTo>
                  <a:pt x="817880" y="4173554"/>
                </a:lnTo>
                <a:close/>
              </a:path>
              <a:path w="1197610" h="7315200">
                <a:moveTo>
                  <a:pt x="821690" y="3635715"/>
                </a:moveTo>
                <a:lnTo>
                  <a:pt x="821690" y="4164281"/>
                </a:lnTo>
                <a:lnTo>
                  <a:pt x="812800" y="4164281"/>
                </a:lnTo>
                <a:lnTo>
                  <a:pt x="812800" y="3631077"/>
                </a:lnTo>
                <a:lnTo>
                  <a:pt x="817880" y="3631078"/>
                </a:lnTo>
                <a:lnTo>
                  <a:pt x="821690" y="3635715"/>
                </a:lnTo>
                <a:close/>
              </a:path>
              <a:path w="1197610" h="7315200">
                <a:moveTo>
                  <a:pt x="871220" y="3604852"/>
                </a:moveTo>
                <a:lnTo>
                  <a:pt x="863598" y="3613691"/>
                </a:lnTo>
                <a:lnTo>
                  <a:pt x="848360" y="3617312"/>
                </a:lnTo>
                <a:lnTo>
                  <a:pt x="835660" y="3621804"/>
                </a:lnTo>
                <a:lnTo>
                  <a:pt x="817880" y="3621804"/>
                </a:lnTo>
                <a:lnTo>
                  <a:pt x="817880" y="3617168"/>
                </a:lnTo>
                <a:lnTo>
                  <a:pt x="812800" y="3617168"/>
                </a:lnTo>
                <a:lnTo>
                  <a:pt x="812800" y="3593987"/>
                </a:lnTo>
                <a:lnTo>
                  <a:pt x="824230" y="3584279"/>
                </a:lnTo>
                <a:lnTo>
                  <a:pt x="848360" y="3566602"/>
                </a:lnTo>
                <a:lnTo>
                  <a:pt x="859790" y="3556894"/>
                </a:lnTo>
                <a:lnTo>
                  <a:pt x="859791" y="3584714"/>
                </a:lnTo>
                <a:lnTo>
                  <a:pt x="871220" y="3604852"/>
                </a:lnTo>
                <a:close/>
              </a:path>
              <a:path w="1197610" h="7315200">
                <a:moveTo>
                  <a:pt x="821690" y="3510528"/>
                </a:moveTo>
                <a:lnTo>
                  <a:pt x="819150" y="3531393"/>
                </a:lnTo>
                <a:lnTo>
                  <a:pt x="815340" y="3573122"/>
                </a:lnTo>
                <a:lnTo>
                  <a:pt x="812800" y="3593987"/>
                </a:lnTo>
                <a:lnTo>
                  <a:pt x="812800" y="3515165"/>
                </a:lnTo>
                <a:lnTo>
                  <a:pt x="817880" y="3515165"/>
                </a:lnTo>
                <a:lnTo>
                  <a:pt x="817880" y="3510528"/>
                </a:lnTo>
                <a:lnTo>
                  <a:pt x="821690" y="3510528"/>
                </a:lnTo>
                <a:close/>
              </a:path>
              <a:path w="1197610" h="7315200">
                <a:moveTo>
                  <a:pt x="863600" y="3489331"/>
                </a:moveTo>
                <a:lnTo>
                  <a:pt x="863600" y="3505892"/>
                </a:lnTo>
                <a:lnTo>
                  <a:pt x="859788" y="3501254"/>
                </a:lnTo>
                <a:lnTo>
                  <a:pt x="849629" y="3496618"/>
                </a:lnTo>
                <a:lnTo>
                  <a:pt x="845820" y="3491982"/>
                </a:lnTo>
                <a:lnTo>
                  <a:pt x="840740" y="3496619"/>
                </a:lnTo>
                <a:lnTo>
                  <a:pt x="835660" y="3496619"/>
                </a:lnTo>
                <a:lnTo>
                  <a:pt x="826770" y="3501256"/>
                </a:lnTo>
                <a:lnTo>
                  <a:pt x="821690" y="3505892"/>
                </a:lnTo>
                <a:lnTo>
                  <a:pt x="812800" y="3505892"/>
                </a:lnTo>
                <a:lnTo>
                  <a:pt x="812800" y="3496619"/>
                </a:lnTo>
                <a:lnTo>
                  <a:pt x="817880" y="3496619"/>
                </a:lnTo>
                <a:lnTo>
                  <a:pt x="817880" y="3431754"/>
                </a:lnTo>
                <a:lnTo>
                  <a:pt x="821690" y="3431283"/>
                </a:lnTo>
                <a:lnTo>
                  <a:pt x="821690" y="3491982"/>
                </a:lnTo>
                <a:lnTo>
                  <a:pt x="826770" y="3491982"/>
                </a:lnTo>
                <a:lnTo>
                  <a:pt x="826770" y="3496619"/>
                </a:lnTo>
                <a:lnTo>
                  <a:pt x="831851" y="3496617"/>
                </a:lnTo>
                <a:lnTo>
                  <a:pt x="835660" y="3491982"/>
                </a:lnTo>
                <a:lnTo>
                  <a:pt x="835660" y="3408523"/>
                </a:lnTo>
                <a:lnTo>
                  <a:pt x="840740" y="3408523"/>
                </a:lnTo>
                <a:lnTo>
                  <a:pt x="840740" y="3413160"/>
                </a:lnTo>
                <a:lnTo>
                  <a:pt x="844550" y="3420114"/>
                </a:lnTo>
                <a:lnTo>
                  <a:pt x="854710" y="3431242"/>
                </a:lnTo>
                <a:lnTo>
                  <a:pt x="854710" y="3487344"/>
                </a:lnTo>
                <a:lnTo>
                  <a:pt x="859791" y="3487345"/>
                </a:lnTo>
                <a:lnTo>
                  <a:pt x="863600" y="3489331"/>
                </a:lnTo>
                <a:close/>
              </a:path>
              <a:path w="1197610" h="7315200">
                <a:moveTo>
                  <a:pt x="817880" y="2819680"/>
                </a:moveTo>
                <a:lnTo>
                  <a:pt x="817880" y="2828953"/>
                </a:lnTo>
                <a:lnTo>
                  <a:pt x="812800" y="2828953"/>
                </a:lnTo>
                <a:lnTo>
                  <a:pt x="812800" y="2824316"/>
                </a:lnTo>
                <a:lnTo>
                  <a:pt x="817880" y="2819680"/>
                </a:lnTo>
                <a:close/>
              </a:path>
              <a:path w="1197610" h="7315200">
                <a:moveTo>
                  <a:pt x="817880" y="1600268"/>
                </a:moveTo>
                <a:lnTo>
                  <a:pt x="817880" y="1776458"/>
                </a:lnTo>
                <a:lnTo>
                  <a:pt x="812800" y="1781095"/>
                </a:lnTo>
                <a:lnTo>
                  <a:pt x="812800" y="1606401"/>
                </a:lnTo>
                <a:lnTo>
                  <a:pt x="814070" y="1604542"/>
                </a:lnTo>
                <a:lnTo>
                  <a:pt x="817880" y="1600268"/>
                </a:lnTo>
                <a:close/>
              </a:path>
              <a:path w="1197610" h="7315200">
                <a:moveTo>
                  <a:pt x="821690" y="4168917"/>
                </a:moveTo>
                <a:lnTo>
                  <a:pt x="821690" y="7140947"/>
                </a:lnTo>
                <a:lnTo>
                  <a:pt x="817880" y="7140947"/>
                </a:lnTo>
                <a:lnTo>
                  <a:pt x="817880" y="4168917"/>
                </a:lnTo>
                <a:lnTo>
                  <a:pt x="821690" y="4168917"/>
                </a:lnTo>
                <a:close/>
              </a:path>
              <a:path w="1197610" h="7315200">
                <a:moveTo>
                  <a:pt x="826770" y="3621804"/>
                </a:moveTo>
                <a:lnTo>
                  <a:pt x="826770" y="3635715"/>
                </a:lnTo>
                <a:lnTo>
                  <a:pt x="821690" y="3635715"/>
                </a:lnTo>
                <a:lnTo>
                  <a:pt x="817880" y="3631078"/>
                </a:lnTo>
                <a:lnTo>
                  <a:pt x="817880" y="3626440"/>
                </a:lnTo>
                <a:lnTo>
                  <a:pt x="821690" y="3626440"/>
                </a:lnTo>
                <a:lnTo>
                  <a:pt x="821690" y="3621804"/>
                </a:lnTo>
                <a:lnTo>
                  <a:pt x="826770" y="3621804"/>
                </a:lnTo>
                <a:close/>
              </a:path>
              <a:path w="1197610" h="7315200">
                <a:moveTo>
                  <a:pt x="821690" y="2611038"/>
                </a:moveTo>
                <a:lnTo>
                  <a:pt x="821690" y="2782588"/>
                </a:lnTo>
                <a:lnTo>
                  <a:pt x="817880" y="2787224"/>
                </a:lnTo>
                <a:lnTo>
                  <a:pt x="817880" y="2606401"/>
                </a:lnTo>
                <a:lnTo>
                  <a:pt x="821690" y="2611038"/>
                </a:lnTo>
                <a:close/>
              </a:path>
              <a:path w="1197610" h="7315200">
                <a:moveTo>
                  <a:pt x="910590" y="1669816"/>
                </a:moveTo>
                <a:lnTo>
                  <a:pt x="910590" y="1790368"/>
                </a:lnTo>
                <a:lnTo>
                  <a:pt x="905510" y="1795004"/>
                </a:lnTo>
                <a:lnTo>
                  <a:pt x="905510" y="1785731"/>
                </a:lnTo>
                <a:lnTo>
                  <a:pt x="899160" y="1777979"/>
                </a:lnTo>
                <a:lnTo>
                  <a:pt x="894080" y="1768923"/>
                </a:lnTo>
                <a:lnTo>
                  <a:pt x="889000" y="1758998"/>
                </a:lnTo>
                <a:lnTo>
                  <a:pt x="882650" y="1748640"/>
                </a:lnTo>
                <a:lnTo>
                  <a:pt x="877570" y="1748638"/>
                </a:lnTo>
                <a:lnTo>
                  <a:pt x="873763" y="1753272"/>
                </a:lnTo>
                <a:lnTo>
                  <a:pt x="868680" y="1753275"/>
                </a:lnTo>
                <a:lnTo>
                  <a:pt x="862330" y="1756753"/>
                </a:lnTo>
                <a:lnTo>
                  <a:pt x="852170" y="1763708"/>
                </a:lnTo>
                <a:lnTo>
                  <a:pt x="845820" y="1767185"/>
                </a:lnTo>
                <a:lnTo>
                  <a:pt x="821690" y="1767185"/>
                </a:lnTo>
                <a:lnTo>
                  <a:pt x="817880" y="1771822"/>
                </a:lnTo>
                <a:lnTo>
                  <a:pt x="817880" y="1730091"/>
                </a:lnTo>
                <a:lnTo>
                  <a:pt x="821690" y="1734727"/>
                </a:lnTo>
                <a:lnTo>
                  <a:pt x="831851" y="1734729"/>
                </a:lnTo>
                <a:lnTo>
                  <a:pt x="835660" y="1739364"/>
                </a:lnTo>
                <a:lnTo>
                  <a:pt x="840740" y="1734728"/>
                </a:lnTo>
                <a:lnTo>
                  <a:pt x="840740" y="1725455"/>
                </a:lnTo>
                <a:lnTo>
                  <a:pt x="845820" y="1720818"/>
                </a:lnTo>
                <a:lnTo>
                  <a:pt x="849630" y="1720818"/>
                </a:lnTo>
                <a:lnTo>
                  <a:pt x="854710" y="1716181"/>
                </a:lnTo>
                <a:lnTo>
                  <a:pt x="859788" y="1720816"/>
                </a:lnTo>
                <a:lnTo>
                  <a:pt x="868680" y="1720818"/>
                </a:lnTo>
                <a:lnTo>
                  <a:pt x="873760" y="1725454"/>
                </a:lnTo>
                <a:lnTo>
                  <a:pt x="873760" y="1720818"/>
                </a:lnTo>
                <a:lnTo>
                  <a:pt x="877570" y="1720818"/>
                </a:lnTo>
                <a:lnTo>
                  <a:pt x="877570" y="1697635"/>
                </a:lnTo>
                <a:lnTo>
                  <a:pt x="878840" y="1693867"/>
                </a:lnTo>
                <a:lnTo>
                  <a:pt x="881380" y="1688361"/>
                </a:lnTo>
                <a:lnTo>
                  <a:pt x="883920" y="1679378"/>
                </a:lnTo>
                <a:lnTo>
                  <a:pt x="887679" y="1665365"/>
                </a:lnTo>
                <a:lnTo>
                  <a:pt x="887730" y="1683726"/>
                </a:lnTo>
                <a:lnTo>
                  <a:pt x="891540" y="1679089"/>
                </a:lnTo>
                <a:lnTo>
                  <a:pt x="901700" y="1679089"/>
                </a:lnTo>
                <a:lnTo>
                  <a:pt x="901700" y="1669816"/>
                </a:lnTo>
                <a:lnTo>
                  <a:pt x="910590" y="1669816"/>
                </a:lnTo>
                <a:close/>
              </a:path>
              <a:path w="1197610" h="7315200">
                <a:moveTo>
                  <a:pt x="831850" y="3408523"/>
                </a:moveTo>
                <a:lnTo>
                  <a:pt x="831850" y="3413159"/>
                </a:lnTo>
                <a:lnTo>
                  <a:pt x="826770" y="3408523"/>
                </a:lnTo>
                <a:lnTo>
                  <a:pt x="818726" y="3408523"/>
                </a:lnTo>
                <a:lnTo>
                  <a:pt x="820420" y="3407363"/>
                </a:lnTo>
                <a:lnTo>
                  <a:pt x="826770" y="3403886"/>
                </a:lnTo>
                <a:lnTo>
                  <a:pt x="831850" y="3408523"/>
                </a:lnTo>
                <a:close/>
              </a:path>
              <a:path w="1197610" h="7315200">
                <a:moveTo>
                  <a:pt x="821690" y="1539992"/>
                </a:moveTo>
                <a:lnTo>
                  <a:pt x="819150" y="1546222"/>
                </a:lnTo>
                <a:lnTo>
                  <a:pt x="821690" y="1539992"/>
                </a:lnTo>
                <a:close/>
              </a:path>
              <a:path w="1197610" h="7315200">
                <a:moveTo>
                  <a:pt x="826770" y="4173554"/>
                </a:moveTo>
                <a:lnTo>
                  <a:pt x="826770" y="7136311"/>
                </a:lnTo>
                <a:lnTo>
                  <a:pt x="821690" y="7136311"/>
                </a:lnTo>
                <a:lnTo>
                  <a:pt x="821690" y="4168918"/>
                </a:lnTo>
                <a:lnTo>
                  <a:pt x="826770" y="4173554"/>
                </a:lnTo>
                <a:close/>
              </a:path>
              <a:path w="1197610" h="7315200">
                <a:moveTo>
                  <a:pt x="887730" y="4247740"/>
                </a:moveTo>
                <a:lnTo>
                  <a:pt x="887730" y="4442475"/>
                </a:lnTo>
                <a:lnTo>
                  <a:pt x="882648" y="4437836"/>
                </a:lnTo>
                <a:lnTo>
                  <a:pt x="877570" y="4428565"/>
                </a:lnTo>
                <a:lnTo>
                  <a:pt x="873760" y="4423929"/>
                </a:lnTo>
                <a:lnTo>
                  <a:pt x="869950" y="4416249"/>
                </a:lnTo>
                <a:lnTo>
                  <a:pt x="867410" y="4399152"/>
                </a:lnTo>
                <a:lnTo>
                  <a:pt x="863600" y="4391473"/>
                </a:lnTo>
                <a:lnTo>
                  <a:pt x="863600" y="4150371"/>
                </a:lnTo>
                <a:lnTo>
                  <a:pt x="859788" y="4155008"/>
                </a:lnTo>
                <a:lnTo>
                  <a:pt x="849629" y="4159644"/>
                </a:lnTo>
                <a:lnTo>
                  <a:pt x="845820" y="4164281"/>
                </a:lnTo>
                <a:lnTo>
                  <a:pt x="840740" y="4159645"/>
                </a:lnTo>
                <a:lnTo>
                  <a:pt x="831848" y="4159643"/>
                </a:lnTo>
                <a:lnTo>
                  <a:pt x="826770" y="4155008"/>
                </a:lnTo>
                <a:lnTo>
                  <a:pt x="821690" y="4159644"/>
                </a:lnTo>
                <a:lnTo>
                  <a:pt x="821690" y="3640351"/>
                </a:lnTo>
                <a:lnTo>
                  <a:pt x="826770" y="3635715"/>
                </a:lnTo>
                <a:lnTo>
                  <a:pt x="826770" y="4080824"/>
                </a:lnTo>
                <a:lnTo>
                  <a:pt x="835660" y="4081522"/>
                </a:lnTo>
                <a:lnTo>
                  <a:pt x="835660" y="4113280"/>
                </a:lnTo>
                <a:lnTo>
                  <a:pt x="840740" y="4117917"/>
                </a:lnTo>
                <a:lnTo>
                  <a:pt x="849630" y="4122553"/>
                </a:lnTo>
                <a:lnTo>
                  <a:pt x="854710" y="4127190"/>
                </a:lnTo>
                <a:lnTo>
                  <a:pt x="861060" y="4112556"/>
                </a:lnTo>
                <a:lnTo>
                  <a:pt x="868418" y="4090097"/>
                </a:lnTo>
                <a:lnTo>
                  <a:pt x="868680" y="4090097"/>
                </a:lnTo>
                <a:lnTo>
                  <a:pt x="868680" y="4089299"/>
                </a:lnTo>
                <a:lnTo>
                  <a:pt x="871220" y="4081549"/>
                </a:lnTo>
                <a:lnTo>
                  <a:pt x="873760" y="4075695"/>
                </a:lnTo>
                <a:lnTo>
                  <a:pt x="873763" y="4222250"/>
                </a:lnTo>
                <a:lnTo>
                  <a:pt x="877570" y="4236149"/>
                </a:lnTo>
                <a:lnTo>
                  <a:pt x="877570" y="4243104"/>
                </a:lnTo>
                <a:lnTo>
                  <a:pt x="882650" y="4243104"/>
                </a:lnTo>
                <a:lnTo>
                  <a:pt x="887730" y="4247740"/>
                </a:lnTo>
                <a:close/>
              </a:path>
              <a:path w="1197610" h="7315200">
                <a:moveTo>
                  <a:pt x="835660" y="3413159"/>
                </a:moveTo>
                <a:lnTo>
                  <a:pt x="835660" y="3487346"/>
                </a:lnTo>
                <a:lnTo>
                  <a:pt x="831848" y="3487347"/>
                </a:lnTo>
                <a:lnTo>
                  <a:pt x="826770" y="3491982"/>
                </a:lnTo>
                <a:lnTo>
                  <a:pt x="821690" y="3491982"/>
                </a:lnTo>
                <a:lnTo>
                  <a:pt x="821690" y="3431283"/>
                </a:lnTo>
                <a:lnTo>
                  <a:pt x="822960" y="3431126"/>
                </a:lnTo>
                <a:lnTo>
                  <a:pt x="829310" y="3422360"/>
                </a:lnTo>
                <a:lnTo>
                  <a:pt x="835660" y="3413159"/>
                </a:lnTo>
                <a:close/>
              </a:path>
              <a:path w="1197610" h="7315200">
                <a:moveTo>
                  <a:pt x="924560" y="2926323"/>
                </a:moveTo>
                <a:lnTo>
                  <a:pt x="924560" y="2930959"/>
                </a:lnTo>
                <a:lnTo>
                  <a:pt x="919480" y="2930959"/>
                </a:lnTo>
                <a:lnTo>
                  <a:pt x="919480" y="2935596"/>
                </a:lnTo>
                <a:lnTo>
                  <a:pt x="913130" y="2929438"/>
                </a:lnTo>
                <a:lnTo>
                  <a:pt x="905510" y="2924584"/>
                </a:lnTo>
                <a:lnTo>
                  <a:pt x="899160" y="2920599"/>
                </a:lnTo>
                <a:lnTo>
                  <a:pt x="891540" y="2917049"/>
                </a:lnTo>
                <a:lnTo>
                  <a:pt x="887730" y="2921686"/>
                </a:lnTo>
                <a:lnTo>
                  <a:pt x="887730" y="2856772"/>
                </a:lnTo>
                <a:lnTo>
                  <a:pt x="882650" y="2852136"/>
                </a:lnTo>
                <a:lnTo>
                  <a:pt x="882650" y="2847499"/>
                </a:lnTo>
                <a:lnTo>
                  <a:pt x="877570" y="2852136"/>
                </a:lnTo>
                <a:lnTo>
                  <a:pt x="873760" y="2852136"/>
                </a:lnTo>
                <a:lnTo>
                  <a:pt x="873760" y="2842863"/>
                </a:lnTo>
                <a:lnTo>
                  <a:pt x="868680" y="2847499"/>
                </a:lnTo>
                <a:lnTo>
                  <a:pt x="859790" y="2847499"/>
                </a:lnTo>
                <a:lnTo>
                  <a:pt x="859790" y="2819680"/>
                </a:lnTo>
                <a:lnTo>
                  <a:pt x="831850" y="2819680"/>
                </a:lnTo>
                <a:lnTo>
                  <a:pt x="831850" y="2815043"/>
                </a:lnTo>
                <a:lnTo>
                  <a:pt x="826770" y="2815043"/>
                </a:lnTo>
                <a:lnTo>
                  <a:pt x="821690" y="2819680"/>
                </a:lnTo>
                <a:lnTo>
                  <a:pt x="828040" y="2810045"/>
                </a:lnTo>
                <a:lnTo>
                  <a:pt x="833120" y="2801713"/>
                </a:lnTo>
                <a:lnTo>
                  <a:pt x="836930" y="2794251"/>
                </a:lnTo>
                <a:lnTo>
                  <a:pt x="840740" y="2787225"/>
                </a:lnTo>
                <a:lnTo>
                  <a:pt x="844550" y="2794179"/>
                </a:lnTo>
                <a:lnTo>
                  <a:pt x="863600" y="2815043"/>
                </a:lnTo>
                <a:lnTo>
                  <a:pt x="863600" y="2819680"/>
                </a:lnTo>
                <a:lnTo>
                  <a:pt x="873763" y="2819682"/>
                </a:lnTo>
                <a:lnTo>
                  <a:pt x="880110" y="2823882"/>
                </a:lnTo>
                <a:lnTo>
                  <a:pt x="894080" y="2834024"/>
                </a:lnTo>
                <a:lnTo>
                  <a:pt x="901700" y="2838226"/>
                </a:lnTo>
                <a:lnTo>
                  <a:pt x="901700" y="2599239"/>
                </a:lnTo>
                <a:lnTo>
                  <a:pt x="910590" y="2602934"/>
                </a:lnTo>
                <a:lnTo>
                  <a:pt x="910590" y="2907777"/>
                </a:lnTo>
                <a:lnTo>
                  <a:pt x="914400" y="2912413"/>
                </a:lnTo>
                <a:lnTo>
                  <a:pt x="919480" y="2921686"/>
                </a:lnTo>
                <a:lnTo>
                  <a:pt x="924560" y="2926323"/>
                </a:lnTo>
                <a:close/>
              </a:path>
              <a:path w="1197610" h="7315200">
                <a:moveTo>
                  <a:pt x="901700" y="2599239"/>
                </a:moveTo>
                <a:lnTo>
                  <a:pt x="901700" y="2838226"/>
                </a:lnTo>
                <a:lnTo>
                  <a:pt x="895350" y="2831271"/>
                </a:lnTo>
                <a:lnTo>
                  <a:pt x="883920" y="2817362"/>
                </a:lnTo>
                <a:lnTo>
                  <a:pt x="877570" y="2810407"/>
                </a:lnTo>
                <a:lnTo>
                  <a:pt x="877570" y="2797511"/>
                </a:lnTo>
                <a:lnTo>
                  <a:pt x="871220" y="2787224"/>
                </a:lnTo>
                <a:lnTo>
                  <a:pt x="857250" y="2780414"/>
                </a:lnTo>
                <a:lnTo>
                  <a:pt x="835660" y="2777951"/>
                </a:lnTo>
                <a:lnTo>
                  <a:pt x="835660" y="2773314"/>
                </a:lnTo>
                <a:lnTo>
                  <a:pt x="831848" y="2773313"/>
                </a:lnTo>
                <a:lnTo>
                  <a:pt x="826770" y="2768678"/>
                </a:lnTo>
                <a:lnTo>
                  <a:pt x="821690" y="2773314"/>
                </a:lnTo>
                <a:lnTo>
                  <a:pt x="821690" y="2615674"/>
                </a:lnTo>
                <a:lnTo>
                  <a:pt x="825500" y="2621904"/>
                </a:lnTo>
                <a:lnTo>
                  <a:pt x="833120" y="2632626"/>
                </a:lnTo>
                <a:lnTo>
                  <a:pt x="835660" y="2638857"/>
                </a:lnTo>
                <a:lnTo>
                  <a:pt x="863600" y="2646680"/>
                </a:lnTo>
                <a:lnTo>
                  <a:pt x="876300" y="2631902"/>
                </a:lnTo>
                <a:lnTo>
                  <a:pt x="883920" y="2610168"/>
                </a:lnTo>
                <a:lnTo>
                  <a:pt x="896620" y="2597128"/>
                </a:lnTo>
                <a:lnTo>
                  <a:pt x="901700" y="2599239"/>
                </a:lnTo>
                <a:close/>
              </a:path>
              <a:path w="1197610" h="7315200">
                <a:moveTo>
                  <a:pt x="835660" y="1549265"/>
                </a:moveTo>
                <a:lnTo>
                  <a:pt x="835660" y="1577084"/>
                </a:lnTo>
                <a:lnTo>
                  <a:pt x="831851" y="1581719"/>
                </a:lnTo>
                <a:lnTo>
                  <a:pt x="821690" y="1581721"/>
                </a:lnTo>
                <a:lnTo>
                  <a:pt x="821690" y="1556551"/>
                </a:lnTo>
                <a:lnTo>
                  <a:pt x="826770" y="1553902"/>
                </a:lnTo>
                <a:lnTo>
                  <a:pt x="831848" y="1549267"/>
                </a:lnTo>
                <a:lnTo>
                  <a:pt x="835660" y="1549265"/>
                </a:lnTo>
                <a:close/>
              </a:path>
              <a:path w="1197610" h="7315200">
                <a:moveTo>
                  <a:pt x="849630" y="1224706"/>
                </a:moveTo>
                <a:lnTo>
                  <a:pt x="849630" y="1252525"/>
                </a:lnTo>
                <a:lnTo>
                  <a:pt x="845820" y="1252525"/>
                </a:lnTo>
                <a:lnTo>
                  <a:pt x="840740" y="1257162"/>
                </a:lnTo>
                <a:lnTo>
                  <a:pt x="831848" y="1257161"/>
                </a:lnTo>
                <a:lnTo>
                  <a:pt x="826770" y="1252525"/>
                </a:lnTo>
                <a:lnTo>
                  <a:pt x="821690" y="1252525"/>
                </a:lnTo>
                <a:lnTo>
                  <a:pt x="821690" y="1247889"/>
                </a:lnTo>
                <a:lnTo>
                  <a:pt x="826770" y="1252525"/>
                </a:lnTo>
                <a:lnTo>
                  <a:pt x="831850" y="1252525"/>
                </a:lnTo>
                <a:lnTo>
                  <a:pt x="835660" y="1252525"/>
                </a:lnTo>
                <a:lnTo>
                  <a:pt x="835660" y="1243252"/>
                </a:lnTo>
                <a:lnTo>
                  <a:pt x="840740" y="1243252"/>
                </a:lnTo>
                <a:lnTo>
                  <a:pt x="840740" y="1247889"/>
                </a:lnTo>
                <a:lnTo>
                  <a:pt x="845820" y="1247889"/>
                </a:lnTo>
                <a:lnTo>
                  <a:pt x="845820" y="1224706"/>
                </a:lnTo>
                <a:lnTo>
                  <a:pt x="849630" y="1224706"/>
                </a:lnTo>
                <a:close/>
              </a:path>
              <a:path w="1197610" h="7315200">
                <a:moveTo>
                  <a:pt x="840740" y="1224706"/>
                </a:moveTo>
                <a:lnTo>
                  <a:pt x="835660" y="1224706"/>
                </a:lnTo>
                <a:lnTo>
                  <a:pt x="835660" y="1247889"/>
                </a:lnTo>
                <a:lnTo>
                  <a:pt x="821690" y="1247889"/>
                </a:lnTo>
                <a:lnTo>
                  <a:pt x="821690" y="1002635"/>
                </a:lnTo>
                <a:lnTo>
                  <a:pt x="831850" y="1011426"/>
                </a:lnTo>
                <a:lnTo>
                  <a:pt x="831850" y="167574"/>
                </a:lnTo>
                <a:lnTo>
                  <a:pt x="838200" y="174197"/>
                </a:lnTo>
                <a:lnTo>
                  <a:pt x="838200" y="1211086"/>
                </a:lnTo>
                <a:lnTo>
                  <a:pt x="840740" y="1224706"/>
                </a:lnTo>
                <a:close/>
              </a:path>
              <a:path w="1197610" h="7315200">
                <a:moveTo>
                  <a:pt x="831850" y="4178190"/>
                </a:moveTo>
                <a:lnTo>
                  <a:pt x="831850" y="7140947"/>
                </a:lnTo>
                <a:lnTo>
                  <a:pt x="826770" y="7140947"/>
                </a:lnTo>
                <a:lnTo>
                  <a:pt x="826770" y="4178190"/>
                </a:lnTo>
                <a:lnTo>
                  <a:pt x="831850" y="4178190"/>
                </a:lnTo>
                <a:close/>
              </a:path>
              <a:path w="1197610" h="7315200">
                <a:moveTo>
                  <a:pt x="849630" y="4057642"/>
                </a:moveTo>
                <a:lnTo>
                  <a:pt x="849630" y="4062278"/>
                </a:lnTo>
                <a:lnTo>
                  <a:pt x="845820" y="4062278"/>
                </a:lnTo>
                <a:lnTo>
                  <a:pt x="826770" y="4080824"/>
                </a:lnTo>
                <a:lnTo>
                  <a:pt x="826770" y="3635713"/>
                </a:lnTo>
                <a:lnTo>
                  <a:pt x="828040" y="3636873"/>
                </a:lnTo>
                <a:lnTo>
                  <a:pt x="828040" y="4041341"/>
                </a:lnTo>
                <a:lnTo>
                  <a:pt x="829310" y="4047789"/>
                </a:lnTo>
                <a:lnTo>
                  <a:pt x="834390" y="4053367"/>
                </a:lnTo>
                <a:lnTo>
                  <a:pt x="849630" y="4057642"/>
                </a:lnTo>
                <a:close/>
              </a:path>
              <a:path w="1197610" h="7315200">
                <a:moveTo>
                  <a:pt x="831850" y="3626440"/>
                </a:moveTo>
                <a:lnTo>
                  <a:pt x="831850" y="3631077"/>
                </a:lnTo>
                <a:lnTo>
                  <a:pt x="826770" y="3631077"/>
                </a:lnTo>
                <a:lnTo>
                  <a:pt x="826770" y="3626440"/>
                </a:lnTo>
                <a:lnTo>
                  <a:pt x="831850" y="3626440"/>
                </a:lnTo>
                <a:close/>
              </a:path>
              <a:path w="1197610" h="7315200">
                <a:moveTo>
                  <a:pt x="859790" y="2260252"/>
                </a:moveTo>
                <a:lnTo>
                  <a:pt x="859788" y="2267933"/>
                </a:lnTo>
                <a:lnTo>
                  <a:pt x="854710" y="2272568"/>
                </a:lnTo>
                <a:lnTo>
                  <a:pt x="826770" y="2272568"/>
                </a:lnTo>
                <a:lnTo>
                  <a:pt x="826770" y="2263294"/>
                </a:lnTo>
                <a:lnTo>
                  <a:pt x="835660" y="2254021"/>
                </a:lnTo>
                <a:lnTo>
                  <a:pt x="845820" y="2254021"/>
                </a:lnTo>
                <a:lnTo>
                  <a:pt x="845820" y="2235476"/>
                </a:lnTo>
                <a:lnTo>
                  <a:pt x="849630" y="2243155"/>
                </a:lnTo>
                <a:lnTo>
                  <a:pt x="859790" y="2260252"/>
                </a:lnTo>
                <a:close/>
              </a:path>
              <a:path w="1197610" h="7315200">
                <a:moveTo>
                  <a:pt x="835660" y="2240112"/>
                </a:moveTo>
                <a:lnTo>
                  <a:pt x="835660" y="2254021"/>
                </a:lnTo>
                <a:lnTo>
                  <a:pt x="831851" y="2249386"/>
                </a:lnTo>
                <a:lnTo>
                  <a:pt x="826770" y="2249385"/>
                </a:lnTo>
                <a:lnTo>
                  <a:pt x="826770" y="2244749"/>
                </a:lnTo>
                <a:lnTo>
                  <a:pt x="831850" y="2244749"/>
                </a:lnTo>
                <a:lnTo>
                  <a:pt x="831850" y="2240112"/>
                </a:lnTo>
                <a:lnTo>
                  <a:pt x="835660" y="2240112"/>
                </a:lnTo>
                <a:close/>
              </a:path>
              <a:path w="1197610" h="7315200">
                <a:moveTo>
                  <a:pt x="849630" y="1846007"/>
                </a:moveTo>
                <a:lnTo>
                  <a:pt x="849629" y="1859917"/>
                </a:lnTo>
                <a:lnTo>
                  <a:pt x="843280" y="1873102"/>
                </a:lnTo>
                <a:lnTo>
                  <a:pt x="833120" y="1897734"/>
                </a:lnTo>
                <a:lnTo>
                  <a:pt x="826770" y="1910919"/>
                </a:lnTo>
                <a:lnTo>
                  <a:pt x="826770" y="1804761"/>
                </a:lnTo>
                <a:lnTo>
                  <a:pt x="829310" y="1802684"/>
                </a:lnTo>
                <a:lnTo>
                  <a:pt x="831850" y="1800735"/>
                </a:lnTo>
                <a:lnTo>
                  <a:pt x="831851" y="1813553"/>
                </a:lnTo>
                <a:lnTo>
                  <a:pt x="835660" y="1818188"/>
                </a:lnTo>
                <a:lnTo>
                  <a:pt x="835660" y="1827461"/>
                </a:lnTo>
                <a:lnTo>
                  <a:pt x="840740" y="1832098"/>
                </a:lnTo>
                <a:lnTo>
                  <a:pt x="845820" y="1841370"/>
                </a:lnTo>
                <a:lnTo>
                  <a:pt x="849630" y="1846007"/>
                </a:lnTo>
                <a:close/>
              </a:path>
              <a:path w="1197610" h="7315200">
                <a:moveTo>
                  <a:pt x="849630" y="0"/>
                </a:moveTo>
                <a:lnTo>
                  <a:pt x="849630" y="172210"/>
                </a:lnTo>
                <a:lnTo>
                  <a:pt x="847090" y="165980"/>
                </a:lnTo>
                <a:lnTo>
                  <a:pt x="839470" y="155258"/>
                </a:lnTo>
                <a:lnTo>
                  <a:pt x="835660" y="149027"/>
                </a:lnTo>
                <a:lnTo>
                  <a:pt x="835660" y="153664"/>
                </a:lnTo>
                <a:lnTo>
                  <a:pt x="831848" y="153665"/>
                </a:lnTo>
                <a:lnTo>
                  <a:pt x="826770" y="158300"/>
                </a:lnTo>
                <a:lnTo>
                  <a:pt x="826770" y="0"/>
                </a:lnTo>
                <a:lnTo>
                  <a:pt x="849630" y="0"/>
                </a:lnTo>
                <a:close/>
              </a:path>
              <a:path w="1197610" h="7315200">
                <a:moveTo>
                  <a:pt x="840740" y="4015912"/>
                </a:moveTo>
                <a:lnTo>
                  <a:pt x="840738" y="4025186"/>
                </a:lnTo>
                <a:lnTo>
                  <a:pt x="835660" y="4029821"/>
                </a:lnTo>
                <a:lnTo>
                  <a:pt x="835660" y="4034458"/>
                </a:lnTo>
                <a:lnTo>
                  <a:pt x="831848" y="4034461"/>
                </a:lnTo>
                <a:lnTo>
                  <a:pt x="828040" y="4041341"/>
                </a:lnTo>
                <a:lnTo>
                  <a:pt x="828040" y="3636873"/>
                </a:lnTo>
                <a:lnTo>
                  <a:pt x="831850" y="3640350"/>
                </a:lnTo>
                <a:lnTo>
                  <a:pt x="831851" y="4002005"/>
                </a:lnTo>
                <a:lnTo>
                  <a:pt x="835660" y="4011275"/>
                </a:lnTo>
                <a:lnTo>
                  <a:pt x="840740" y="4015912"/>
                </a:lnTo>
                <a:close/>
              </a:path>
              <a:path w="1197610" h="7315200">
                <a:moveTo>
                  <a:pt x="859790" y="3213789"/>
                </a:moveTo>
                <a:lnTo>
                  <a:pt x="859790" y="3227698"/>
                </a:lnTo>
                <a:lnTo>
                  <a:pt x="854710" y="3227698"/>
                </a:lnTo>
                <a:lnTo>
                  <a:pt x="854709" y="3241608"/>
                </a:lnTo>
                <a:lnTo>
                  <a:pt x="831848" y="3253138"/>
                </a:lnTo>
                <a:lnTo>
                  <a:pt x="829310" y="3271166"/>
                </a:lnTo>
                <a:lnTo>
                  <a:pt x="829310" y="2826635"/>
                </a:lnTo>
                <a:lnTo>
                  <a:pt x="831851" y="2828951"/>
                </a:lnTo>
                <a:lnTo>
                  <a:pt x="835660" y="2824316"/>
                </a:lnTo>
                <a:lnTo>
                  <a:pt x="835660" y="3181333"/>
                </a:lnTo>
                <a:lnTo>
                  <a:pt x="842010" y="3188288"/>
                </a:lnTo>
                <a:lnTo>
                  <a:pt x="847090" y="3195242"/>
                </a:lnTo>
                <a:lnTo>
                  <a:pt x="854710" y="3209152"/>
                </a:lnTo>
                <a:lnTo>
                  <a:pt x="859790" y="3213789"/>
                </a:lnTo>
                <a:close/>
              </a:path>
              <a:path w="1197610" h="7315200">
                <a:moveTo>
                  <a:pt x="896620" y="3765537"/>
                </a:moveTo>
                <a:lnTo>
                  <a:pt x="896620" y="4025185"/>
                </a:lnTo>
                <a:lnTo>
                  <a:pt x="890270" y="4018230"/>
                </a:lnTo>
                <a:lnTo>
                  <a:pt x="880110" y="4004320"/>
                </a:lnTo>
                <a:lnTo>
                  <a:pt x="873760" y="3997365"/>
                </a:lnTo>
                <a:lnTo>
                  <a:pt x="873760" y="4006639"/>
                </a:lnTo>
                <a:lnTo>
                  <a:pt x="868680" y="4002002"/>
                </a:lnTo>
                <a:lnTo>
                  <a:pt x="868680" y="3992729"/>
                </a:lnTo>
                <a:lnTo>
                  <a:pt x="840738" y="3992730"/>
                </a:lnTo>
                <a:lnTo>
                  <a:pt x="835660" y="3997365"/>
                </a:lnTo>
                <a:lnTo>
                  <a:pt x="831850" y="3997365"/>
                </a:lnTo>
                <a:lnTo>
                  <a:pt x="831850" y="3640350"/>
                </a:lnTo>
                <a:lnTo>
                  <a:pt x="840740" y="3644987"/>
                </a:lnTo>
                <a:lnTo>
                  <a:pt x="845820" y="3649623"/>
                </a:lnTo>
                <a:lnTo>
                  <a:pt x="848360" y="3660780"/>
                </a:lnTo>
                <a:lnTo>
                  <a:pt x="855980" y="3684832"/>
                </a:lnTo>
                <a:lnTo>
                  <a:pt x="859791" y="3695988"/>
                </a:lnTo>
                <a:lnTo>
                  <a:pt x="891540" y="3674914"/>
                </a:lnTo>
                <a:lnTo>
                  <a:pt x="891540" y="3765537"/>
                </a:lnTo>
                <a:lnTo>
                  <a:pt x="896620" y="3765537"/>
                </a:lnTo>
                <a:close/>
              </a:path>
              <a:path w="1197610" h="7315200">
                <a:moveTo>
                  <a:pt x="854710" y="2393116"/>
                </a:moveTo>
                <a:lnTo>
                  <a:pt x="854710" y="2397752"/>
                </a:lnTo>
                <a:lnTo>
                  <a:pt x="849630" y="2397752"/>
                </a:lnTo>
                <a:lnTo>
                  <a:pt x="849630" y="2407026"/>
                </a:lnTo>
                <a:lnTo>
                  <a:pt x="845820" y="2407026"/>
                </a:lnTo>
                <a:lnTo>
                  <a:pt x="840738" y="2411662"/>
                </a:lnTo>
                <a:lnTo>
                  <a:pt x="831850" y="2407026"/>
                </a:lnTo>
                <a:lnTo>
                  <a:pt x="831851" y="2385001"/>
                </a:lnTo>
                <a:lnTo>
                  <a:pt x="836930" y="2381525"/>
                </a:lnTo>
                <a:lnTo>
                  <a:pt x="845820" y="2374570"/>
                </a:lnTo>
                <a:lnTo>
                  <a:pt x="845820" y="2386089"/>
                </a:lnTo>
                <a:lnTo>
                  <a:pt x="854710" y="2393116"/>
                </a:lnTo>
                <a:close/>
              </a:path>
              <a:path w="1197610" h="7315200">
                <a:moveTo>
                  <a:pt x="863600" y="1818187"/>
                </a:moveTo>
                <a:lnTo>
                  <a:pt x="835660" y="1818188"/>
                </a:lnTo>
                <a:lnTo>
                  <a:pt x="835660" y="1813551"/>
                </a:lnTo>
                <a:lnTo>
                  <a:pt x="831850" y="1813551"/>
                </a:lnTo>
                <a:lnTo>
                  <a:pt x="831851" y="1800734"/>
                </a:lnTo>
                <a:lnTo>
                  <a:pt x="843280" y="1791962"/>
                </a:lnTo>
                <a:lnTo>
                  <a:pt x="849630" y="1785732"/>
                </a:lnTo>
                <a:lnTo>
                  <a:pt x="853440" y="1795367"/>
                </a:lnTo>
                <a:lnTo>
                  <a:pt x="854710" y="1803698"/>
                </a:lnTo>
                <a:lnTo>
                  <a:pt x="857250" y="1811160"/>
                </a:lnTo>
                <a:lnTo>
                  <a:pt x="859788" y="1818183"/>
                </a:lnTo>
                <a:lnTo>
                  <a:pt x="863600" y="1818187"/>
                </a:lnTo>
                <a:close/>
              </a:path>
              <a:path w="1197610" h="7315200">
                <a:moveTo>
                  <a:pt x="835660" y="1581721"/>
                </a:moveTo>
                <a:lnTo>
                  <a:pt x="835660" y="1590994"/>
                </a:lnTo>
                <a:lnTo>
                  <a:pt x="831851" y="1586356"/>
                </a:lnTo>
                <a:lnTo>
                  <a:pt x="835660" y="1581721"/>
                </a:lnTo>
                <a:close/>
              </a:path>
              <a:path w="1197610" h="7315200">
                <a:moveTo>
                  <a:pt x="845820" y="4164281"/>
                </a:moveTo>
                <a:lnTo>
                  <a:pt x="845820" y="4178190"/>
                </a:lnTo>
                <a:lnTo>
                  <a:pt x="840740" y="4187463"/>
                </a:lnTo>
                <a:lnTo>
                  <a:pt x="840738" y="4363654"/>
                </a:lnTo>
                <a:lnTo>
                  <a:pt x="835660" y="4368290"/>
                </a:lnTo>
                <a:lnTo>
                  <a:pt x="835660" y="4178190"/>
                </a:lnTo>
                <a:lnTo>
                  <a:pt x="840740" y="4168917"/>
                </a:lnTo>
                <a:lnTo>
                  <a:pt x="845820" y="4164281"/>
                </a:lnTo>
                <a:close/>
              </a:path>
              <a:path w="1197610" h="7315200">
                <a:moveTo>
                  <a:pt x="861395" y="4087656"/>
                </a:moveTo>
                <a:lnTo>
                  <a:pt x="835660" y="4113280"/>
                </a:lnTo>
                <a:lnTo>
                  <a:pt x="835660" y="4081522"/>
                </a:lnTo>
                <a:lnTo>
                  <a:pt x="836930" y="4081621"/>
                </a:lnTo>
                <a:lnTo>
                  <a:pt x="848360" y="4083722"/>
                </a:lnTo>
                <a:lnTo>
                  <a:pt x="858520" y="4086692"/>
                </a:lnTo>
                <a:lnTo>
                  <a:pt x="861395" y="4087656"/>
                </a:lnTo>
                <a:close/>
              </a:path>
              <a:path w="1197610" h="7315200">
                <a:moveTo>
                  <a:pt x="840740" y="2828953"/>
                </a:moveTo>
                <a:lnTo>
                  <a:pt x="840738" y="3146132"/>
                </a:lnTo>
                <a:lnTo>
                  <a:pt x="836930" y="3170176"/>
                </a:lnTo>
                <a:lnTo>
                  <a:pt x="835660" y="3181333"/>
                </a:lnTo>
                <a:lnTo>
                  <a:pt x="835660" y="2824317"/>
                </a:lnTo>
                <a:lnTo>
                  <a:pt x="840740" y="2828953"/>
                </a:lnTo>
                <a:close/>
              </a:path>
              <a:path w="1197610" h="7315200">
                <a:moveTo>
                  <a:pt x="845820" y="2240112"/>
                </a:moveTo>
                <a:lnTo>
                  <a:pt x="845820" y="2249385"/>
                </a:lnTo>
                <a:lnTo>
                  <a:pt x="835660" y="2249385"/>
                </a:lnTo>
                <a:lnTo>
                  <a:pt x="835660" y="2244749"/>
                </a:lnTo>
                <a:lnTo>
                  <a:pt x="840740" y="2244749"/>
                </a:lnTo>
                <a:lnTo>
                  <a:pt x="840740" y="2240112"/>
                </a:lnTo>
                <a:lnTo>
                  <a:pt x="845820" y="2240112"/>
                </a:lnTo>
                <a:close/>
              </a:path>
              <a:path w="1197610" h="7315200">
                <a:moveTo>
                  <a:pt x="868680" y="2203021"/>
                </a:moveTo>
                <a:lnTo>
                  <a:pt x="849630" y="2203021"/>
                </a:lnTo>
                <a:lnTo>
                  <a:pt x="849629" y="2216930"/>
                </a:lnTo>
                <a:lnTo>
                  <a:pt x="845820" y="2226203"/>
                </a:lnTo>
                <a:lnTo>
                  <a:pt x="840740" y="2230839"/>
                </a:lnTo>
                <a:lnTo>
                  <a:pt x="835660" y="2230839"/>
                </a:lnTo>
                <a:lnTo>
                  <a:pt x="835660" y="2184475"/>
                </a:lnTo>
                <a:lnTo>
                  <a:pt x="840740" y="2184475"/>
                </a:lnTo>
                <a:lnTo>
                  <a:pt x="840740" y="2179838"/>
                </a:lnTo>
                <a:lnTo>
                  <a:pt x="845820" y="2179838"/>
                </a:lnTo>
                <a:lnTo>
                  <a:pt x="852170" y="2184112"/>
                </a:lnTo>
                <a:lnTo>
                  <a:pt x="857250" y="2189691"/>
                </a:lnTo>
                <a:lnTo>
                  <a:pt x="862330" y="2196138"/>
                </a:lnTo>
                <a:lnTo>
                  <a:pt x="868680" y="2203021"/>
                </a:lnTo>
                <a:close/>
              </a:path>
              <a:path w="1197610" h="7315200">
                <a:moveTo>
                  <a:pt x="849630" y="1595630"/>
                </a:moveTo>
                <a:lnTo>
                  <a:pt x="845820" y="1600266"/>
                </a:lnTo>
                <a:lnTo>
                  <a:pt x="835660" y="1600266"/>
                </a:lnTo>
                <a:lnTo>
                  <a:pt x="835660" y="1595630"/>
                </a:lnTo>
                <a:lnTo>
                  <a:pt x="840740" y="1590993"/>
                </a:lnTo>
                <a:lnTo>
                  <a:pt x="845820" y="1595630"/>
                </a:lnTo>
                <a:lnTo>
                  <a:pt x="849630" y="1595630"/>
                </a:lnTo>
                <a:close/>
              </a:path>
              <a:path w="1197610" h="7315200">
                <a:moveTo>
                  <a:pt x="863600" y="1553901"/>
                </a:moveTo>
                <a:lnTo>
                  <a:pt x="863598" y="1558540"/>
                </a:lnTo>
                <a:lnTo>
                  <a:pt x="861548" y="1561035"/>
                </a:lnTo>
                <a:lnTo>
                  <a:pt x="854710" y="1553901"/>
                </a:lnTo>
                <a:lnTo>
                  <a:pt x="854709" y="1563174"/>
                </a:lnTo>
                <a:lnTo>
                  <a:pt x="849630" y="1567811"/>
                </a:lnTo>
                <a:lnTo>
                  <a:pt x="840738" y="1567812"/>
                </a:lnTo>
                <a:lnTo>
                  <a:pt x="835660" y="1572447"/>
                </a:lnTo>
                <a:lnTo>
                  <a:pt x="835660" y="1553902"/>
                </a:lnTo>
                <a:lnTo>
                  <a:pt x="840740" y="1553902"/>
                </a:lnTo>
                <a:lnTo>
                  <a:pt x="845820" y="1558538"/>
                </a:lnTo>
                <a:lnTo>
                  <a:pt x="845820" y="1563175"/>
                </a:lnTo>
                <a:lnTo>
                  <a:pt x="849630" y="1558538"/>
                </a:lnTo>
                <a:lnTo>
                  <a:pt x="849630" y="1532947"/>
                </a:lnTo>
                <a:lnTo>
                  <a:pt x="850900" y="1532603"/>
                </a:lnTo>
                <a:lnTo>
                  <a:pt x="859790" y="1530405"/>
                </a:lnTo>
                <a:lnTo>
                  <a:pt x="859790" y="1553901"/>
                </a:lnTo>
                <a:lnTo>
                  <a:pt x="863600" y="1553901"/>
                </a:lnTo>
                <a:close/>
              </a:path>
              <a:path w="1197610" h="7315200">
                <a:moveTo>
                  <a:pt x="840740" y="1229342"/>
                </a:moveTo>
                <a:lnTo>
                  <a:pt x="840740" y="1238615"/>
                </a:lnTo>
                <a:lnTo>
                  <a:pt x="835660" y="1238615"/>
                </a:lnTo>
                <a:lnTo>
                  <a:pt x="835660" y="1224706"/>
                </a:lnTo>
                <a:lnTo>
                  <a:pt x="840740" y="1229342"/>
                </a:lnTo>
                <a:close/>
              </a:path>
              <a:path w="1197610" h="7315200">
                <a:moveTo>
                  <a:pt x="863600" y="1187613"/>
                </a:moveTo>
                <a:lnTo>
                  <a:pt x="855980" y="1196017"/>
                </a:lnTo>
                <a:lnTo>
                  <a:pt x="845820" y="1202682"/>
                </a:lnTo>
                <a:lnTo>
                  <a:pt x="838200" y="1211086"/>
                </a:lnTo>
                <a:lnTo>
                  <a:pt x="838200" y="174197"/>
                </a:lnTo>
                <a:lnTo>
                  <a:pt x="840740" y="176846"/>
                </a:lnTo>
                <a:lnTo>
                  <a:pt x="845820" y="172210"/>
                </a:lnTo>
                <a:lnTo>
                  <a:pt x="845820" y="1173704"/>
                </a:lnTo>
                <a:lnTo>
                  <a:pt x="849630" y="1173704"/>
                </a:lnTo>
                <a:lnTo>
                  <a:pt x="849630" y="1178341"/>
                </a:lnTo>
                <a:lnTo>
                  <a:pt x="854710" y="1178341"/>
                </a:lnTo>
                <a:lnTo>
                  <a:pt x="854710" y="1182978"/>
                </a:lnTo>
                <a:lnTo>
                  <a:pt x="859788" y="1187613"/>
                </a:lnTo>
                <a:lnTo>
                  <a:pt x="863600" y="1187613"/>
                </a:lnTo>
                <a:close/>
              </a:path>
              <a:path w="1197610" h="7315200">
                <a:moveTo>
                  <a:pt x="849630" y="4382200"/>
                </a:moveTo>
                <a:lnTo>
                  <a:pt x="849629" y="4386837"/>
                </a:lnTo>
                <a:lnTo>
                  <a:pt x="845820" y="4391473"/>
                </a:lnTo>
                <a:lnTo>
                  <a:pt x="840740" y="4391473"/>
                </a:lnTo>
                <a:lnTo>
                  <a:pt x="840740" y="4187463"/>
                </a:lnTo>
                <a:lnTo>
                  <a:pt x="845820" y="4187463"/>
                </a:lnTo>
                <a:lnTo>
                  <a:pt x="845820" y="4382200"/>
                </a:lnTo>
                <a:lnTo>
                  <a:pt x="849630" y="4382200"/>
                </a:lnTo>
                <a:close/>
              </a:path>
              <a:path w="1197610" h="7315200">
                <a:moveTo>
                  <a:pt x="849630" y="4015912"/>
                </a:moveTo>
                <a:lnTo>
                  <a:pt x="849630" y="4020548"/>
                </a:lnTo>
                <a:lnTo>
                  <a:pt x="840740" y="4020548"/>
                </a:lnTo>
                <a:lnTo>
                  <a:pt x="840740" y="4011275"/>
                </a:lnTo>
                <a:lnTo>
                  <a:pt x="845820" y="4011275"/>
                </a:lnTo>
                <a:lnTo>
                  <a:pt x="849630" y="4015912"/>
                </a:lnTo>
                <a:close/>
              </a:path>
              <a:path w="1197610" h="7315200">
                <a:moveTo>
                  <a:pt x="845820" y="3315792"/>
                </a:moveTo>
                <a:lnTo>
                  <a:pt x="845820" y="3376067"/>
                </a:lnTo>
                <a:lnTo>
                  <a:pt x="840740" y="3376067"/>
                </a:lnTo>
                <a:lnTo>
                  <a:pt x="840740" y="3320429"/>
                </a:lnTo>
                <a:lnTo>
                  <a:pt x="845820" y="3315792"/>
                </a:lnTo>
                <a:close/>
              </a:path>
              <a:path w="1197610" h="7315200">
                <a:moveTo>
                  <a:pt x="956310" y="3153513"/>
                </a:moveTo>
                <a:lnTo>
                  <a:pt x="956310" y="3159237"/>
                </a:lnTo>
                <a:lnTo>
                  <a:pt x="949960" y="3168003"/>
                </a:lnTo>
                <a:lnTo>
                  <a:pt x="942339" y="3177639"/>
                </a:lnTo>
                <a:lnTo>
                  <a:pt x="933450" y="3185969"/>
                </a:lnTo>
                <a:lnTo>
                  <a:pt x="882650" y="3116422"/>
                </a:lnTo>
                <a:lnTo>
                  <a:pt x="875030" y="3117145"/>
                </a:lnTo>
                <a:lnTo>
                  <a:pt x="862330" y="3120333"/>
                </a:lnTo>
                <a:lnTo>
                  <a:pt x="854709" y="3121057"/>
                </a:lnTo>
                <a:lnTo>
                  <a:pt x="840740" y="3134967"/>
                </a:lnTo>
                <a:lnTo>
                  <a:pt x="840740" y="2833590"/>
                </a:lnTo>
                <a:lnTo>
                  <a:pt x="845820" y="2833590"/>
                </a:lnTo>
                <a:lnTo>
                  <a:pt x="845820" y="2958777"/>
                </a:lnTo>
                <a:lnTo>
                  <a:pt x="849630" y="2963413"/>
                </a:lnTo>
                <a:lnTo>
                  <a:pt x="849630" y="2972687"/>
                </a:lnTo>
                <a:lnTo>
                  <a:pt x="854710" y="2977323"/>
                </a:lnTo>
                <a:lnTo>
                  <a:pt x="859790" y="2972687"/>
                </a:lnTo>
                <a:lnTo>
                  <a:pt x="859791" y="2981961"/>
                </a:lnTo>
                <a:lnTo>
                  <a:pt x="863598" y="2986594"/>
                </a:lnTo>
                <a:lnTo>
                  <a:pt x="868680" y="2986596"/>
                </a:lnTo>
                <a:lnTo>
                  <a:pt x="873760" y="2991232"/>
                </a:lnTo>
                <a:lnTo>
                  <a:pt x="873760" y="2968050"/>
                </a:lnTo>
                <a:lnTo>
                  <a:pt x="877570" y="2968050"/>
                </a:lnTo>
                <a:lnTo>
                  <a:pt x="877570" y="2898502"/>
                </a:lnTo>
                <a:lnTo>
                  <a:pt x="880110" y="2890750"/>
                </a:lnTo>
                <a:lnTo>
                  <a:pt x="882650" y="2881688"/>
                </a:lnTo>
                <a:lnTo>
                  <a:pt x="883920" y="2871769"/>
                </a:lnTo>
                <a:lnTo>
                  <a:pt x="887730" y="2861409"/>
                </a:lnTo>
                <a:lnTo>
                  <a:pt x="887730" y="2926323"/>
                </a:lnTo>
                <a:lnTo>
                  <a:pt x="891540" y="2930959"/>
                </a:lnTo>
                <a:lnTo>
                  <a:pt x="891540" y="2949506"/>
                </a:lnTo>
                <a:lnTo>
                  <a:pt x="896620" y="2949506"/>
                </a:lnTo>
                <a:lnTo>
                  <a:pt x="896620" y="2963415"/>
                </a:lnTo>
                <a:lnTo>
                  <a:pt x="902970" y="2970370"/>
                </a:lnTo>
                <a:lnTo>
                  <a:pt x="910590" y="2980802"/>
                </a:lnTo>
                <a:lnTo>
                  <a:pt x="910590" y="2991234"/>
                </a:lnTo>
                <a:lnTo>
                  <a:pt x="914400" y="2995871"/>
                </a:lnTo>
                <a:lnTo>
                  <a:pt x="914400" y="2991234"/>
                </a:lnTo>
                <a:lnTo>
                  <a:pt x="919480" y="2991234"/>
                </a:lnTo>
                <a:lnTo>
                  <a:pt x="919480" y="2986598"/>
                </a:lnTo>
                <a:lnTo>
                  <a:pt x="927100" y="2982396"/>
                </a:lnTo>
                <a:lnTo>
                  <a:pt x="941070" y="2972253"/>
                </a:lnTo>
                <a:lnTo>
                  <a:pt x="943610" y="2970573"/>
                </a:lnTo>
                <a:lnTo>
                  <a:pt x="943610" y="3115334"/>
                </a:lnTo>
                <a:lnTo>
                  <a:pt x="956310" y="3153513"/>
                </a:lnTo>
                <a:close/>
              </a:path>
              <a:path w="1197610" h="7315200">
                <a:moveTo>
                  <a:pt x="849630" y="1532947"/>
                </a:moveTo>
                <a:lnTo>
                  <a:pt x="849630" y="1558538"/>
                </a:lnTo>
                <a:lnTo>
                  <a:pt x="845820" y="1558538"/>
                </a:lnTo>
                <a:lnTo>
                  <a:pt x="845820" y="1553901"/>
                </a:lnTo>
                <a:lnTo>
                  <a:pt x="840740" y="1553901"/>
                </a:lnTo>
                <a:lnTo>
                  <a:pt x="840740" y="1535355"/>
                </a:lnTo>
                <a:lnTo>
                  <a:pt x="849630" y="1532947"/>
                </a:lnTo>
                <a:close/>
              </a:path>
              <a:path w="1197610" h="7315200">
                <a:moveTo>
                  <a:pt x="845820" y="1229343"/>
                </a:moveTo>
                <a:lnTo>
                  <a:pt x="845820" y="1247889"/>
                </a:lnTo>
                <a:lnTo>
                  <a:pt x="840740" y="1243252"/>
                </a:lnTo>
                <a:lnTo>
                  <a:pt x="840740" y="1233978"/>
                </a:lnTo>
                <a:lnTo>
                  <a:pt x="845820" y="1229343"/>
                </a:lnTo>
                <a:close/>
              </a:path>
              <a:path w="1197610" h="7315200">
                <a:moveTo>
                  <a:pt x="859790" y="2281841"/>
                </a:moveTo>
                <a:lnTo>
                  <a:pt x="859790" y="2286478"/>
                </a:lnTo>
                <a:lnTo>
                  <a:pt x="854709" y="2286478"/>
                </a:lnTo>
                <a:lnTo>
                  <a:pt x="841423" y="2279863"/>
                </a:lnTo>
                <a:lnTo>
                  <a:pt x="850900" y="2281115"/>
                </a:lnTo>
                <a:lnTo>
                  <a:pt x="854710" y="2281332"/>
                </a:lnTo>
                <a:lnTo>
                  <a:pt x="854710" y="2281841"/>
                </a:lnTo>
                <a:lnTo>
                  <a:pt x="859790" y="2281841"/>
                </a:lnTo>
                <a:close/>
              </a:path>
              <a:path w="1197610" h="7315200">
                <a:moveTo>
                  <a:pt x="863600" y="4150371"/>
                </a:moveTo>
                <a:lnTo>
                  <a:pt x="863600" y="4201373"/>
                </a:lnTo>
                <a:lnTo>
                  <a:pt x="859790" y="4201373"/>
                </a:lnTo>
                <a:lnTo>
                  <a:pt x="859790" y="4196737"/>
                </a:lnTo>
                <a:lnTo>
                  <a:pt x="854710" y="4196737"/>
                </a:lnTo>
                <a:lnTo>
                  <a:pt x="854710" y="4382200"/>
                </a:lnTo>
                <a:lnTo>
                  <a:pt x="849630" y="4377563"/>
                </a:lnTo>
                <a:lnTo>
                  <a:pt x="845820" y="4377563"/>
                </a:lnTo>
                <a:lnTo>
                  <a:pt x="845820" y="4192100"/>
                </a:lnTo>
                <a:lnTo>
                  <a:pt x="849630" y="4192100"/>
                </a:lnTo>
                <a:lnTo>
                  <a:pt x="863600" y="4150371"/>
                </a:lnTo>
                <a:close/>
              </a:path>
              <a:path w="1197610" h="7315200">
                <a:moveTo>
                  <a:pt x="859790" y="4029821"/>
                </a:moveTo>
                <a:lnTo>
                  <a:pt x="859790" y="4034458"/>
                </a:lnTo>
                <a:lnTo>
                  <a:pt x="854710" y="4034458"/>
                </a:lnTo>
                <a:lnTo>
                  <a:pt x="854710" y="4039094"/>
                </a:lnTo>
                <a:lnTo>
                  <a:pt x="849630" y="4039094"/>
                </a:lnTo>
                <a:lnTo>
                  <a:pt x="849630" y="4034458"/>
                </a:lnTo>
                <a:lnTo>
                  <a:pt x="845820" y="4034458"/>
                </a:lnTo>
                <a:lnTo>
                  <a:pt x="845820" y="4025185"/>
                </a:lnTo>
                <a:lnTo>
                  <a:pt x="854710" y="4025185"/>
                </a:lnTo>
                <a:lnTo>
                  <a:pt x="859790" y="4029821"/>
                </a:lnTo>
                <a:close/>
              </a:path>
              <a:path w="1197610" h="7315200">
                <a:moveTo>
                  <a:pt x="877570" y="3357521"/>
                </a:moveTo>
                <a:lnTo>
                  <a:pt x="877570" y="3394613"/>
                </a:lnTo>
                <a:lnTo>
                  <a:pt x="873763" y="3389980"/>
                </a:lnTo>
                <a:lnTo>
                  <a:pt x="868444" y="3389854"/>
                </a:lnTo>
                <a:lnTo>
                  <a:pt x="859791" y="3385341"/>
                </a:lnTo>
                <a:lnTo>
                  <a:pt x="845820" y="3385340"/>
                </a:lnTo>
                <a:lnTo>
                  <a:pt x="845820" y="3311156"/>
                </a:lnTo>
                <a:lnTo>
                  <a:pt x="849630" y="3311156"/>
                </a:lnTo>
                <a:lnTo>
                  <a:pt x="854710" y="3313474"/>
                </a:lnTo>
                <a:lnTo>
                  <a:pt x="854710" y="3345930"/>
                </a:lnTo>
                <a:lnTo>
                  <a:pt x="861060" y="3354334"/>
                </a:lnTo>
                <a:lnTo>
                  <a:pt x="877570" y="3357521"/>
                </a:lnTo>
                <a:close/>
              </a:path>
              <a:path w="1197610" h="7315200">
                <a:moveTo>
                  <a:pt x="877570" y="2898501"/>
                </a:moveTo>
                <a:lnTo>
                  <a:pt x="877570" y="2963414"/>
                </a:lnTo>
                <a:lnTo>
                  <a:pt x="873760" y="2958777"/>
                </a:lnTo>
                <a:lnTo>
                  <a:pt x="863600" y="2944867"/>
                </a:lnTo>
                <a:lnTo>
                  <a:pt x="863600" y="2949504"/>
                </a:lnTo>
                <a:lnTo>
                  <a:pt x="859790" y="2949504"/>
                </a:lnTo>
                <a:lnTo>
                  <a:pt x="859788" y="2954142"/>
                </a:lnTo>
                <a:lnTo>
                  <a:pt x="854710" y="2958777"/>
                </a:lnTo>
                <a:lnTo>
                  <a:pt x="845820" y="2958777"/>
                </a:lnTo>
                <a:lnTo>
                  <a:pt x="845820" y="2838226"/>
                </a:lnTo>
                <a:lnTo>
                  <a:pt x="849630" y="2838226"/>
                </a:lnTo>
                <a:lnTo>
                  <a:pt x="850900" y="2849383"/>
                </a:lnTo>
                <a:lnTo>
                  <a:pt x="855980" y="2873435"/>
                </a:lnTo>
                <a:lnTo>
                  <a:pt x="859791" y="2884593"/>
                </a:lnTo>
                <a:lnTo>
                  <a:pt x="863600" y="2889229"/>
                </a:lnTo>
                <a:lnTo>
                  <a:pt x="873763" y="2893869"/>
                </a:lnTo>
                <a:lnTo>
                  <a:pt x="877570" y="2898501"/>
                </a:lnTo>
                <a:close/>
              </a:path>
              <a:path w="1197610" h="7315200">
                <a:moveTo>
                  <a:pt x="863600" y="2360660"/>
                </a:moveTo>
                <a:lnTo>
                  <a:pt x="859788" y="2370297"/>
                </a:lnTo>
                <a:lnTo>
                  <a:pt x="850900" y="2378627"/>
                </a:lnTo>
                <a:lnTo>
                  <a:pt x="845820" y="2386089"/>
                </a:lnTo>
                <a:lnTo>
                  <a:pt x="845820" y="2374570"/>
                </a:lnTo>
                <a:lnTo>
                  <a:pt x="863600" y="2360660"/>
                </a:lnTo>
                <a:close/>
              </a:path>
              <a:path w="1197610" h="7315200">
                <a:moveTo>
                  <a:pt x="854295" y="1565682"/>
                </a:moveTo>
                <a:lnTo>
                  <a:pt x="853440" y="1570853"/>
                </a:lnTo>
                <a:lnTo>
                  <a:pt x="852514" y="1577085"/>
                </a:lnTo>
                <a:lnTo>
                  <a:pt x="849630" y="1577085"/>
                </a:lnTo>
                <a:lnTo>
                  <a:pt x="849630" y="1572448"/>
                </a:lnTo>
                <a:lnTo>
                  <a:pt x="845820" y="1572448"/>
                </a:lnTo>
                <a:lnTo>
                  <a:pt x="849630" y="1567811"/>
                </a:lnTo>
                <a:lnTo>
                  <a:pt x="854295" y="1565682"/>
                </a:lnTo>
                <a:close/>
              </a:path>
              <a:path w="1197610" h="7315200">
                <a:moveTo>
                  <a:pt x="887590" y="1428997"/>
                </a:moveTo>
                <a:lnTo>
                  <a:pt x="883920" y="1436394"/>
                </a:lnTo>
                <a:lnTo>
                  <a:pt x="876300" y="1453492"/>
                </a:lnTo>
                <a:lnTo>
                  <a:pt x="874109" y="1460114"/>
                </a:lnTo>
                <a:lnTo>
                  <a:pt x="863600" y="1470443"/>
                </a:lnTo>
                <a:lnTo>
                  <a:pt x="863598" y="1456532"/>
                </a:lnTo>
                <a:lnTo>
                  <a:pt x="859790" y="1451897"/>
                </a:lnTo>
                <a:lnTo>
                  <a:pt x="859790" y="1456533"/>
                </a:lnTo>
                <a:lnTo>
                  <a:pt x="854710" y="1456533"/>
                </a:lnTo>
                <a:lnTo>
                  <a:pt x="854710" y="1465807"/>
                </a:lnTo>
                <a:lnTo>
                  <a:pt x="845820" y="1465807"/>
                </a:lnTo>
                <a:lnTo>
                  <a:pt x="845820" y="1276143"/>
                </a:lnTo>
                <a:lnTo>
                  <a:pt x="849630" y="1275708"/>
                </a:lnTo>
                <a:lnTo>
                  <a:pt x="849630" y="1224706"/>
                </a:lnTo>
                <a:lnTo>
                  <a:pt x="868680" y="1205981"/>
                </a:lnTo>
                <a:lnTo>
                  <a:pt x="868680" y="1373076"/>
                </a:lnTo>
                <a:lnTo>
                  <a:pt x="871220" y="1366121"/>
                </a:lnTo>
                <a:lnTo>
                  <a:pt x="873760" y="1352211"/>
                </a:lnTo>
                <a:lnTo>
                  <a:pt x="873763" y="1345253"/>
                </a:lnTo>
                <a:lnTo>
                  <a:pt x="877570" y="1340620"/>
                </a:lnTo>
                <a:lnTo>
                  <a:pt x="877570" y="1414805"/>
                </a:lnTo>
                <a:lnTo>
                  <a:pt x="882650" y="1419442"/>
                </a:lnTo>
                <a:lnTo>
                  <a:pt x="882650" y="1424079"/>
                </a:lnTo>
                <a:lnTo>
                  <a:pt x="887590" y="1428997"/>
                </a:lnTo>
                <a:close/>
              </a:path>
              <a:path w="1197610" h="7315200">
                <a:moveTo>
                  <a:pt x="849630" y="1155158"/>
                </a:moveTo>
                <a:lnTo>
                  <a:pt x="849630" y="1164431"/>
                </a:lnTo>
                <a:lnTo>
                  <a:pt x="845820" y="1164431"/>
                </a:lnTo>
                <a:lnTo>
                  <a:pt x="845820" y="1155158"/>
                </a:lnTo>
                <a:lnTo>
                  <a:pt x="849630" y="1155158"/>
                </a:lnTo>
                <a:close/>
              </a:path>
              <a:path w="1197610" h="7315200">
                <a:moveTo>
                  <a:pt x="887730" y="1108794"/>
                </a:moveTo>
                <a:lnTo>
                  <a:pt x="887730" y="1113430"/>
                </a:lnTo>
                <a:lnTo>
                  <a:pt x="882650" y="1118066"/>
                </a:lnTo>
                <a:lnTo>
                  <a:pt x="877570" y="1118066"/>
                </a:lnTo>
                <a:lnTo>
                  <a:pt x="873760" y="1124297"/>
                </a:lnTo>
                <a:lnTo>
                  <a:pt x="868680" y="1129658"/>
                </a:lnTo>
                <a:lnTo>
                  <a:pt x="861060" y="1135019"/>
                </a:lnTo>
                <a:lnTo>
                  <a:pt x="854710" y="1141249"/>
                </a:lnTo>
                <a:lnTo>
                  <a:pt x="854710" y="1155158"/>
                </a:lnTo>
                <a:lnTo>
                  <a:pt x="849630" y="1150521"/>
                </a:lnTo>
                <a:lnTo>
                  <a:pt x="845820" y="1150521"/>
                </a:lnTo>
                <a:lnTo>
                  <a:pt x="845820" y="172210"/>
                </a:lnTo>
                <a:lnTo>
                  <a:pt x="849630" y="172210"/>
                </a:lnTo>
                <a:lnTo>
                  <a:pt x="849630" y="0"/>
                </a:lnTo>
                <a:lnTo>
                  <a:pt x="868680" y="0"/>
                </a:lnTo>
                <a:lnTo>
                  <a:pt x="868680" y="1080975"/>
                </a:lnTo>
                <a:lnTo>
                  <a:pt x="882648" y="1108791"/>
                </a:lnTo>
                <a:lnTo>
                  <a:pt x="887730" y="1108794"/>
                </a:lnTo>
                <a:close/>
              </a:path>
              <a:path w="1197610" h="7315200">
                <a:moveTo>
                  <a:pt x="854710" y="1465807"/>
                </a:moveTo>
                <a:lnTo>
                  <a:pt x="854709" y="1470445"/>
                </a:lnTo>
                <a:lnTo>
                  <a:pt x="850900" y="1479935"/>
                </a:lnTo>
                <a:lnTo>
                  <a:pt x="848360" y="1487252"/>
                </a:lnTo>
                <a:lnTo>
                  <a:pt x="848360" y="1468898"/>
                </a:lnTo>
                <a:lnTo>
                  <a:pt x="849630" y="1470444"/>
                </a:lnTo>
                <a:lnTo>
                  <a:pt x="854710" y="1465807"/>
                </a:lnTo>
                <a:close/>
              </a:path>
              <a:path w="1197610" h="7315200">
                <a:moveTo>
                  <a:pt x="854709" y="4025185"/>
                </a:moveTo>
                <a:lnTo>
                  <a:pt x="849630" y="4025185"/>
                </a:lnTo>
                <a:lnTo>
                  <a:pt x="849630" y="4020548"/>
                </a:lnTo>
                <a:lnTo>
                  <a:pt x="854709" y="4025185"/>
                </a:lnTo>
                <a:close/>
              </a:path>
              <a:path w="1197610" h="7315200">
                <a:moveTo>
                  <a:pt x="854710" y="2833590"/>
                </a:moveTo>
                <a:lnTo>
                  <a:pt x="854710" y="2838226"/>
                </a:lnTo>
                <a:lnTo>
                  <a:pt x="849630" y="2838226"/>
                </a:lnTo>
                <a:lnTo>
                  <a:pt x="854710" y="2833590"/>
                </a:lnTo>
                <a:close/>
              </a:path>
              <a:path w="1197610" h="7315200">
                <a:moveTo>
                  <a:pt x="852170" y="2434773"/>
                </a:moveTo>
                <a:lnTo>
                  <a:pt x="849630" y="2451653"/>
                </a:lnTo>
                <a:lnTo>
                  <a:pt x="849630" y="2420935"/>
                </a:lnTo>
                <a:lnTo>
                  <a:pt x="852170" y="2434773"/>
                </a:lnTo>
                <a:close/>
              </a:path>
              <a:path w="1197610" h="7315200">
                <a:moveTo>
                  <a:pt x="901700" y="2393116"/>
                </a:moveTo>
                <a:lnTo>
                  <a:pt x="899667" y="2395898"/>
                </a:lnTo>
                <a:lnTo>
                  <a:pt x="896620" y="2393116"/>
                </a:lnTo>
                <a:lnTo>
                  <a:pt x="887730" y="2388480"/>
                </a:lnTo>
                <a:lnTo>
                  <a:pt x="882650" y="2383843"/>
                </a:lnTo>
                <a:lnTo>
                  <a:pt x="882650" y="2425572"/>
                </a:lnTo>
                <a:lnTo>
                  <a:pt x="877570" y="2420935"/>
                </a:lnTo>
                <a:lnTo>
                  <a:pt x="849630" y="2420935"/>
                </a:lnTo>
                <a:lnTo>
                  <a:pt x="849630" y="2402389"/>
                </a:lnTo>
                <a:lnTo>
                  <a:pt x="859788" y="2407024"/>
                </a:lnTo>
                <a:lnTo>
                  <a:pt x="863600" y="2407026"/>
                </a:lnTo>
                <a:lnTo>
                  <a:pt x="868680" y="2411662"/>
                </a:lnTo>
                <a:lnTo>
                  <a:pt x="868680" y="2387899"/>
                </a:lnTo>
                <a:lnTo>
                  <a:pt x="876300" y="2382684"/>
                </a:lnTo>
                <a:lnTo>
                  <a:pt x="882648" y="2379207"/>
                </a:lnTo>
                <a:lnTo>
                  <a:pt x="887730" y="2383843"/>
                </a:lnTo>
                <a:lnTo>
                  <a:pt x="896620" y="2388479"/>
                </a:lnTo>
                <a:lnTo>
                  <a:pt x="901700" y="2393116"/>
                </a:lnTo>
                <a:close/>
              </a:path>
              <a:path w="1197610" h="7315200">
                <a:moveTo>
                  <a:pt x="873433" y="1825303"/>
                </a:moveTo>
                <a:lnTo>
                  <a:pt x="872490" y="1832460"/>
                </a:lnTo>
                <a:lnTo>
                  <a:pt x="871220" y="1840792"/>
                </a:lnTo>
                <a:lnTo>
                  <a:pt x="869950" y="1848253"/>
                </a:lnTo>
                <a:lnTo>
                  <a:pt x="868680" y="1855281"/>
                </a:lnTo>
                <a:lnTo>
                  <a:pt x="863600" y="1850645"/>
                </a:lnTo>
                <a:lnTo>
                  <a:pt x="854709" y="1850644"/>
                </a:lnTo>
                <a:lnTo>
                  <a:pt x="849630" y="1846008"/>
                </a:lnTo>
                <a:lnTo>
                  <a:pt x="863600" y="1818188"/>
                </a:lnTo>
                <a:lnTo>
                  <a:pt x="863600" y="1822824"/>
                </a:lnTo>
                <a:lnTo>
                  <a:pt x="868680" y="1822824"/>
                </a:lnTo>
                <a:lnTo>
                  <a:pt x="873433" y="1825303"/>
                </a:lnTo>
                <a:close/>
              </a:path>
              <a:path w="1197610" h="7315200">
                <a:moveTo>
                  <a:pt x="869950" y="1552742"/>
                </a:moveTo>
                <a:lnTo>
                  <a:pt x="869950" y="1601571"/>
                </a:lnTo>
                <a:lnTo>
                  <a:pt x="849630" y="1595630"/>
                </a:lnTo>
                <a:lnTo>
                  <a:pt x="850900" y="1587951"/>
                </a:lnTo>
                <a:lnTo>
                  <a:pt x="852514" y="1577085"/>
                </a:lnTo>
                <a:lnTo>
                  <a:pt x="854710" y="1577084"/>
                </a:lnTo>
                <a:lnTo>
                  <a:pt x="858520" y="1570854"/>
                </a:lnTo>
                <a:lnTo>
                  <a:pt x="859790" y="1565493"/>
                </a:lnTo>
                <a:lnTo>
                  <a:pt x="859791" y="1563173"/>
                </a:lnTo>
                <a:lnTo>
                  <a:pt x="861548" y="1561035"/>
                </a:lnTo>
                <a:lnTo>
                  <a:pt x="863600" y="1563173"/>
                </a:lnTo>
                <a:lnTo>
                  <a:pt x="868680" y="1558537"/>
                </a:lnTo>
                <a:lnTo>
                  <a:pt x="868680" y="1553901"/>
                </a:lnTo>
                <a:lnTo>
                  <a:pt x="869950" y="1552742"/>
                </a:lnTo>
                <a:close/>
              </a:path>
              <a:path w="1197610" h="7315200">
                <a:moveTo>
                  <a:pt x="873760" y="1159795"/>
                </a:moveTo>
                <a:lnTo>
                  <a:pt x="873760" y="1169067"/>
                </a:lnTo>
                <a:lnTo>
                  <a:pt x="868680" y="1169067"/>
                </a:lnTo>
                <a:lnTo>
                  <a:pt x="868680" y="1164431"/>
                </a:lnTo>
                <a:lnTo>
                  <a:pt x="863600" y="1164431"/>
                </a:lnTo>
                <a:lnTo>
                  <a:pt x="863598" y="1169071"/>
                </a:lnTo>
                <a:lnTo>
                  <a:pt x="859791" y="1178337"/>
                </a:lnTo>
                <a:lnTo>
                  <a:pt x="854709" y="1178341"/>
                </a:lnTo>
                <a:lnTo>
                  <a:pt x="849630" y="1173704"/>
                </a:lnTo>
                <a:lnTo>
                  <a:pt x="849630" y="1159795"/>
                </a:lnTo>
                <a:lnTo>
                  <a:pt x="854710" y="1159795"/>
                </a:lnTo>
                <a:lnTo>
                  <a:pt x="854710" y="1141249"/>
                </a:lnTo>
                <a:lnTo>
                  <a:pt x="859790" y="1145886"/>
                </a:lnTo>
                <a:lnTo>
                  <a:pt x="859790" y="1155159"/>
                </a:lnTo>
                <a:lnTo>
                  <a:pt x="863600" y="1155159"/>
                </a:lnTo>
                <a:lnTo>
                  <a:pt x="873760" y="1159795"/>
                </a:lnTo>
                <a:close/>
              </a:path>
              <a:path w="1197610" h="7315200">
                <a:moveTo>
                  <a:pt x="861548" y="1561035"/>
                </a:moveTo>
                <a:lnTo>
                  <a:pt x="859788" y="1563176"/>
                </a:lnTo>
                <a:lnTo>
                  <a:pt x="854295" y="1565682"/>
                </a:lnTo>
                <a:lnTo>
                  <a:pt x="854710" y="1563174"/>
                </a:lnTo>
                <a:lnTo>
                  <a:pt x="854710" y="1553901"/>
                </a:lnTo>
                <a:lnTo>
                  <a:pt x="859790" y="1560132"/>
                </a:lnTo>
                <a:lnTo>
                  <a:pt x="859790" y="1559200"/>
                </a:lnTo>
                <a:lnTo>
                  <a:pt x="861548" y="1561035"/>
                </a:lnTo>
                <a:close/>
              </a:path>
              <a:path w="1197610" h="7315200">
                <a:moveTo>
                  <a:pt x="863600" y="4201373"/>
                </a:moveTo>
                <a:lnTo>
                  <a:pt x="863600" y="4391473"/>
                </a:lnTo>
                <a:lnTo>
                  <a:pt x="859788" y="4391472"/>
                </a:lnTo>
                <a:lnTo>
                  <a:pt x="854710" y="4386837"/>
                </a:lnTo>
                <a:lnTo>
                  <a:pt x="854710" y="4196737"/>
                </a:lnTo>
                <a:lnTo>
                  <a:pt x="859790" y="4196737"/>
                </a:lnTo>
                <a:lnTo>
                  <a:pt x="859790" y="4201373"/>
                </a:lnTo>
                <a:lnTo>
                  <a:pt x="863600" y="4201373"/>
                </a:lnTo>
                <a:close/>
              </a:path>
              <a:path w="1197610" h="7315200">
                <a:moveTo>
                  <a:pt x="873760" y="3473435"/>
                </a:moveTo>
                <a:lnTo>
                  <a:pt x="859790" y="3473435"/>
                </a:lnTo>
                <a:lnTo>
                  <a:pt x="859788" y="3478072"/>
                </a:lnTo>
                <a:lnTo>
                  <a:pt x="854710" y="3482707"/>
                </a:lnTo>
                <a:lnTo>
                  <a:pt x="854710" y="3431242"/>
                </a:lnTo>
                <a:lnTo>
                  <a:pt x="863600" y="3440978"/>
                </a:lnTo>
                <a:lnTo>
                  <a:pt x="863600" y="3468798"/>
                </a:lnTo>
                <a:lnTo>
                  <a:pt x="868680" y="3468798"/>
                </a:lnTo>
                <a:lnTo>
                  <a:pt x="873760" y="3473435"/>
                </a:lnTo>
                <a:close/>
              </a:path>
              <a:path w="1197610" h="7315200">
                <a:moveTo>
                  <a:pt x="863600" y="3320429"/>
                </a:moveTo>
                <a:lnTo>
                  <a:pt x="859788" y="3320434"/>
                </a:lnTo>
                <a:lnTo>
                  <a:pt x="855980" y="3334049"/>
                </a:lnTo>
                <a:lnTo>
                  <a:pt x="854710" y="3345930"/>
                </a:lnTo>
                <a:lnTo>
                  <a:pt x="854710" y="3313474"/>
                </a:lnTo>
                <a:lnTo>
                  <a:pt x="859791" y="3315794"/>
                </a:lnTo>
                <a:lnTo>
                  <a:pt x="863600" y="3320429"/>
                </a:lnTo>
                <a:close/>
              </a:path>
              <a:path w="1197610" h="7315200">
                <a:moveTo>
                  <a:pt x="859790" y="2819680"/>
                </a:moveTo>
                <a:lnTo>
                  <a:pt x="859790" y="2842863"/>
                </a:lnTo>
                <a:lnTo>
                  <a:pt x="854710" y="2842863"/>
                </a:lnTo>
                <a:lnTo>
                  <a:pt x="854710" y="2824316"/>
                </a:lnTo>
                <a:lnTo>
                  <a:pt x="859790" y="2819680"/>
                </a:lnTo>
                <a:close/>
              </a:path>
              <a:path w="1197610" h="7315200">
                <a:moveTo>
                  <a:pt x="859790" y="2277205"/>
                </a:moveTo>
                <a:lnTo>
                  <a:pt x="859790" y="2281622"/>
                </a:lnTo>
                <a:lnTo>
                  <a:pt x="854710" y="2281332"/>
                </a:lnTo>
                <a:lnTo>
                  <a:pt x="854710" y="2272568"/>
                </a:lnTo>
                <a:lnTo>
                  <a:pt x="859790" y="2277205"/>
                </a:lnTo>
                <a:close/>
              </a:path>
              <a:path w="1197610" h="7315200">
                <a:moveTo>
                  <a:pt x="859790" y="1559200"/>
                </a:moveTo>
                <a:lnTo>
                  <a:pt x="859790" y="1560132"/>
                </a:lnTo>
                <a:lnTo>
                  <a:pt x="854710" y="1553901"/>
                </a:lnTo>
                <a:lnTo>
                  <a:pt x="859790" y="1559200"/>
                </a:lnTo>
                <a:close/>
              </a:path>
              <a:path w="1197610" h="7315200">
                <a:moveTo>
                  <a:pt x="859790" y="1461170"/>
                </a:moveTo>
                <a:lnTo>
                  <a:pt x="859790" y="1470444"/>
                </a:lnTo>
                <a:lnTo>
                  <a:pt x="854710" y="1470444"/>
                </a:lnTo>
                <a:lnTo>
                  <a:pt x="854710" y="1461170"/>
                </a:lnTo>
                <a:lnTo>
                  <a:pt x="859790" y="1461170"/>
                </a:lnTo>
                <a:close/>
              </a:path>
              <a:path w="1197610" h="7315200">
                <a:moveTo>
                  <a:pt x="859790" y="1178341"/>
                </a:moveTo>
                <a:lnTo>
                  <a:pt x="859790" y="1182976"/>
                </a:lnTo>
                <a:lnTo>
                  <a:pt x="854710" y="1182976"/>
                </a:lnTo>
                <a:lnTo>
                  <a:pt x="859788" y="1178341"/>
                </a:lnTo>
                <a:close/>
              </a:path>
              <a:path w="1197610" h="7315200">
                <a:moveTo>
                  <a:pt x="868680" y="4039094"/>
                </a:moveTo>
                <a:lnTo>
                  <a:pt x="868680" y="4043731"/>
                </a:lnTo>
                <a:lnTo>
                  <a:pt x="863598" y="4048365"/>
                </a:lnTo>
                <a:lnTo>
                  <a:pt x="859790" y="4043731"/>
                </a:lnTo>
                <a:lnTo>
                  <a:pt x="859790" y="4034458"/>
                </a:lnTo>
                <a:lnTo>
                  <a:pt x="863598" y="4039092"/>
                </a:lnTo>
                <a:lnTo>
                  <a:pt x="868680" y="4039094"/>
                </a:lnTo>
                <a:close/>
              </a:path>
              <a:path w="1197610" h="7315200">
                <a:moveTo>
                  <a:pt x="860957" y="3550835"/>
                </a:moveTo>
                <a:lnTo>
                  <a:pt x="859790" y="3556894"/>
                </a:lnTo>
                <a:lnTo>
                  <a:pt x="859791" y="3552254"/>
                </a:lnTo>
                <a:lnTo>
                  <a:pt x="860957" y="3550835"/>
                </a:lnTo>
                <a:close/>
              </a:path>
              <a:path w="1197610" h="7315200">
                <a:moveTo>
                  <a:pt x="873760" y="2963413"/>
                </a:moveTo>
                <a:lnTo>
                  <a:pt x="868680" y="2968050"/>
                </a:lnTo>
                <a:lnTo>
                  <a:pt x="863598" y="2977325"/>
                </a:lnTo>
                <a:lnTo>
                  <a:pt x="859790" y="2981959"/>
                </a:lnTo>
                <a:lnTo>
                  <a:pt x="859791" y="2963412"/>
                </a:lnTo>
                <a:lnTo>
                  <a:pt x="863598" y="2958779"/>
                </a:lnTo>
                <a:lnTo>
                  <a:pt x="868680" y="2958777"/>
                </a:lnTo>
                <a:lnTo>
                  <a:pt x="868680" y="2963413"/>
                </a:lnTo>
                <a:lnTo>
                  <a:pt x="873760" y="2963413"/>
                </a:lnTo>
                <a:close/>
              </a:path>
              <a:path w="1197610" h="7315200">
                <a:moveTo>
                  <a:pt x="887730" y="2856772"/>
                </a:moveTo>
                <a:lnTo>
                  <a:pt x="880110" y="2863003"/>
                </a:lnTo>
                <a:lnTo>
                  <a:pt x="866140" y="2873725"/>
                </a:lnTo>
                <a:lnTo>
                  <a:pt x="859790" y="2879955"/>
                </a:lnTo>
                <a:lnTo>
                  <a:pt x="863600" y="2870682"/>
                </a:lnTo>
                <a:lnTo>
                  <a:pt x="863600" y="2856772"/>
                </a:lnTo>
                <a:lnTo>
                  <a:pt x="868680" y="2856772"/>
                </a:lnTo>
                <a:lnTo>
                  <a:pt x="873760" y="2852136"/>
                </a:lnTo>
                <a:lnTo>
                  <a:pt x="882650" y="2852136"/>
                </a:lnTo>
                <a:lnTo>
                  <a:pt x="882650" y="2856772"/>
                </a:lnTo>
                <a:lnTo>
                  <a:pt x="887730" y="2856772"/>
                </a:lnTo>
                <a:close/>
              </a:path>
              <a:path w="1197610" h="7315200">
                <a:moveTo>
                  <a:pt x="863600" y="2847499"/>
                </a:moveTo>
                <a:lnTo>
                  <a:pt x="863600" y="2852136"/>
                </a:lnTo>
                <a:lnTo>
                  <a:pt x="859790" y="2847499"/>
                </a:lnTo>
                <a:lnTo>
                  <a:pt x="863600" y="2847499"/>
                </a:lnTo>
                <a:close/>
              </a:path>
              <a:path w="1197610" h="7315200">
                <a:moveTo>
                  <a:pt x="868680" y="2387900"/>
                </a:moveTo>
                <a:lnTo>
                  <a:pt x="868680" y="2407026"/>
                </a:lnTo>
                <a:lnTo>
                  <a:pt x="863598" y="2397751"/>
                </a:lnTo>
                <a:lnTo>
                  <a:pt x="859790" y="2393116"/>
                </a:lnTo>
                <a:lnTo>
                  <a:pt x="866140" y="2389638"/>
                </a:lnTo>
                <a:lnTo>
                  <a:pt x="868680" y="2387900"/>
                </a:lnTo>
                <a:close/>
              </a:path>
              <a:path w="1197610" h="7315200">
                <a:moveTo>
                  <a:pt x="863600" y="2281840"/>
                </a:moveTo>
                <a:lnTo>
                  <a:pt x="863600" y="2291115"/>
                </a:lnTo>
                <a:lnTo>
                  <a:pt x="859790" y="2291115"/>
                </a:lnTo>
                <a:lnTo>
                  <a:pt x="859790" y="2281622"/>
                </a:lnTo>
                <a:lnTo>
                  <a:pt x="863600" y="2281840"/>
                </a:lnTo>
                <a:close/>
              </a:path>
              <a:path w="1197610" h="7315200">
                <a:moveTo>
                  <a:pt x="863600" y="2272569"/>
                </a:moveTo>
                <a:lnTo>
                  <a:pt x="863600" y="2277205"/>
                </a:lnTo>
                <a:lnTo>
                  <a:pt x="859790" y="2277205"/>
                </a:lnTo>
                <a:lnTo>
                  <a:pt x="859790" y="2272569"/>
                </a:lnTo>
                <a:lnTo>
                  <a:pt x="863600" y="2272569"/>
                </a:lnTo>
                <a:close/>
              </a:path>
              <a:path w="1197610" h="7315200">
                <a:moveTo>
                  <a:pt x="863599" y="2267930"/>
                </a:moveTo>
                <a:lnTo>
                  <a:pt x="859790" y="2267930"/>
                </a:lnTo>
                <a:lnTo>
                  <a:pt x="859790" y="2263294"/>
                </a:lnTo>
                <a:lnTo>
                  <a:pt x="863599" y="2267930"/>
                </a:lnTo>
                <a:close/>
              </a:path>
              <a:path w="1197610" h="7315200">
                <a:moveTo>
                  <a:pt x="863600" y="2254020"/>
                </a:moveTo>
                <a:lnTo>
                  <a:pt x="863600" y="2267930"/>
                </a:lnTo>
                <a:lnTo>
                  <a:pt x="859790" y="2260252"/>
                </a:lnTo>
                <a:lnTo>
                  <a:pt x="859790" y="2254020"/>
                </a:lnTo>
                <a:lnTo>
                  <a:pt x="863600" y="2254020"/>
                </a:lnTo>
                <a:close/>
              </a:path>
              <a:path w="1197610" h="7315200">
                <a:moveTo>
                  <a:pt x="887579" y="1665315"/>
                </a:moveTo>
                <a:lnTo>
                  <a:pt x="882650" y="1669814"/>
                </a:lnTo>
                <a:lnTo>
                  <a:pt x="873760" y="1669815"/>
                </a:lnTo>
                <a:lnTo>
                  <a:pt x="868680" y="1665179"/>
                </a:lnTo>
                <a:lnTo>
                  <a:pt x="863600" y="1665178"/>
                </a:lnTo>
                <a:lnTo>
                  <a:pt x="863598" y="1641990"/>
                </a:lnTo>
                <a:lnTo>
                  <a:pt x="859791" y="1630836"/>
                </a:lnTo>
                <a:lnTo>
                  <a:pt x="867410" y="1615335"/>
                </a:lnTo>
                <a:lnTo>
                  <a:pt x="868680" y="1608453"/>
                </a:lnTo>
                <a:lnTo>
                  <a:pt x="868680" y="1655906"/>
                </a:lnTo>
                <a:lnTo>
                  <a:pt x="887579" y="1665315"/>
                </a:lnTo>
                <a:close/>
              </a:path>
              <a:path w="1197610" h="7315200">
                <a:moveTo>
                  <a:pt x="873760" y="1526082"/>
                </a:moveTo>
                <a:lnTo>
                  <a:pt x="873760" y="1549264"/>
                </a:lnTo>
                <a:lnTo>
                  <a:pt x="863600" y="1539991"/>
                </a:lnTo>
                <a:lnTo>
                  <a:pt x="863598" y="1544630"/>
                </a:lnTo>
                <a:lnTo>
                  <a:pt x="859790" y="1549264"/>
                </a:lnTo>
                <a:lnTo>
                  <a:pt x="859791" y="1530405"/>
                </a:lnTo>
                <a:lnTo>
                  <a:pt x="866140" y="1528836"/>
                </a:lnTo>
                <a:lnTo>
                  <a:pt x="873760" y="1526082"/>
                </a:lnTo>
                <a:close/>
              </a:path>
              <a:path w="1197610" h="7315200">
                <a:moveTo>
                  <a:pt x="873760" y="1498264"/>
                </a:moveTo>
                <a:lnTo>
                  <a:pt x="873760" y="1526082"/>
                </a:lnTo>
                <a:lnTo>
                  <a:pt x="868680" y="1521446"/>
                </a:lnTo>
                <a:lnTo>
                  <a:pt x="863598" y="1512171"/>
                </a:lnTo>
                <a:lnTo>
                  <a:pt x="859791" y="1507535"/>
                </a:lnTo>
                <a:lnTo>
                  <a:pt x="863600" y="1502900"/>
                </a:lnTo>
                <a:lnTo>
                  <a:pt x="863600" y="1493627"/>
                </a:lnTo>
                <a:lnTo>
                  <a:pt x="868680" y="1493627"/>
                </a:lnTo>
                <a:lnTo>
                  <a:pt x="868680" y="1498264"/>
                </a:lnTo>
                <a:lnTo>
                  <a:pt x="873760" y="1498264"/>
                </a:lnTo>
                <a:close/>
              </a:path>
              <a:path w="1197610" h="7315200">
                <a:moveTo>
                  <a:pt x="863600" y="1465807"/>
                </a:moveTo>
                <a:lnTo>
                  <a:pt x="863600" y="1475081"/>
                </a:lnTo>
                <a:lnTo>
                  <a:pt x="859790" y="1475081"/>
                </a:lnTo>
                <a:lnTo>
                  <a:pt x="859790" y="1465807"/>
                </a:lnTo>
                <a:lnTo>
                  <a:pt x="863600" y="1465807"/>
                </a:lnTo>
                <a:close/>
              </a:path>
              <a:path w="1197610" h="7315200">
                <a:moveTo>
                  <a:pt x="863600" y="1182978"/>
                </a:moveTo>
                <a:lnTo>
                  <a:pt x="859791" y="1187613"/>
                </a:lnTo>
                <a:lnTo>
                  <a:pt x="859790" y="1182978"/>
                </a:lnTo>
                <a:lnTo>
                  <a:pt x="863600" y="1182978"/>
                </a:lnTo>
                <a:close/>
              </a:path>
              <a:path w="1197610" h="7315200">
                <a:moveTo>
                  <a:pt x="863600" y="2267931"/>
                </a:moveTo>
                <a:lnTo>
                  <a:pt x="863600" y="2272567"/>
                </a:lnTo>
                <a:lnTo>
                  <a:pt x="859791" y="2267931"/>
                </a:lnTo>
                <a:lnTo>
                  <a:pt x="863600" y="2267931"/>
                </a:lnTo>
                <a:close/>
              </a:path>
              <a:path w="1197610" h="7315200">
                <a:moveTo>
                  <a:pt x="901700" y="3399250"/>
                </a:moveTo>
                <a:lnTo>
                  <a:pt x="901700" y="3603258"/>
                </a:lnTo>
                <a:lnTo>
                  <a:pt x="895350" y="3588551"/>
                </a:lnTo>
                <a:lnTo>
                  <a:pt x="889000" y="3572541"/>
                </a:lnTo>
                <a:lnTo>
                  <a:pt x="883920" y="3555661"/>
                </a:lnTo>
                <a:lnTo>
                  <a:pt x="877570" y="3538346"/>
                </a:lnTo>
                <a:lnTo>
                  <a:pt x="873760" y="3542983"/>
                </a:lnTo>
                <a:lnTo>
                  <a:pt x="863598" y="3547621"/>
                </a:lnTo>
                <a:lnTo>
                  <a:pt x="860957" y="3550835"/>
                </a:lnTo>
                <a:lnTo>
                  <a:pt x="862330" y="3543709"/>
                </a:lnTo>
                <a:lnTo>
                  <a:pt x="863600" y="3531393"/>
                </a:lnTo>
                <a:lnTo>
                  <a:pt x="863600" y="3489331"/>
                </a:lnTo>
                <a:lnTo>
                  <a:pt x="868680" y="3491980"/>
                </a:lnTo>
                <a:lnTo>
                  <a:pt x="868680" y="3505890"/>
                </a:lnTo>
                <a:lnTo>
                  <a:pt x="873760" y="3505890"/>
                </a:lnTo>
                <a:lnTo>
                  <a:pt x="873760" y="3510526"/>
                </a:lnTo>
                <a:lnTo>
                  <a:pt x="877570" y="3510526"/>
                </a:lnTo>
                <a:lnTo>
                  <a:pt x="877570" y="3505890"/>
                </a:lnTo>
                <a:lnTo>
                  <a:pt x="882650" y="3505890"/>
                </a:lnTo>
                <a:lnTo>
                  <a:pt x="882650" y="3491980"/>
                </a:lnTo>
                <a:lnTo>
                  <a:pt x="887730" y="3491980"/>
                </a:lnTo>
                <a:lnTo>
                  <a:pt x="887730" y="3385341"/>
                </a:lnTo>
                <a:lnTo>
                  <a:pt x="891540" y="3389977"/>
                </a:lnTo>
                <a:lnTo>
                  <a:pt x="896620" y="3389977"/>
                </a:lnTo>
                <a:lnTo>
                  <a:pt x="896620" y="3394614"/>
                </a:lnTo>
                <a:lnTo>
                  <a:pt x="901700" y="3399250"/>
                </a:lnTo>
                <a:close/>
              </a:path>
              <a:path w="1197610" h="7315200">
                <a:moveTo>
                  <a:pt x="863600" y="4085461"/>
                </a:moveTo>
                <a:lnTo>
                  <a:pt x="863600" y="4088395"/>
                </a:lnTo>
                <a:lnTo>
                  <a:pt x="861395" y="4087656"/>
                </a:lnTo>
                <a:lnTo>
                  <a:pt x="863600" y="4085461"/>
                </a:lnTo>
                <a:close/>
              </a:path>
              <a:path w="1197610" h="7315200">
                <a:moveTo>
                  <a:pt x="938530" y="4898595"/>
                </a:moveTo>
                <a:lnTo>
                  <a:pt x="938530" y="4929313"/>
                </a:lnTo>
                <a:lnTo>
                  <a:pt x="928370" y="4938586"/>
                </a:lnTo>
                <a:lnTo>
                  <a:pt x="928369" y="4943222"/>
                </a:lnTo>
                <a:lnTo>
                  <a:pt x="924558" y="4947857"/>
                </a:lnTo>
                <a:lnTo>
                  <a:pt x="919480" y="4943222"/>
                </a:lnTo>
                <a:lnTo>
                  <a:pt x="919480" y="4938585"/>
                </a:lnTo>
                <a:lnTo>
                  <a:pt x="914400" y="4938585"/>
                </a:lnTo>
                <a:lnTo>
                  <a:pt x="914400" y="4933949"/>
                </a:lnTo>
                <a:lnTo>
                  <a:pt x="910590" y="4933949"/>
                </a:lnTo>
                <a:lnTo>
                  <a:pt x="905510" y="4938586"/>
                </a:lnTo>
                <a:lnTo>
                  <a:pt x="896620" y="4943222"/>
                </a:lnTo>
                <a:lnTo>
                  <a:pt x="891540" y="4947858"/>
                </a:lnTo>
                <a:lnTo>
                  <a:pt x="887579" y="4947790"/>
                </a:lnTo>
                <a:lnTo>
                  <a:pt x="877570" y="4943222"/>
                </a:lnTo>
                <a:lnTo>
                  <a:pt x="873760" y="4938586"/>
                </a:lnTo>
                <a:lnTo>
                  <a:pt x="873760" y="4943222"/>
                </a:lnTo>
                <a:lnTo>
                  <a:pt x="868680" y="4952495"/>
                </a:lnTo>
                <a:lnTo>
                  <a:pt x="863600" y="4957132"/>
                </a:lnTo>
                <a:lnTo>
                  <a:pt x="863600" y="4450096"/>
                </a:lnTo>
                <a:lnTo>
                  <a:pt x="866140" y="4448995"/>
                </a:lnTo>
                <a:lnTo>
                  <a:pt x="877570" y="4445913"/>
                </a:lnTo>
                <a:lnTo>
                  <a:pt x="877570" y="4600119"/>
                </a:lnTo>
                <a:lnTo>
                  <a:pt x="882650" y="4600119"/>
                </a:lnTo>
                <a:lnTo>
                  <a:pt x="882650" y="4604756"/>
                </a:lnTo>
                <a:lnTo>
                  <a:pt x="900430" y="4610914"/>
                </a:lnTo>
                <a:lnTo>
                  <a:pt x="901700" y="4611237"/>
                </a:lnTo>
                <a:lnTo>
                  <a:pt x="901700" y="4920040"/>
                </a:lnTo>
                <a:lnTo>
                  <a:pt x="905510" y="4924676"/>
                </a:lnTo>
                <a:lnTo>
                  <a:pt x="914400" y="4924676"/>
                </a:lnTo>
                <a:lnTo>
                  <a:pt x="919480" y="4929313"/>
                </a:lnTo>
                <a:lnTo>
                  <a:pt x="929640" y="4914606"/>
                </a:lnTo>
                <a:lnTo>
                  <a:pt x="938530" y="4898595"/>
                </a:lnTo>
                <a:close/>
              </a:path>
              <a:path w="1197610" h="7315200">
                <a:moveTo>
                  <a:pt x="868444" y="4090019"/>
                </a:moveTo>
                <a:lnTo>
                  <a:pt x="863600" y="4090097"/>
                </a:lnTo>
                <a:lnTo>
                  <a:pt x="863600" y="4088395"/>
                </a:lnTo>
                <a:lnTo>
                  <a:pt x="868444" y="4090019"/>
                </a:lnTo>
                <a:close/>
              </a:path>
              <a:path w="1197610" h="7315200">
                <a:moveTo>
                  <a:pt x="868680" y="4020548"/>
                </a:moveTo>
                <a:lnTo>
                  <a:pt x="868680" y="4025185"/>
                </a:lnTo>
                <a:lnTo>
                  <a:pt x="863600" y="4025185"/>
                </a:lnTo>
                <a:lnTo>
                  <a:pt x="868680" y="4020548"/>
                </a:lnTo>
                <a:close/>
              </a:path>
              <a:path w="1197610" h="7315200">
                <a:moveTo>
                  <a:pt x="882650" y="3352885"/>
                </a:moveTo>
                <a:lnTo>
                  <a:pt x="882650" y="3459525"/>
                </a:lnTo>
                <a:lnTo>
                  <a:pt x="877570" y="3459525"/>
                </a:lnTo>
                <a:lnTo>
                  <a:pt x="873763" y="3464158"/>
                </a:lnTo>
                <a:lnTo>
                  <a:pt x="868680" y="3464162"/>
                </a:lnTo>
                <a:lnTo>
                  <a:pt x="863600" y="3468798"/>
                </a:lnTo>
                <a:lnTo>
                  <a:pt x="863600" y="3440976"/>
                </a:lnTo>
                <a:lnTo>
                  <a:pt x="867410" y="3427866"/>
                </a:lnTo>
                <a:lnTo>
                  <a:pt x="871220" y="3416057"/>
                </a:lnTo>
                <a:lnTo>
                  <a:pt x="875030" y="3405118"/>
                </a:lnTo>
                <a:lnTo>
                  <a:pt x="877570" y="3394613"/>
                </a:lnTo>
                <a:lnTo>
                  <a:pt x="877570" y="3357521"/>
                </a:lnTo>
                <a:lnTo>
                  <a:pt x="882650" y="3352885"/>
                </a:lnTo>
                <a:close/>
              </a:path>
              <a:path w="1197610" h="7315200">
                <a:moveTo>
                  <a:pt x="868680" y="3315792"/>
                </a:moveTo>
                <a:lnTo>
                  <a:pt x="863600" y="3320429"/>
                </a:lnTo>
                <a:lnTo>
                  <a:pt x="863600" y="3315792"/>
                </a:lnTo>
                <a:lnTo>
                  <a:pt x="868680" y="3315792"/>
                </a:lnTo>
                <a:close/>
              </a:path>
              <a:path w="1197610" h="7315200">
                <a:moveTo>
                  <a:pt x="868680" y="2852136"/>
                </a:moveTo>
                <a:lnTo>
                  <a:pt x="863600" y="2852136"/>
                </a:lnTo>
                <a:lnTo>
                  <a:pt x="868680" y="2852136"/>
                </a:lnTo>
                <a:close/>
              </a:path>
              <a:path w="1197610" h="7315200">
                <a:moveTo>
                  <a:pt x="868680" y="2815043"/>
                </a:moveTo>
                <a:lnTo>
                  <a:pt x="868680" y="2819680"/>
                </a:lnTo>
                <a:lnTo>
                  <a:pt x="863600" y="2819680"/>
                </a:lnTo>
                <a:lnTo>
                  <a:pt x="863600" y="2815043"/>
                </a:lnTo>
                <a:lnTo>
                  <a:pt x="868680" y="2815043"/>
                </a:lnTo>
                <a:close/>
              </a:path>
              <a:path w="1197610" h="7315200">
                <a:moveTo>
                  <a:pt x="952500" y="2564672"/>
                </a:moveTo>
                <a:lnTo>
                  <a:pt x="933450" y="2573582"/>
                </a:lnTo>
                <a:lnTo>
                  <a:pt x="915670" y="2580320"/>
                </a:lnTo>
                <a:lnTo>
                  <a:pt x="901700" y="2586188"/>
                </a:lnTo>
                <a:lnTo>
                  <a:pt x="887730" y="2592491"/>
                </a:lnTo>
                <a:lnTo>
                  <a:pt x="882650" y="2587855"/>
                </a:lnTo>
                <a:lnTo>
                  <a:pt x="877570" y="2587854"/>
                </a:lnTo>
                <a:lnTo>
                  <a:pt x="868680" y="2592491"/>
                </a:lnTo>
                <a:lnTo>
                  <a:pt x="863600" y="2592491"/>
                </a:lnTo>
                <a:lnTo>
                  <a:pt x="873760" y="2583218"/>
                </a:lnTo>
                <a:lnTo>
                  <a:pt x="873763" y="2471929"/>
                </a:lnTo>
                <a:lnTo>
                  <a:pt x="876300" y="2464259"/>
                </a:lnTo>
                <a:lnTo>
                  <a:pt x="883920" y="2447161"/>
                </a:lnTo>
                <a:lnTo>
                  <a:pt x="887730" y="2439481"/>
                </a:lnTo>
                <a:lnTo>
                  <a:pt x="891540" y="2439481"/>
                </a:lnTo>
                <a:lnTo>
                  <a:pt x="891540" y="2527579"/>
                </a:lnTo>
                <a:lnTo>
                  <a:pt x="901700" y="2522943"/>
                </a:lnTo>
                <a:lnTo>
                  <a:pt x="910590" y="2522943"/>
                </a:lnTo>
                <a:lnTo>
                  <a:pt x="914400" y="2518306"/>
                </a:lnTo>
                <a:lnTo>
                  <a:pt x="923290" y="2529463"/>
                </a:lnTo>
                <a:lnTo>
                  <a:pt x="932180" y="2541489"/>
                </a:lnTo>
                <a:lnTo>
                  <a:pt x="942340" y="2553515"/>
                </a:lnTo>
                <a:lnTo>
                  <a:pt x="952500" y="2564672"/>
                </a:lnTo>
                <a:close/>
              </a:path>
              <a:path w="1197610" h="7315200">
                <a:moveTo>
                  <a:pt x="887730" y="2272567"/>
                </a:moveTo>
                <a:lnTo>
                  <a:pt x="887730" y="2379207"/>
                </a:lnTo>
                <a:lnTo>
                  <a:pt x="881380" y="2375005"/>
                </a:lnTo>
                <a:lnTo>
                  <a:pt x="869950" y="2364863"/>
                </a:lnTo>
                <a:lnTo>
                  <a:pt x="863600" y="2360661"/>
                </a:lnTo>
                <a:lnTo>
                  <a:pt x="877570" y="2340521"/>
                </a:lnTo>
                <a:lnTo>
                  <a:pt x="877570" y="2272567"/>
                </a:lnTo>
                <a:lnTo>
                  <a:pt x="887730" y="2272567"/>
                </a:lnTo>
                <a:close/>
              </a:path>
              <a:path w="1197610" h="7315200">
                <a:moveTo>
                  <a:pt x="865355" y="2286479"/>
                </a:moveTo>
                <a:lnTo>
                  <a:pt x="863600" y="2286479"/>
                </a:lnTo>
                <a:lnTo>
                  <a:pt x="863600" y="2281842"/>
                </a:lnTo>
                <a:lnTo>
                  <a:pt x="865355" y="2286479"/>
                </a:lnTo>
                <a:close/>
              </a:path>
              <a:path w="1197610" h="7315200">
                <a:moveTo>
                  <a:pt x="868680" y="2277203"/>
                </a:moveTo>
                <a:lnTo>
                  <a:pt x="868680" y="2281842"/>
                </a:lnTo>
                <a:lnTo>
                  <a:pt x="863600" y="2281840"/>
                </a:lnTo>
                <a:lnTo>
                  <a:pt x="863600" y="2277203"/>
                </a:lnTo>
                <a:lnTo>
                  <a:pt x="868680" y="2277203"/>
                </a:lnTo>
                <a:close/>
              </a:path>
              <a:path w="1197610" h="7315200">
                <a:moveTo>
                  <a:pt x="887028" y="2263616"/>
                </a:moveTo>
                <a:lnTo>
                  <a:pt x="877570" y="2267932"/>
                </a:lnTo>
                <a:lnTo>
                  <a:pt x="873763" y="2272565"/>
                </a:lnTo>
                <a:lnTo>
                  <a:pt x="868680" y="2272567"/>
                </a:lnTo>
                <a:lnTo>
                  <a:pt x="868680" y="2267932"/>
                </a:lnTo>
                <a:lnTo>
                  <a:pt x="863600" y="2267932"/>
                </a:lnTo>
                <a:lnTo>
                  <a:pt x="863600" y="2249384"/>
                </a:lnTo>
                <a:lnTo>
                  <a:pt x="873763" y="2255616"/>
                </a:lnTo>
                <a:lnTo>
                  <a:pt x="887028" y="2263616"/>
                </a:lnTo>
                <a:close/>
              </a:path>
              <a:path w="1197610" h="7315200">
                <a:moveTo>
                  <a:pt x="868680" y="1488990"/>
                </a:moveTo>
                <a:lnTo>
                  <a:pt x="863600" y="1493627"/>
                </a:lnTo>
                <a:lnTo>
                  <a:pt x="863600" y="1488990"/>
                </a:lnTo>
                <a:lnTo>
                  <a:pt x="868680" y="1488990"/>
                </a:lnTo>
                <a:close/>
              </a:path>
              <a:path w="1197610" h="7315200">
                <a:moveTo>
                  <a:pt x="873760" y="1479717"/>
                </a:moveTo>
                <a:lnTo>
                  <a:pt x="873760" y="1488991"/>
                </a:lnTo>
                <a:lnTo>
                  <a:pt x="863600" y="1479718"/>
                </a:lnTo>
                <a:lnTo>
                  <a:pt x="863600" y="1475080"/>
                </a:lnTo>
                <a:lnTo>
                  <a:pt x="868680" y="1475080"/>
                </a:lnTo>
                <a:lnTo>
                  <a:pt x="868680" y="1479717"/>
                </a:lnTo>
                <a:lnTo>
                  <a:pt x="873760" y="1479717"/>
                </a:lnTo>
                <a:close/>
              </a:path>
              <a:path w="1197610" h="7315200">
                <a:moveTo>
                  <a:pt x="882650" y="1159796"/>
                </a:moveTo>
                <a:lnTo>
                  <a:pt x="882650" y="1192250"/>
                </a:lnTo>
                <a:lnTo>
                  <a:pt x="877570" y="1192250"/>
                </a:lnTo>
                <a:lnTo>
                  <a:pt x="863600" y="1187613"/>
                </a:lnTo>
                <a:lnTo>
                  <a:pt x="868680" y="1182977"/>
                </a:lnTo>
                <a:lnTo>
                  <a:pt x="868680" y="1173704"/>
                </a:lnTo>
                <a:lnTo>
                  <a:pt x="873760" y="1169067"/>
                </a:lnTo>
                <a:lnTo>
                  <a:pt x="873760" y="1159795"/>
                </a:lnTo>
                <a:lnTo>
                  <a:pt x="877570" y="1164432"/>
                </a:lnTo>
                <a:lnTo>
                  <a:pt x="877570" y="1159796"/>
                </a:lnTo>
                <a:lnTo>
                  <a:pt x="882650" y="1159796"/>
                </a:lnTo>
                <a:close/>
              </a:path>
              <a:path w="1197610" h="7315200">
                <a:moveTo>
                  <a:pt x="874109" y="1460114"/>
                </a:moveTo>
                <a:lnTo>
                  <a:pt x="873760" y="1461171"/>
                </a:lnTo>
                <a:lnTo>
                  <a:pt x="863600" y="1470443"/>
                </a:lnTo>
                <a:lnTo>
                  <a:pt x="874109" y="1460114"/>
                </a:lnTo>
                <a:close/>
              </a:path>
              <a:path w="1197610" h="7315200">
                <a:moveTo>
                  <a:pt x="868680" y="1465807"/>
                </a:moveTo>
                <a:lnTo>
                  <a:pt x="868680" y="1470443"/>
                </a:lnTo>
                <a:lnTo>
                  <a:pt x="863600" y="1470443"/>
                </a:lnTo>
                <a:lnTo>
                  <a:pt x="868680" y="1465807"/>
                </a:lnTo>
                <a:close/>
              </a:path>
              <a:path w="1197610" h="7315200">
                <a:moveTo>
                  <a:pt x="877570" y="2272567"/>
                </a:moveTo>
                <a:lnTo>
                  <a:pt x="877570" y="2321251"/>
                </a:lnTo>
                <a:lnTo>
                  <a:pt x="871220" y="2301980"/>
                </a:lnTo>
                <a:lnTo>
                  <a:pt x="865355" y="2286479"/>
                </a:lnTo>
                <a:lnTo>
                  <a:pt x="868680" y="2286479"/>
                </a:lnTo>
                <a:lnTo>
                  <a:pt x="868680" y="2272569"/>
                </a:lnTo>
                <a:lnTo>
                  <a:pt x="877570" y="2272567"/>
                </a:lnTo>
                <a:close/>
              </a:path>
              <a:path w="1197610" h="7315200">
                <a:moveTo>
                  <a:pt x="868680" y="4089301"/>
                </a:moveTo>
                <a:lnTo>
                  <a:pt x="868680" y="4090097"/>
                </a:lnTo>
                <a:lnTo>
                  <a:pt x="868444" y="4090019"/>
                </a:lnTo>
                <a:lnTo>
                  <a:pt x="868680" y="4089301"/>
                </a:lnTo>
                <a:close/>
              </a:path>
              <a:path w="1197610" h="7315200">
                <a:moveTo>
                  <a:pt x="873760" y="4057641"/>
                </a:moveTo>
                <a:lnTo>
                  <a:pt x="873760" y="4066914"/>
                </a:lnTo>
                <a:lnTo>
                  <a:pt x="868680" y="4062277"/>
                </a:lnTo>
                <a:lnTo>
                  <a:pt x="868680" y="4057641"/>
                </a:lnTo>
                <a:lnTo>
                  <a:pt x="873760" y="4057641"/>
                </a:lnTo>
                <a:close/>
              </a:path>
              <a:path w="1197610" h="7315200">
                <a:moveTo>
                  <a:pt x="873760" y="4034458"/>
                </a:moveTo>
                <a:lnTo>
                  <a:pt x="873760" y="4057641"/>
                </a:lnTo>
                <a:lnTo>
                  <a:pt x="868680" y="4053004"/>
                </a:lnTo>
                <a:lnTo>
                  <a:pt x="868680" y="4034458"/>
                </a:lnTo>
                <a:lnTo>
                  <a:pt x="873760" y="4034458"/>
                </a:lnTo>
                <a:close/>
              </a:path>
              <a:path w="1197610" h="7315200">
                <a:moveTo>
                  <a:pt x="910590" y="3867542"/>
                </a:moveTo>
                <a:lnTo>
                  <a:pt x="910590" y="4025186"/>
                </a:lnTo>
                <a:lnTo>
                  <a:pt x="900430" y="4027938"/>
                </a:lnTo>
                <a:lnTo>
                  <a:pt x="885190" y="4031706"/>
                </a:lnTo>
                <a:lnTo>
                  <a:pt x="877570" y="4034459"/>
                </a:lnTo>
                <a:lnTo>
                  <a:pt x="877570" y="4062278"/>
                </a:lnTo>
                <a:lnTo>
                  <a:pt x="873760" y="4062278"/>
                </a:lnTo>
                <a:lnTo>
                  <a:pt x="873760" y="4029821"/>
                </a:lnTo>
                <a:lnTo>
                  <a:pt x="868680" y="4029821"/>
                </a:lnTo>
                <a:lnTo>
                  <a:pt x="868680" y="4011275"/>
                </a:lnTo>
                <a:lnTo>
                  <a:pt x="896620" y="4025185"/>
                </a:lnTo>
                <a:lnTo>
                  <a:pt x="896620" y="3765537"/>
                </a:lnTo>
                <a:lnTo>
                  <a:pt x="905510" y="3765537"/>
                </a:lnTo>
                <a:lnTo>
                  <a:pt x="905510" y="3872179"/>
                </a:lnTo>
                <a:lnTo>
                  <a:pt x="910590" y="3867542"/>
                </a:lnTo>
                <a:close/>
              </a:path>
              <a:path w="1197610" h="7315200">
                <a:moveTo>
                  <a:pt x="873760" y="3496617"/>
                </a:moveTo>
                <a:lnTo>
                  <a:pt x="873760" y="3501253"/>
                </a:lnTo>
                <a:lnTo>
                  <a:pt x="868680" y="3501253"/>
                </a:lnTo>
                <a:lnTo>
                  <a:pt x="868680" y="3491980"/>
                </a:lnTo>
                <a:lnTo>
                  <a:pt x="873760" y="3496617"/>
                </a:lnTo>
                <a:close/>
              </a:path>
              <a:path w="1197610" h="7315200">
                <a:moveTo>
                  <a:pt x="873760" y="2842863"/>
                </a:moveTo>
                <a:lnTo>
                  <a:pt x="873760" y="2847499"/>
                </a:lnTo>
                <a:lnTo>
                  <a:pt x="868680" y="2847499"/>
                </a:lnTo>
                <a:lnTo>
                  <a:pt x="873760" y="2842863"/>
                </a:lnTo>
                <a:close/>
              </a:path>
              <a:path w="1197610" h="7315200">
                <a:moveTo>
                  <a:pt x="877570" y="2810407"/>
                </a:moveTo>
                <a:lnTo>
                  <a:pt x="877570" y="2815043"/>
                </a:lnTo>
                <a:lnTo>
                  <a:pt x="873760" y="2815043"/>
                </a:lnTo>
                <a:lnTo>
                  <a:pt x="873760" y="2819680"/>
                </a:lnTo>
                <a:lnTo>
                  <a:pt x="868680" y="2815043"/>
                </a:lnTo>
                <a:lnTo>
                  <a:pt x="873760" y="2810407"/>
                </a:lnTo>
                <a:lnTo>
                  <a:pt x="877570" y="2810407"/>
                </a:lnTo>
                <a:close/>
              </a:path>
              <a:path w="1197610" h="7315200">
                <a:moveTo>
                  <a:pt x="896620" y="1646633"/>
                </a:moveTo>
                <a:lnTo>
                  <a:pt x="889000" y="1649386"/>
                </a:lnTo>
                <a:lnTo>
                  <a:pt x="875030" y="1653153"/>
                </a:lnTo>
                <a:lnTo>
                  <a:pt x="868680" y="1655906"/>
                </a:lnTo>
                <a:lnTo>
                  <a:pt x="868680" y="1608451"/>
                </a:lnTo>
                <a:lnTo>
                  <a:pt x="869950" y="1601571"/>
                </a:lnTo>
                <a:lnTo>
                  <a:pt x="869950" y="1552742"/>
                </a:lnTo>
                <a:lnTo>
                  <a:pt x="873760" y="1549264"/>
                </a:lnTo>
                <a:lnTo>
                  <a:pt x="873763" y="1475077"/>
                </a:lnTo>
                <a:lnTo>
                  <a:pt x="877570" y="1470444"/>
                </a:lnTo>
                <a:lnTo>
                  <a:pt x="877570" y="1498264"/>
                </a:lnTo>
                <a:lnTo>
                  <a:pt x="882650" y="1553903"/>
                </a:lnTo>
                <a:lnTo>
                  <a:pt x="887730" y="1557321"/>
                </a:lnTo>
                <a:lnTo>
                  <a:pt x="887730" y="1604904"/>
                </a:lnTo>
                <a:lnTo>
                  <a:pt x="890270" y="1615336"/>
                </a:lnTo>
                <a:lnTo>
                  <a:pt x="894080" y="1636201"/>
                </a:lnTo>
                <a:lnTo>
                  <a:pt x="896620" y="1646633"/>
                </a:lnTo>
                <a:close/>
              </a:path>
              <a:path w="1197610" h="7315200">
                <a:moveTo>
                  <a:pt x="868680" y="1465807"/>
                </a:moveTo>
                <a:close/>
              </a:path>
              <a:path w="1197610" h="7315200">
                <a:moveTo>
                  <a:pt x="882650" y="1331347"/>
                </a:moveTo>
                <a:lnTo>
                  <a:pt x="882650" y="1419442"/>
                </a:lnTo>
                <a:lnTo>
                  <a:pt x="877570" y="1414805"/>
                </a:lnTo>
                <a:lnTo>
                  <a:pt x="877570" y="1340620"/>
                </a:lnTo>
                <a:lnTo>
                  <a:pt x="873760" y="1345256"/>
                </a:lnTo>
                <a:lnTo>
                  <a:pt x="868680" y="1359167"/>
                </a:lnTo>
                <a:lnTo>
                  <a:pt x="868680" y="1275708"/>
                </a:lnTo>
                <a:lnTo>
                  <a:pt x="873760" y="1280344"/>
                </a:lnTo>
                <a:lnTo>
                  <a:pt x="873760" y="1340620"/>
                </a:lnTo>
                <a:lnTo>
                  <a:pt x="882650" y="1331347"/>
                </a:lnTo>
                <a:close/>
              </a:path>
              <a:path w="1197610" h="7315200">
                <a:moveTo>
                  <a:pt x="877570" y="1258756"/>
                </a:moveTo>
                <a:lnTo>
                  <a:pt x="877570" y="1271071"/>
                </a:lnTo>
                <a:lnTo>
                  <a:pt x="868680" y="1271071"/>
                </a:lnTo>
                <a:lnTo>
                  <a:pt x="868680" y="1205981"/>
                </a:lnTo>
                <a:lnTo>
                  <a:pt x="873760" y="1200988"/>
                </a:lnTo>
                <a:lnTo>
                  <a:pt x="873763" y="1241672"/>
                </a:lnTo>
                <a:lnTo>
                  <a:pt x="877570" y="1258756"/>
                </a:lnTo>
                <a:close/>
              </a:path>
              <a:path w="1197610" h="7315200">
                <a:moveTo>
                  <a:pt x="942340" y="1067065"/>
                </a:moveTo>
                <a:lnTo>
                  <a:pt x="942340" y="1080975"/>
                </a:lnTo>
                <a:lnTo>
                  <a:pt x="938530" y="1080975"/>
                </a:lnTo>
                <a:lnTo>
                  <a:pt x="938530" y="1076338"/>
                </a:lnTo>
                <a:lnTo>
                  <a:pt x="933450" y="1076338"/>
                </a:lnTo>
                <a:lnTo>
                  <a:pt x="933450" y="1094884"/>
                </a:lnTo>
                <a:lnTo>
                  <a:pt x="924558" y="1094883"/>
                </a:lnTo>
                <a:lnTo>
                  <a:pt x="919480" y="1090247"/>
                </a:lnTo>
                <a:lnTo>
                  <a:pt x="910590" y="1090247"/>
                </a:lnTo>
                <a:lnTo>
                  <a:pt x="905510" y="1094884"/>
                </a:lnTo>
                <a:lnTo>
                  <a:pt x="901700" y="1094884"/>
                </a:lnTo>
                <a:lnTo>
                  <a:pt x="901700" y="1085611"/>
                </a:lnTo>
                <a:lnTo>
                  <a:pt x="892810" y="1082930"/>
                </a:lnTo>
                <a:lnTo>
                  <a:pt x="885190" y="1081554"/>
                </a:lnTo>
                <a:lnTo>
                  <a:pt x="876300" y="1081046"/>
                </a:lnTo>
                <a:lnTo>
                  <a:pt x="868680" y="1080974"/>
                </a:lnTo>
                <a:lnTo>
                  <a:pt x="868680" y="0"/>
                </a:lnTo>
                <a:lnTo>
                  <a:pt x="882650" y="0"/>
                </a:lnTo>
                <a:lnTo>
                  <a:pt x="882650" y="937243"/>
                </a:lnTo>
                <a:lnTo>
                  <a:pt x="894080" y="931085"/>
                </a:lnTo>
                <a:lnTo>
                  <a:pt x="896620" y="930006"/>
                </a:lnTo>
                <a:lnTo>
                  <a:pt x="896620" y="1020699"/>
                </a:lnTo>
                <a:lnTo>
                  <a:pt x="902970" y="1024901"/>
                </a:lnTo>
                <a:lnTo>
                  <a:pt x="905510" y="1027437"/>
                </a:lnTo>
                <a:lnTo>
                  <a:pt x="905510" y="1080975"/>
                </a:lnTo>
                <a:lnTo>
                  <a:pt x="910590" y="1080975"/>
                </a:lnTo>
                <a:lnTo>
                  <a:pt x="910590" y="1085611"/>
                </a:lnTo>
                <a:lnTo>
                  <a:pt x="914400" y="1085611"/>
                </a:lnTo>
                <a:lnTo>
                  <a:pt x="919480" y="1080975"/>
                </a:lnTo>
                <a:lnTo>
                  <a:pt x="928370" y="1076338"/>
                </a:lnTo>
                <a:lnTo>
                  <a:pt x="933450" y="1071702"/>
                </a:lnTo>
                <a:lnTo>
                  <a:pt x="938530" y="1071702"/>
                </a:lnTo>
                <a:lnTo>
                  <a:pt x="942340" y="1067065"/>
                </a:lnTo>
                <a:close/>
              </a:path>
              <a:path w="1197610" h="7315200">
                <a:moveTo>
                  <a:pt x="887730" y="1446726"/>
                </a:moveTo>
                <a:lnTo>
                  <a:pt x="887730" y="1465807"/>
                </a:lnTo>
                <a:lnTo>
                  <a:pt x="882650" y="1465807"/>
                </a:lnTo>
                <a:lnTo>
                  <a:pt x="882650" y="1470444"/>
                </a:lnTo>
                <a:lnTo>
                  <a:pt x="873760" y="1470444"/>
                </a:lnTo>
                <a:lnTo>
                  <a:pt x="873760" y="1465807"/>
                </a:lnTo>
                <a:lnTo>
                  <a:pt x="868680" y="1465807"/>
                </a:lnTo>
                <a:lnTo>
                  <a:pt x="873763" y="1461162"/>
                </a:lnTo>
                <a:lnTo>
                  <a:pt x="874109" y="1460114"/>
                </a:lnTo>
                <a:lnTo>
                  <a:pt x="887730" y="1446726"/>
                </a:lnTo>
                <a:close/>
              </a:path>
              <a:path w="1197610" h="7315200">
                <a:moveTo>
                  <a:pt x="875533" y="1826399"/>
                </a:moveTo>
                <a:lnTo>
                  <a:pt x="873433" y="1825303"/>
                </a:lnTo>
                <a:lnTo>
                  <a:pt x="873760" y="1822825"/>
                </a:lnTo>
                <a:lnTo>
                  <a:pt x="875533" y="1826399"/>
                </a:lnTo>
                <a:close/>
              </a:path>
              <a:path w="1197610" h="7315200">
                <a:moveTo>
                  <a:pt x="905510" y="4206011"/>
                </a:moveTo>
                <a:lnTo>
                  <a:pt x="901700" y="4210648"/>
                </a:lnTo>
                <a:lnTo>
                  <a:pt x="896620" y="4219921"/>
                </a:lnTo>
                <a:lnTo>
                  <a:pt x="891540" y="4224557"/>
                </a:lnTo>
                <a:lnTo>
                  <a:pt x="882650" y="4219921"/>
                </a:lnTo>
                <a:lnTo>
                  <a:pt x="877570" y="4219921"/>
                </a:lnTo>
                <a:lnTo>
                  <a:pt x="873760" y="4215284"/>
                </a:lnTo>
                <a:lnTo>
                  <a:pt x="873763" y="4075688"/>
                </a:lnTo>
                <a:lnTo>
                  <a:pt x="877570" y="4066915"/>
                </a:lnTo>
                <a:lnTo>
                  <a:pt x="894080" y="4090677"/>
                </a:lnTo>
                <a:lnTo>
                  <a:pt x="896620" y="4094506"/>
                </a:lnTo>
                <a:lnTo>
                  <a:pt x="896620" y="4201375"/>
                </a:lnTo>
                <a:lnTo>
                  <a:pt x="901700" y="4206011"/>
                </a:lnTo>
                <a:lnTo>
                  <a:pt x="905510" y="4206011"/>
                </a:lnTo>
                <a:close/>
              </a:path>
              <a:path w="1197610" h="7315200">
                <a:moveTo>
                  <a:pt x="873763" y="3997369"/>
                </a:moveTo>
                <a:close/>
              </a:path>
              <a:path w="1197610" h="7315200">
                <a:moveTo>
                  <a:pt x="919480" y="3352885"/>
                </a:moveTo>
                <a:lnTo>
                  <a:pt x="919480" y="3399250"/>
                </a:lnTo>
                <a:lnTo>
                  <a:pt x="914400" y="3399250"/>
                </a:lnTo>
                <a:lnTo>
                  <a:pt x="914400" y="3376068"/>
                </a:lnTo>
                <a:lnTo>
                  <a:pt x="910590" y="3371431"/>
                </a:lnTo>
                <a:lnTo>
                  <a:pt x="905510" y="3362158"/>
                </a:lnTo>
                <a:lnTo>
                  <a:pt x="901700" y="3357521"/>
                </a:lnTo>
                <a:lnTo>
                  <a:pt x="896620" y="3357521"/>
                </a:lnTo>
                <a:lnTo>
                  <a:pt x="891540" y="3362157"/>
                </a:lnTo>
                <a:lnTo>
                  <a:pt x="887730" y="3362158"/>
                </a:lnTo>
                <a:lnTo>
                  <a:pt x="887730" y="3491980"/>
                </a:lnTo>
                <a:lnTo>
                  <a:pt x="882648" y="3487342"/>
                </a:lnTo>
                <a:lnTo>
                  <a:pt x="877570" y="3478071"/>
                </a:lnTo>
                <a:lnTo>
                  <a:pt x="873760" y="3473434"/>
                </a:lnTo>
                <a:lnTo>
                  <a:pt x="873760" y="3464162"/>
                </a:lnTo>
                <a:lnTo>
                  <a:pt x="877570" y="3464162"/>
                </a:lnTo>
                <a:lnTo>
                  <a:pt x="882650" y="3459525"/>
                </a:lnTo>
                <a:lnTo>
                  <a:pt x="882650" y="3352884"/>
                </a:lnTo>
                <a:lnTo>
                  <a:pt x="887679" y="3348294"/>
                </a:lnTo>
                <a:lnTo>
                  <a:pt x="891540" y="3348248"/>
                </a:lnTo>
                <a:lnTo>
                  <a:pt x="891540" y="3352885"/>
                </a:lnTo>
                <a:lnTo>
                  <a:pt x="919480" y="3352885"/>
                </a:lnTo>
                <a:close/>
              </a:path>
              <a:path w="1197610" h="7315200">
                <a:moveTo>
                  <a:pt x="882650" y="3459525"/>
                </a:moveTo>
                <a:lnTo>
                  <a:pt x="877570" y="3464162"/>
                </a:lnTo>
                <a:lnTo>
                  <a:pt x="873760" y="3464162"/>
                </a:lnTo>
                <a:lnTo>
                  <a:pt x="877570" y="3459525"/>
                </a:lnTo>
                <a:lnTo>
                  <a:pt x="882650" y="3459525"/>
                </a:lnTo>
                <a:close/>
              </a:path>
              <a:path w="1197610" h="7315200">
                <a:moveTo>
                  <a:pt x="889634" y="2235476"/>
                </a:moveTo>
                <a:lnTo>
                  <a:pt x="887730" y="2240112"/>
                </a:lnTo>
                <a:lnTo>
                  <a:pt x="882648" y="2244749"/>
                </a:lnTo>
                <a:lnTo>
                  <a:pt x="877570" y="2240113"/>
                </a:lnTo>
                <a:lnTo>
                  <a:pt x="873760" y="2240113"/>
                </a:lnTo>
                <a:lnTo>
                  <a:pt x="877570" y="2235476"/>
                </a:lnTo>
                <a:lnTo>
                  <a:pt x="889634" y="2235476"/>
                </a:lnTo>
                <a:close/>
              </a:path>
              <a:path w="1197610" h="7315200">
                <a:moveTo>
                  <a:pt x="877570" y="1303527"/>
                </a:moveTo>
                <a:lnTo>
                  <a:pt x="877570" y="1336646"/>
                </a:lnTo>
                <a:lnTo>
                  <a:pt x="873760" y="1340620"/>
                </a:lnTo>
                <a:lnTo>
                  <a:pt x="873760" y="1303527"/>
                </a:lnTo>
                <a:lnTo>
                  <a:pt x="877570" y="1303527"/>
                </a:lnTo>
                <a:close/>
              </a:path>
              <a:path w="1197610" h="7315200">
                <a:moveTo>
                  <a:pt x="877570" y="1284981"/>
                </a:moveTo>
                <a:lnTo>
                  <a:pt x="877570" y="1294254"/>
                </a:lnTo>
                <a:lnTo>
                  <a:pt x="873760" y="1298890"/>
                </a:lnTo>
                <a:lnTo>
                  <a:pt x="873760" y="1280344"/>
                </a:lnTo>
                <a:lnTo>
                  <a:pt x="877570" y="1284981"/>
                </a:lnTo>
                <a:close/>
              </a:path>
              <a:path w="1197610" h="7315200">
                <a:moveTo>
                  <a:pt x="877570" y="1275708"/>
                </a:moveTo>
                <a:lnTo>
                  <a:pt x="877570" y="1280344"/>
                </a:lnTo>
                <a:lnTo>
                  <a:pt x="873760" y="1280344"/>
                </a:lnTo>
                <a:lnTo>
                  <a:pt x="873760" y="1275708"/>
                </a:lnTo>
                <a:lnTo>
                  <a:pt x="877570" y="1275708"/>
                </a:lnTo>
                <a:close/>
              </a:path>
              <a:path w="1197610" h="7315200">
                <a:moveTo>
                  <a:pt x="905510" y="1240307"/>
                </a:moveTo>
                <a:lnTo>
                  <a:pt x="905510" y="1243252"/>
                </a:lnTo>
                <a:lnTo>
                  <a:pt x="896620" y="1240500"/>
                </a:lnTo>
                <a:lnTo>
                  <a:pt x="887579" y="1238579"/>
                </a:lnTo>
                <a:lnTo>
                  <a:pt x="880110" y="1236733"/>
                </a:lnTo>
                <a:lnTo>
                  <a:pt x="873760" y="1233980"/>
                </a:lnTo>
                <a:lnTo>
                  <a:pt x="873763" y="1200985"/>
                </a:lnTo>
                <a:lnTo>
                  <a:pt x="882650" y="1192250"/>
                </a:lnTo>
                <a:lnTo>
                  <a:pt x="882650" y="1155159"/>
                </a:lnTo>
                <a:lnTo>
                  <a:pt x="887730" y="1155159"/>
                </a:lnTo>
                <a:lnTo>
                  <a:pt x="887730" y="1169069"/>
                </a:lnTo>
                <a:lnTo>
                  <a:pt x="896620" y="1178342"/>
                </a:lnTo>
                <a:lnTo>
                  <a:pt x="896620" y="1173705"/>
                </a:lnTo>
                <a:lnTo>
                  <a:pt x="901700" y="1169069"/>
                </a:lnTo>
                <a:lnTo>
                  <a:pt x="901700" y="1224707"/>
                </a:lnTo>
                <a:lnTo>
                  <a:pt x="904240" y="1234415"/>
                </a:lnTo>
                <a:lnTo>
                  <a:pt x="905510" y="1240307"/>
                </a:lnTo>
                <a:close/>
              </a:path>
              <a:path w="1197610" h="7315200">
                <a:moveTo>
                  <a:pt x="905510" y="1850643"/>
                </a:moveTo>
                <a:lnTo>
                  <a:pt x="901700" y="1855281"/>
                </a:lnTo>
                <a:lnTo>
                  <a:pt x="891540" y="1855281"/>
                </a:lnTo>
                <a:lnTo>
                  <a:pt x="887679" y="1847517"/>
                </a:lnTo>
                <a:lnTo>
                  <a:pt x="877570" y="1830504"/>
                </a:lnTo>
                <a:lnTo>
                  <a:pt x="875533" y="1826399"/>
                </a:lnTo>
                <a:lnTo>
                  <a:pt x="877570" y="1827461"/>
                </a:lnTo>
                <a:lnTo>
                  <a:pt x="891540" y="1827461"/>
                </a:lnTo>
                <a:lnTo>
                  <a:pt x="891540" y="1822824"/>
                </a:lnTo>
                <a:lnTo>
                  <a:pt x="896620" y="1827460"/>
                </a:lnTo>
                <a:lnTo>
                  <a:pt x="901700" y="1836733"/>
                </a:lnTo>
                <a:lnTo>
                  <a:pt x="901700" y="1850643"/>
                </a:lnTo>
                <a:lnTo>
                  <a:pt x="905510" y="1850643"/>
                </a:lnTo>
                <a:close/>
              </a:path>
              <a:path w="1197610" h="7315200">
                <a:moveTo>
                  <a:pt x="938530" y="4567663"/>
                </a:moveTo>
                <a:lnTo>
                  <a:pt x="938530" y="4572300"/>
                </a:lnTo>
                <a:lnTo>
                  <a:pt x="933450" y="4572300"/>
                </a:lnTo>
                <a:lnTo>
                  <a:pt x="933450" y="4576936"/>
                </a:lnTo>
                <a:lnTo>
                  <a:pt x="905510" y="4576936"/>
                </a:lnTo>
                <a:lnTo>
                  <a:pt x="905510" y="4553754"/>
                </a:lnTo>
                <a:lnTo>
                  <a:pt x="899160" y="4564910"/>
                </a:lnTo>
                <a:lnTo>
                  <a:pt x="885190" y="4588962"/>
                </a:lnTo>
                <a:lnTo>
                  <a:pt x="877570" y="4600119"/>
                </a:lnTo>
                <a:lnTo>
                  <a:pt x="877570" y="4445913"/>
                </a:lnTo>
                <a:lnTo>
                  <a:pt x="880110" y="4445228"/>
                </a:lnTo>
                <a:lnTo>
                  <a:pt x="887730" y="4442475"/>
                </a:lnTo>
                <a:lnTo>
                  <a:pt x="887730" y="4247740"/>
                </a:lnTo>
                <a:lnTo>
                  <a:pt x="891540" y="4247741"/>
                </a:lnTo>
                <a:lnTo>
                  <a:pt x="896620" y="4250058"/>
                </a:lnTo>
                <a:lnTo>
                  <a:pt x="896620" y="4530571"/>
                </a:lnTo>
                <a:lnTo>
                  <a:pt x="901700" y="4535207"/>
                </a:lnTo>
                <a:lnTo>
                  <a:pt x="905510" y="4544481"/>
                </a:lnTo>
                <a:lnTo>
                  <a:pt x="910590" y="4549117"/>
                </a:lnTo>
                <a:lnTo>
                  <a:pt x="910590" y="4544481"/>
                </a:lnTo>
                <a:lnTo>
                  <a:pt x="914400" y="4544481"/>
                </a:lnTo>
                <a:lnTo>
                  <a:pt x="914400" y="4539844"/>
                </a:lnTo>
                <a:lnTo>
                  <a:pt x="920750" y="4546799"/>
                </a:lnTo>
                <a:lnTo>
                  <a:pt x="932180" y="4560709"/>
                </a:lnTo>
                <a:lnTo>
                  <a:pt x="938530" y="4567663"/>
                </a:lnTo>
                <a:close/>
              </a:path>
              <a:path w="1197610" h="7315200">
                <a:moveTo>
                  <a:pt x="882650" y="3491980"/>
                </a:moveTo>
                <a:lnTo>
                  <a:pt x="882650" y="3501253"/>
                </a:lnTo>
                <a:lnTo>
                  <a:pt x="877570" y="3501253"/>
                </a:lnTo>
                <a:lnTo>
                  <a:pt x="877570" y="3496617"/>
                </a:lnTo>
                <a:lnTo>
                  <a:pt x="882650" y="3491980"/>
                </a:lnTo>
                <a:close/>
              </a:path>
              <a:path w="1197610" h="7315200">
                <a:moveTo>
                  <a:pt x="882649" y="2379206"/>
                </a:moveTo>
                <a:lnTo>
                  <a:pt x="877570" y="2379207"/>
                </a:lnTo>
                <a:lnTo>
                  <a:pt x="877570" y="2374570"/>
                </a:lnTo>
                <a:lnTo>
                  <a:pt x="882649" y="2379206"/>
                </a:lnTo>
                <a:close/>
              </a:path>
              <a:path w="1197610" h="7315200">
                <a:moveTo>
                  <a:pt x="899160" y="1498264"/>
                </a:moveTo>
                <a:lnTo>
                  <a:pt x="877570" y="1498264"/>
                </a:lnTo>
                <a:lnTo>
                  <a:pt x="877570" y="1470444"/>
                </a:lnTo>
                <a:lnTo>
                  <a:pt x="887730" y="1470444"/>
                </a:lnTo>
                <a:lnTo>
                  <a:pt x="887730" y="1446726"/>
                </a:lnTo>
                <a:lnTo>
                  <a:pt x="896620" y="1437988"/>
                </a:lnTo>
                <a:lnTo>
                  <a:pt x="896620" y="1493627"/>
                </a:lnTo>
                <a:lnTo>
                  <a:pt x="899160" y="1498264"/>
                </a:lnTo>
                <a:close/>
              </a:path>
              <a:path w="1197610" h="7315200">
                <a:moveTo>
                  <a:pt x="882650" y="1308164"/>
                </a:moveTo>
                <a:lnTo>
                  <a:pt x="882648" y="1331348"/>
                </a:lnTo>
                <a:lnTo>
                  <a:pt x="877570" y="1335984"/>
                </a:lnTo>
                <a:lnTo>
                  <a:pt x="877570" y="1308164"/>
                </a:lnTo>
                <a:lnTo>
                  <a:pt x="882650" y="1308164"/>
                </a:lnTo>
                <a:close/>
              </a:path>
              <a:path w="1197610" h="7315200">
                <a:moveTo>
                  <a:pt x="882650" y="1289618"/>
                </a:moveTo>
                <a:lnTo>
                  <a:pt x="882650" y="1308164"/>
                </a:lnTo>
                <a:lnTo>
                  <a:pt x="877570" y="1303527"/>
                </a:lnTo>
                <a:lnTo>
                  <a:pt x="877570" y="1289618"/>
                </a:lnTo>
                <a:lnTo>
                  <a:pt x="882650" y="1289618"/>
                </a:lnTo>
                <a:close/>
              </a:path>
              <a:path w="1197610" h="7315200">
                <a:moveTo>
                  <a:pt x="919480" y="1283147"/>
                </a:moveTo>
                <a:lnTo>
                  <a:pt x="919480" y="1294256"/>
                </a:lnTo>
                <a:lnTo>
                  <a:pt x="914400" y="1294256"/>
                </a:lnTo>
                <a:lnTo>
                  <a:pt x="914400" y="1289619"/>
                </a:lnTo>
                <a:lnTo>
                  <a:pt x="910590" y="1289619"/>
                </a:lnTo>
                <a:lnTo>
                  <a:pt x="910590" y="1294256"/>
                </a:lnTo>
                <a:lnTo>
                  <a:pt x="887730" y="1294256"/>
                </a:lnTo>
                <a:lnTo>
                  <a:pt x="887730" y="1298892"/>
                </a:lnTo>
                <a:lnTo>
                  <a:pt x="882650" y="1298892"/>
                </a:lnTo>
                <a:lnTo>
                  <a:pt x="882650" y="1284981"/>
                </a:lnTo>
                <a:lnTo>
                  <a:pt x="877570" y="1284981"/>
                </a:lnTo>
                <a:lnTo>
                  <a:pt x="877570" y="1266435"/>
                </a:lnTo>
                <a:lnTo>
                  <a:pt x="882648" y="1271071"/>
                </a:lnTo>
                <a:lnTo>
                  <a:pt x="891540" y="1271071"/>
                </a:lnTo>
                <a:lnTo>
                  <a:pt x="901700" y="1250840"/>
                </a:lnTo>
                <a:lnTo>
                  <a:pt x="901700" y="1266437"/>
                </a:lnTo>
                <a:lnTo>
                  <a:pt x="905510" y="1271073"/>
                </a:lnTo>
                <a:lnTo>
                  <a:pt x="910590" y="1280346"/>
                </a:lnTo>
                <a:lnTo>
                  <a:pt x="914400" y="1284983"/>
                </a:lnTo>
                <a:lnTo>
                  <a:pt x="919480" y="1283147"/>
                </a:lnTo>
                <a:close/>
              </a:path>
              <a:path w="1197610" h="7315200">
                <a:moveTo>
                  <a:pt x="901700" y="3603258"/>
                </a:moveTo>
                <a:lnTo>
                  <a:pt x="901700" y="3668170"/>
                </a:lnTo>
                <a:lnTo>
                  <a:pt x="882650" y="3651497"/>
                </a:lnTo>
                <a:lnTo>
                  <a:pt x="883920" y="3635714"/>
                </a:lnTo>
                <a:lnTo>
                  <a:pt x="892810" y="3619920"/>
                </a:lnTo>
                <a:lnTo>
                  <a:pt x="901700" y="3603258"/>
                </a:lnTo>
                <a:close/>
              </a:path>
              <a:path w="1197610" h="7315200">
                <a:moveTo>
                  <a:pt x="887730" y="2420935"/>
                </a:moveTo>
                <a:lnTo>
                  <a:pt x="887730" y="2434845"/>
                </a:lnTo>
                <a:lnTo>
                  <a:pt x="882650" y="2430209"/>
                </a:lnTo>
                <a:lnTo>
                  <a:pt x="882650" y="2420935"/>
                </a:lnTo>
                <a:lnTo>
                  <a:pt x="887730" y="2420935"/>
                </a:lnTo>
                <a:close/>
              </a:path>
              <a:path w="1197610" h="7315200">
                <a:moveTo>
                  <a:pt x="899667" y="2395898"/>
                </a:moveTo>
                <a:lnTo>
                  <a:pt x="886460" y="2413981"/>
                </a:lnTo>
                <a:lnTo>
                  <a:pt x="882650" y="2420935"/>
                </a:lnTo>
                <a:lnTo>
                  <a:pt x="882650" y="2383843"/>
                </a:lnTo>
                <a:lnTo>
                  <a:pt x="887730" y="2388480"/>
                </a:lnTo>
                <a:lnTo>
                  <a:pt x="896620" y="2393116"/>
                </a:lnTo>
                <a:lnTo>
                  <a:pt x="899667" y="2395898"/>
                </a:lnTo>
                <a:close/>
              </a:path>
              <a:path w="1197610" h="7315200">
                <a:moveTo>
                  <a:pt x="891540" y="2251813"/>
                </a:moveTo>
                <a:lnTo>
                  <a:pt x="891540" y="2258659"/>
                </a:lnTo>
                <a:lnTo>
                  <a:pt x="887730" y="2254023"/>
                </a:lnTo>
                <a:lnTo>
                  <a:pt x="882650" y="2244750"/>
                </a:lnTo>
                <a:lnTo>
                  <a:pt x="889000" y="2249024"/>
                </a:lnTo>
                <a:lnTo>
                  <a:pt x="891540" y="2251813"/>
                </a:lnTo>
                <a:close/>
              </a:path>
              <a:path w="1197610" h="7315200">
                <a:moveTo>
                  <a:pt x="887730" y="1428715"/>
                </a:moveTo>
                <a:lnTo>
                  <a:pt x="887590" y="1428997"/>
                </a:lnTo>
                <a:lnTo>
                  <a:pt x="882650" y="1424078"/>
                </a:lnTo>
                <a:lnTo>
                  <a:pt x="887730" y="1428715"/>
                </a:lnTo>
                <a:close/>
              </a:path>
              <a:path w="1197610" h="7315200">
                <a:moveTo>
                  <a:pt x="887730" y="1308165"/>
                </a:moveTo>
                <a:lnTo>
                  <a:pt x="887730" y="1428715"/>
                </a:lnTo>
                <a:lnTo>
                  <a:pt x="882650" y="1424078"/>
                </a:lnTo>
                <a:lnTo>
                  <a:pt x="882650" y="1303529"/>
                </a:lnTo>
                <a:lnTo>
                  <a:pt x="887730" y="1308165"/>
                </a:lnTo>
                <a:close/>
              </a:path>
              <a:path w="1197610" h="7315200">
                <a:moveTo>
                  <a:pt x="914400" y="798146"/>
                </a:moveTo>
                <a:lnTo>
                  <a:pt x="914400" y="821329"/>
                </a:lnTo>
                <a:lnTo>
                  <a:pt x="911860" y="829484"/>
                </a:lnTo>
                <a:lnTo>
                  <a:pt x="899160" y="870882"/>
                </a:lnTo>
                <a:lnTo>
                  <a:pt x="896620" y="879286"/>
                </a:lnTo>
                <a:lnTo>
                  <a:pt x="889000" y="908699"/>
                </a:lnTo>
                <a:lnTo>
                  <a:pt x="882650" y="937243"/>
                </a:lnTo>
                <a:lnTo>
                  <a:pt x="882650" y="0"/>
                </a:lnTo>
                <a:lnTo>
                  <a:pt x="905510" y="0"/>
                </a:lnTo>
                <a:lnTo>
                  <a:pt x="905510" y="728598"/>
                </a:lnTo>
                <a:lnTo>
                  <a:pt x="908050" y="745985"/>
                </a:lnTo>
                <a:lnTo>
                  <a:pt x="911860" y="780759"/>
                </a:lnTo>
                <a:lnTo>
                  <a:pt x="914400" y="798146"/>
                </a:lnTo>
                <a:close/>
              </a:path>
              <a:path w="1197610" h="7315200">
                <a:moveTo>
                  <a:pt x="901700" y="2272567"/>
                </a:moveTo>
                <a:lnTo>
                  <a:pt x="901700" y="2393116"/>
                </a:lnTo>
                <a:lnTo>
                  <a:pt x="896620" y="2388479"/>
                </a:lnTo>
                <a:lnTo>
                  <a:pt x="887730" y="2383843"/>
                </a:lnTo>
                <a:lnTo>
                  <a:pt x="882650" y="2379207"/>
                </a:lnTo>
                <a:lnTo>
                  <a:pt x="887730" y="2379207"/>
                </a:lnTo>
                <a:lnTo>
                  <a:pt x="887730" y="2272567"/>
                </a:lnTo>
                <a:lnTo>
                  <a:pt x="901700" y="2272567"/>
                </a:lnTo>
                <a:close/>
              </a:path>
              <a:path w="1197610" h="7315200">
                <a:moveTo>
                  <a:pt x="901700" y="2263803"/>
                </a:moveTo>
                <a:lnTo>
                  <a:pt x="901700" y="2272567"/>
                </a:lnTo>
                <a:lnTo>
                  <a:pt x="891540" y="2266336"/>
                </a:lnTo>
                <a:lnTo>
                  <a:pt x="887028" y="2263616"/>
                </a:lnTo>
                <a:lnTo>
                  <a:pt x="887730" y="2263296"/>
                </a:lnTo>
                <a:lnTo>
                  <a:pt x="891540" y="2258659"/>
                </a:lnTo>
                <a:lnTo>
                  <a:pt x="891540" y="2251813"/>
                </a:lnTo>
                <a:lnTo>
                  <a:pt x="894080" y="2254602"/>
                </a:lnTo>
                <a:lnTo>
                  <a:pt x="899160" y="2261050"/>
                </a:lnTo>
                <a:lnTo>
                  <a:pt x="901700" y="2263803"/>
                </a:lnTo>
                <a:close/>
              </a:path>
              <a:path w="1197610" h="7315200">
                <a:moveTo>
                  <a:pt x="887730" y="1665178"/>
                </a:moveTo>
                <a:lnTo>
                  <a:pt x="887679" y="1665365"/>
                </a:lnTo>
                <a:lnTo>
                  <a:pt x="887730" y="1665178"/>
                </a:lnTo>
                <a:close/>
              </a:path>
              <a:path w="1197610" h="7315200">
                <a:moveTo>
                  <a:pt x="910590" y="1419442"/>
                </a:moveTo>
                <a:lnTo>
                  <a:pt x="905510" y="1424078"/>
                </a:lnTo>
                <a:lnTo>
                  <a:pt x="901700" y="1433351"/>
                </a:lnTo>
                <a:lnTo>
                  <a:pt x="896620" y="1437988"/>
                </a:lnTo>
                <a:lnTo>
                  <a:pt x="887590" y="1428997"/>
                </a:lnTo>
                <a:lnTo>
                  <a:pt x="887730" y="1428715"/>
                </a:lnTo>
                <a:lnTo>
                  <a:pt x="887730" y="1308165"/>
                </a:lnTo>
                <a:lnTo>
                  <a:pt x="892810" y="1308165"/>
                </a:lnTo>
                <a:lnTo>
                  <a:pt x="892810" y="1399375"/>
                </a:lnTo>
                <a:lnTo>
                  <a:pt x="910590" y="1419442"/>
                </a:lnTo>
                <a:close/>
              </a:path>
              <a:path w="1197610" h="7315200">
                <a:moveTo>
                  <a:pt x="926463" y="5089607"/>
                </a:moveTo>
                <a:lnTo>
                  <a:pt x="925830" y="5092026"/>
                </a:lnTo>
                <a:lnTo>
                  <a:pt x="922020" y="5109703"/>
                </a:lnTo>
                <a:lnTo>
                  <a:pt x="919480" y="5119411"/>
                </a:lnTo>
                <a:lnTo>
                  <a:pt x="901700" y="5119411"/>
                </a:lnTo>
                <a:lnTo>
                  <a:pt x="896620" y="5114774"/>
                </a:lnTo>
                <a:lnTo>
                  <a:pt x="891540" y="5114774"/>
                </a:lnTo>
                <a:lnTo>
                  <a:pt x="891540" y="5035953"/>
                </a:lnTo>
                <a:lnTo>
                  <a:pt x="887730" y="5040590"/>
                </a:lnTo>
                <a:lnTo>
                  <a:pt x="887730" y="4949511"/>
                </a:lnTo>
                <a:lnTo>
                  <a:pt x="891540" y="4947859"/>
                </a:lnTo>
                <a:lnTo>
                  <a:pt x="894080" y="4955538"/>
                </a:lnTo>
                <a:lnTo>
                  <a:pt x="897890" y="4972635"/>
                </a:lnTo>
                <a:lnTo>
                  <a:pt x="901700" y="4980315"/>
                </a:lnTo>
                <a:lnTo>
                  <a:pt x="910590" y="4981039"/>
                </a:lnTo>
                <a:lnTo>
                  <a:pt x="910590" y="5049863"/>
                </a:lnTo>
                <a:lnTo>
                  <a:pt x="914400" y="5049863"/>
                </a:lnTo>
                <a:lnTo>
                  <a:pt x="914400" y="5091592"/>
                </a:lnTo>
                <a:lnTo>
                  <a:pt x="919480" y="5100865"/>
                </a:lnTo>
                <a:lnTo>
                  <a:pt x="924560" y="5091591"/>
                </a:lnTo>
                <a:lnTo>
                  <a:pt x="926463" y="5089607"/>
                </a:lnTo>
                <a:close/>
              </a:path>
              <a:path w="1197610" h="7315200">
                <a:moveTo>
                  <a:pt x="896620" y="2415456"/>
                </a:moveTo>
                <a:lnTo>
                  <a:pt x="896620" y="2444118"/>
                </a:lnTo>
                <a:lnTo>
                  <a:pt x="891540" y="2439481"/>
                </a:lnTo>
                <a:lnTo>
                  <a:pt x="891540" y="2434845"/>
                </a:lnTo>
                <a:lnTo>
                  <a:pt x="887730" y="2434845"/>
                </a:lnTo>
                <a:lnTo>
                  <a:pt x="887730" y="2425572"/>
                </a:lnTo>
                <a:lnTo>
                  <a:pt x="891540" y="2425571"/>
                </a:lnTo>
                <a:lnTo>
                  <a:pt x="896620" y="2415456"/>
                </a:lnTo>
                <a:close/>
              </a:path>
              <a:path w="1197610" h="7315200">
                <a:moveTo>
                  <a:pt x="901700" y="1669816"/>
                </a:moveTo>
                <a:lnTo>
                  <a:pt x="901700" y="1679089"/>
                </a:lnTo>
                <a:lnTo>
                  <a:pt x="896620" y="1679089"/>
                </a:lnTo>
                <a:lnTo>
                  <a:pt x="896620" y="1674453"/>
                </a:lnTo>
                <a:lnTo>
                  <a:pt x="891540" y="1674453"/>
                </a:lnTo>
                <a:lnTo>
                  <a:pt x="891540" y="1679089"/>
                </a:lnTo>
                <a:lnTo>
                  <a:pt x="887730" y="1679089"/>
                </a:lnTo>
                <a:lnTo>
                  <a:pt x="887730" y="1665390"/>
                </a:lnTo>
                <a:lnTo>
                  <a:pt x="896620" y="1669816"/>
                </a:lnTo>
                <a:lnTo>
                  <a:pt x="901700" y="1669816"/>
                </a:lnTo>
                <a:close/>
              </a:path>
              <a:path w="1197610" h="7315200">
                <a:moveTo>
                  <a:pt x="980440" y="1547165"/>
                </a:moveTo>
                <a:lnTo>
                  <a:pt x="979170" y="1574188"/>
                </a:lnTo>
                <a:lnTo>
                  <a:pt x="957580" y="1596863"/>
                </a:lnTo>
                <a:lnTo>
                  <a:pt x="914400" y="1623451"/>
                </a:lnTo>
                <a:lnTo>
                  <a:pt x="905510" y="1617292"/>
                </a:lnTo>
                <a:lnTo>
                  <a:pt x="897890" y="1612439"/>
                </a:lnTo>
                <a:lnTo>
                  <a:pt x="891540" y="1608454"/>
                </a:lnTo>
                <a:lnTo>
                  <a:pt x="887730" y="1604904"/>
                </a:lnTo>
                <a:lnTo>
                  <a:pt x="887730" y="1557321"/>
                </a:lnTo>
                <a:lnTo>
                  <a:pt x="908050" y="1570999"/>
                </a:lnTo>
                <a:lnTo>
                  <a:pt x="925830" y="1565494"/>
                </a:lnTo>
                <a:lnTo>
                  <a:pt x="937260" y="1546078"/>
                </a:lnTo>
                <a:lnTo>
                  <a:pt x="947420" y="1521446"/>
                </a:lnTo>
                <a:lnTo>
                  <a:pt x="947420" y="1516231"/>
                </a:lnTo>
                <a:lnTo>
                  <a:pt x="949960" y="1523694"/>
                </a:lnTo>
                <a:lnTo>
                  <a:pt x="952500" y="1530720"/>
                </a:lnTo>
                <a:lnTo>
                  <a:pt x="955040" y="1526445"/>
                </a:lnTo>
                <a:lnTo>
                  <a:pt x="958850" y="1520867"/>
                </a:lnTo>
                <a:lnTo>
                  <a:pt x="962660" y="1514419"/>
                </a:lnTo>
                <a:lnTo>
                  <a:pt x="966470" y="1507537"/>
                </a:lnTo>
                <a:lnTo>
                  <a:pt x="980440" y="1547165"/>
                </a:lnTo>
                <a:close/>
              </a:path>
              <a:path w="1197610" h="7315200">
                <a:moveTo>
                  <a:pt x="891540" y="1159796"/>
                </a:moveTo>
                <a:lnTo>
                  <a:pt x="891540" y="1164432"/>
                </a:lnTo>
                <a:lnTo>
                  <a:pt x="887730" y="1164432"/>
                </a:lnTo>
                <a:lnTo>
                  <a:pt x="887730" y="1159796"/>
                </a:lnTo>
                <a:lnTo>
                  <a:pt x="891540" y="1159796"/>
                </a:lnTo>
                <a:close/>
              </a:path>
              <a:path w="1197610" h="7315200">
                <a:moveTo>
                  <a:pt x="891540" y="1113430"/>
                </a:moveTo>
                <a:lnTo>
                  <a:pt x="887730" y="1113430"/>
                </a:lnTo>
                <a:lnTo>
                  <a:pt x="891540" y="1113430"/>
                </a:lnTo>
                <a:close/>
              </a:path>
              <a:path w="1197610" h="7315200">
                <a:moveTo>
                  <a:pt x="911886" y="2227427"/>
                </a:moveTo>
                <a:lnTo>
                  <a:pt x="910590" y="2228522"/>
                </a:lnTo>
                <a:lnTo>
                  <a:pt x="907321" y="2231971"/>
                </a:lnTo>
                <a:lnTo>
                  <a:pt x="905510" y="2230839"/>
                </a:lnTo>
                <a:lnTo>
                  <a:pt x="905510" y="2233883"/>
                </a:lnTo>
                <a:lnTo>
                  <a:pt x="901700" y="2240113"/>
                </a:lnTo>
                <a:lnTo>
                  <a:pt x="896620" y="2240113"/>
                </a:lnTo>
                <a:lnTo>
                  <a:pt x="891540" y="2235477"/>
                </a:lnTo>
                <a:lnTo>
                  <a:pt x="889634" y="2235476"/>
                </a:lnTo>
                <a:lnTo>
                  <a:pt x="891540" y="2230839"/>
                </a:lnTo>
                <a:lnTo>
                  <a:pt x="891540" y="2226203"/>
                </a:lnTo>
                <a:lnTo>
                  <a:pt x="896620" y="2226203"/>
                </a:lnTo>
                <a:lnTo>
                  <a:pt x="896620" y="2230840"/>
                </a:lnTo>
                <a:lnTo>
                  <a:pt x="901700" y="2230840"/>
                </a:lnTo>
                <a:lnTo>
                  <a:pt x="911886" y="2227427"/>
                </a:lnTo>
                <a:close/>
              </a:path>
              <a:path w="1197610" h="7315200">
                <a:moveTo>
                  <a:pt x="928370" y="3413160"/>
                </a:moveTo>
                <a:lnTo>
                  <a:pt x="928369" y="3742354"/>
                </a:lnTo>
                <a:lnTo>
                  <a:pt x="910081" y="3760901"/>
                </a:lnTo>
                <a:lnTo>
                  <a:pt x="905510" y="3760901"/>
                </a:lnTo>
                <a:lnTo>
                  <a:pt x="896620" y="3765537"/>
                </a:lnTo>
                <a:lnTo>
                  <a:pt x="891540" y="3765537"/>
                </a:lnTo>
                <a:lnTo>
                  <a:pt x="891540" y="3674913"/>
                </a:lnTo>
                <a:lnTo>
                  <a:pt x="901700" y="3668170"/>
                </a:lnTo>
                <a:lnTo>
                  <a:pt x="901700" y="3399250"/>
                </a:lnTo>
                <a:lnTo>
                  <a:pt x="910590" y="3403887"/>
                </a:lnTo>
                <a:lnTo>
                  <a:pt x="914400" y="3408523"/>
                </a:lnTo>
                <a:lnTo>
                  <a:pt x="914400" y="3417796"/>
                </a:lnTo>
                <a:lnTo>
                  <a:pt x="919480" y="3413160"/>
                </a:lnTo>
                <a:lnTo>
                  <a:pt x="928370" y="3413160"/>
                </a:lnTo>
                <a:close/>
              </a:path>
              <a:path w="1197610" h="7315200">
                <a:moveTo>
                  <a:pt x="901700" y="2944869"/>
                </a:moveTo>
                <a:lnTo>
                  <a:pt x="896620" y="2949506"/>
                </a:lnTo>
                <a:lnTo>
                  <a:pt x="891540" y="2949506"/>
                </a:lnTo>
                <a:lnTo>
                  <a:pt x="891540" y="2930959"/>
                </a:lnTo>
                <a:lnTo>
                  <a:pt x="896620" y="2940233"/>
                </a:lnTo>
                <a:lnTo>
                  <a:pt x="901700" y="2944869"/>
                </a:lnTo>
                <a:close/>
              </a:path>
              <a:path w="1197610" h="7315200">
                <a:moveTo>
                  <a:pt x="901700" y="2522943"/>
                </a:moveTo>
                <a:lnTo>
                  <a:pt x="891540" y="2527579"/>
                </a:lnTo>
                <a:lnTo>
                  <a:pt x="896620" y="2522943"/>
                </a:lnTo>
                <a:lnTo>
                  <a:pt x="901700" y="2522943"/>
                </a:lnTo>
                <a:close/>
              </a:path>
              <a:path w="1197610" h="7315200">
                <a:moveTo>
                  <a:pt x="928370" y="2471941"/>
                </a:moveTo>
                <a:lnTo>
                  <a:pt x="925830" y="2483097"/>
                </a:lnTo>
                <a:lnTo>
                  <a:pt x="918210" y="2507149"/>
                </a:lnTo>
                <a:lnTo>
                  <a:pt x="914400" y="2518306"/>
                </a:lnTo>
                <a:lnTo>
                  <a:pt x="905510" y="2522943"/>
                </a:lnTo>
                <a:lnTo>
                  <a:pt x="896620" y="2522943"/>
                </a:lnTo>
                <a:lnTo>
                  <a:pt x="891540" y="2527579"/>
                </a:lnTo>
                <a:lnTo>
                  <a:pt x="891540" y="2444118"/>
                </a:lnTo>
                <a:lnTo>
                  <a:pt x="896620" y="2444118"/>
                </a:lnTo>
                <a:lnTo>
                  <a:pt x="896620" y="2415456"/>
                </a:lnTo>
                <a:lnTo>
                  <a:pt x="901700" y="2405340"/>
                </a:lnTo>
                <a:lnTo>
                  <a:pt x="901700" y="2464333"/>
                </a:lnTo>
                <a:lnTo>
                  <a:pt x="902970" y="2470201"/>
                </a:lnTo>
                <a:lnTo>
                  <a:pt x="905510" y="2476939"/>
                </a:lnTo>
                <a:lnTo>
                  <a:pt x="905510" y="2485850"/>
                </a:lnTo>
                <a:lnTo>
                  <a:pt x="910590" y="2476577"/>
                </a:lnTo>
                <a:lnTo>
                  <a:pt x="919480" y="2467304"/>
                </a:lnTo>
                <a:lnTo>
                  <a:pt x="924560" y="2467304"/>
                </a:lnTo>
                <a:lnTo>
                  <a:pt x="924560" y="2471941"/>
                </a:lnTo>
                <a:lnTo>
                  <a:pt x="928370" y="2471941"/>
                </a:lnTo>
                <a:close/>
              </a:path>
              <a:path w="1197610" h="7315200">
                <a:moveTo>
                  <a:pt x="924560" y="2207657"/>
                </a:moveTo>
                <a:lnTo>
                  <a:pt x="924560" y="2216930"/>
                </a:lnTo>
                <a:lnTo>
                  <a:pt x="919480" y="2212293"/>
                </a:lnTo>
                <a:lnTo>
                  <a:pt x="910590" y="2207657"/>
                </a:lnTo>
                <a:lnTo>
                  <a:pt x="905510" y="2203021"/>
                </a:lnTo>
                <a:lnTo>
                  <a:pt x="905510" y="2198384"/>
                </a:lnTo>
                <a:lnTo>
                  <a:pt x="901700" y="2193748"/>
                </a:lnTo>
                <a:lnTo>
                  <a:pt x="901700" y="2189111"/>
                </a:lnTo>
                <a:lnTo>
                  <a:pt x="896620" y="2184474"/>
                </a:lnTo>
                <a:lnTo>
                  <a:pt x="896620" y="2175201"/>
                </a:lnTo>
                <a:lnTo>
                  <a:pt x="891540" y="2179838"/>
                </a:lnTo>
                <a:lnTo>
                  <a:pt x="891540" y="2156655"/>
                </a:lnTo>
                <a:lnTo>
                  <a:pt x="899160" y="2157380"/>
                </a:lnTo>
                <a:lnTo>
                  <a:pt x="916940" y="2160567"/>
                </a:lnTo>
                <a:lnTo>
                  <a:pt x="919480" y="2160809"/>
                </a:lnTo>
                <a:lnTo>
                  <a:pt x="919480" y="2207657"/>
                </a:lnTo>
                <a:lnTo>
                  <a:pt x="924560" y="2207657"/>
                </a:lnTo>
                <a:close/>
              </a:path>
              <a:path w="1197610" h="7315200">
                <a:moveTo>
                  <a:pt x="896620" y="1155158"/>
                </a:moveTo>
                <a:lnTo>
                  <a:pt x="896620" y="1159795"/>
                </a:lnTo>
                <a:lnTo>
                  <a:pt x="891540" y="1159795"/>
                </a:lnTo>
                <a:lnTo>
                  <a:pt x="896620" y="1155158"/>
                </a:lnTo>
                <a:close/>
              </a:path>
              <a:path w="1197610" h="7315200">
                <a:moveTo>
                  <a:pt x="905510" y="1108794"/>
                </a:moveTo>
                <a:lnTo>
                  <a:pt x="905510" y="1113430"/>
                </a:lnTo>
                <a:lnTo>
                  <a:pt x="901700" y="1113430"/>
                </a:lnTo>
                <a:lnTo>
                  <a:pt x="901700" y="1118066"/>
                </a:lnTo>
                <a:lnTo>
                  <a:pt x="896620" y="1118066"/>
                </a:lnTo>
                <a:lnTo>
                  <a:pt x="896620" y="1113430"/>
                </a:lnTo>
                <a:lnTo>
                  <a:pt x="891540" y="1113430"/>
                </a:lnTo>
                <a:lnTo>
                  <a:pt x="896620" y="1108794"/>
                </a:lnTo>
                <a:lnTo>
                  <a:pt x="905510" y="1108794"/>
                </a:lnTo>
                <a:close/>
              </a:path>
              <a:path w="1197610" h="7315200">
                <a:moveTo>
                  <a:pt x="924560" y="1335985"/>
                </a:moveTo>
                <a:lnTo>
                  <a:pt x="924560" y="1349894"/>
                </a:lnTo>
                <a:lnTo>
                  <a:pt x="919480" y="1345257"/>
                </a:lnTo>
                <a:lnTo>
                  <a:pt x="914400" y="1345257"/>
                </a:lnTo>
                <a:lnTo>
                  <a:pt x="906780" y="1362717"/>
                </a:lnTo>
                <a:lnTo>
                  <a:pt x="895350" y="1380611"/>
                </a:lnTo>
                <a:lnTo>
                  <a:pt x="892810" y="1399375"/>
                </a:lnTo>
                <a:lnTo>
                  <a:pt x="892810" y="1308165"/>
                </a:lnTo>
                <a:lnTo>
                  <a:pt x="896620" y="1308165"/>
                </a:lnTo>
                <a:lnTo>
                  <a:pt x="901700" y="1312801"/>
                </a:lnTo>
                <a:lnTo>
                  <a:pt x="905510" y="1303529"/>
                </a:lnTo>
                <a:lnTo>
                  <a:pt x="905510" y="1312801"/>
                </a:lnTo>
                <a:lnTo>
                  <a:pt x="910590" y="1317438"/>
                </a:lnTo>
                <a:lnTo>
                  <a:pt x="910590" y="1331348"/>
                </a:lnTo>
                <a:lnTo>
                  <a:pt x="914400" y="1335984"/>
                </a:lnTo>
                <a:lnTo>
                  <a:pt x="914400" y="1340621"/>
                </a:lnTo>
                <a:lnTo>
                  <a:pt x="919480" y="1335984"/>
                </a:lnTo>
                <a:lnTo>
                  <a:pt x="924560" y="1335985"/>
                </a:lnTo>
                <a:close/>
              </a:path>
              <a:path w="1197610" h="7315200">
                <a:moveTo>
                  <a:pt x="1003300" y="4512025"/>
                </a:moveTo>
                <a:lnTo>
                  <a:pt x="989330" y="4523181"/>
                </a:lnTo>
                <a:lnTo>
                  <a:pt x="961390" y="4547233"/>
                </a:lnTo>
                <a:lnTo>
                  <a:pt x="947418" y="4558388"/>
                </a:lnTo>
                <a:lnTo>
                  <a:pt x="939800" y="4548755"/>
                </a:lnTo>
                <a:lnTo>
                  <a:pt x="930910" y="4540423"/>
                </a:lnTo>
                <a:lnTo>
                  <a:pt x="923290" y="4532962"/>
                </a:lnTo>
                <a:lnTo>
                  <a:pt x="914400" y="4525934"/>
                </a:lnTo>
                <a:lnTo>
                  <a:pt x="905510" y="4530571"/>
                </a:lnTo>
                <a:lnTo>
                  <a:pt x="896620" y="4530571"/>
                </a:lnTo>
                <a:lnTo>
                  <a:pt x="896620" y="4479569"/>
                </a:lnTo>
                <a:lnTo>
                  <a:pt x="901700" y="4479569"/>
                </a:lnTo>
                <a:lnTo>
                  <a:pt x="901700" y="4474932"/>
                </a:lnTo>
                <a:lnTo>
                  <a:pt x="905510" y="4474932"/>
                </a:lnTo>
                <a:lnTo>
                  <a:pt x="905510" y="4303089"/>
                </a:lnTo>
                <a:lnTo>
                  <a:pt x="919480" y="4312652"/>
                </a:lnTo>
                <a:lnTo>
                  <a:pt x="924560" y="4308015"/>
                </a:lnTo>
                <a:lnTo>
                  <a:pt x="924560" y="4428567"/>
                </a:lnTo>
                <a:lnTo>
                  <a:pt x="928370" y="4433203"/>
                </a:lnTo>
                <a:lnTo>
                  <a:pt x="928370" y="4437841"/>
                </a:lnTo>
                <a:lnTo>
                  <a:pt x="932180" y="4448272"/>
                </a:lnTo>
                <a:lnTo>
                  <a:pt x="933450" y="4458704"/>
                </a:lnTo>
                <a:lnTo>
                  <a:pt x="933450" y="4479569"/>
                </a:lnTo>
                <a:lnTo>
                  <a:pt x="944880" y="4469861"/>
                </a:lnTo>
                <a:lnTo>
                  <a:pt x="969010" y="4452184"/>
                </a:lnTo>
                <a:lnTo>
                  <a:pt x="974090" y="4447869"/>
                </a:lnTo>
                <a:lnTo>
                  <a:pt x="974090" y="4486451"/>
                </a:lnTo>
                <a:lnTo>
                  <a:pt x="989330" y="4498115"/>
                </a:lnTo>
                <a:lnTo>
                  <a:pt x="994411" y="4493478"/>
                </a:lnTo>
                <a:lnTo>
                  <a:pt x="998220" y="4491491"/>
                </a:lnTo>
                <a:lnTo>
                  <a:pt x="998220" y="4512025"/>
                </a:lnTo>
                <a:lnTo>
                  <a:pt x="1003300" y="4512025"/>
                </a:lnTo>
                <a:close/>
              </a:path>
              <a:path w="1197610" h="7315200">
                <a:moveTo>
                  <a:pt x="905510" y="4303089"/>
                </a:moveTo>
                <a:lnTo>
                  <a:pt x="905510" y="4474932"/>
                </a:lnTo>
                <a:lnTo>
                  <a:pt x="901700" y="4474932"/>
                </a:lnTo>
                <a:lnTo>
                  <a:pt x="901700" y="4479569"/>
                </a:lnTo>
                <a:lnTo>
                  <a:pt x="896620" y="4479569"/>
                </a:lnTo>
                <a:lnTo>
                  <a:pt x="896620" y="4250058"/>
                </a:lnTo>
                <a:lnTo>
                  <a:pt x="897890" y="4250638"/>
                </a:lnTo>
                <a:lnTo>
                  <a:pt x="897890" y="4288310"/>
                </a:lnTo>
                <a:lnTo>
                  <a:pt x="902970" y="4301350"/>
                </a:lnTo>
                <a:lnTo>
                  <a:pt x="905510" y="4303089"/>
                </a:lnTo>
                <a:close/>
              </a:path>
              <a:path w="1197610" h="7315200">
                <a:moveTo>
                  <a:pt x="908254" y="4163046"/>
                </a:moveTo>
                <a:lnTo>
                  <a:pt x="906780" y="4168122"/>
                </a:lnTo>
                <a:lnTo>
                  <a:pt x="902970" y="4179931"/>
                </a:lnTo>
                <a:lnTo>
                  <a:pt x="900430" y="4190870"/>
                </a:lnTo>
                <a:lnTo>
                  <a:pt x="896620" y="4201375"/>
                </a:lnTo>
                <a:lnTo>
                  <a:pt x="896620" y="4094506"/>
                </a:lnTo>
                <a:lnTo>
                  <a:pt x="901700" y="4102165"/>
                </a:lnTo>
                <a:lnTo>
                  <a:pt x="901700" y="4150373"/>
                </a:lnTo>
                <a:lnTo>
                  <a:pt x="905510" y="4150373"/>
                </a:lnTo>
                <a:lnTo>
                  <a:pt x="905510" y="4155009"/>
                </a:lnTo>
                <a:lnTo>
                  <a:pt x="908254" y="4163046"/>
                </a:lnTo>
                <a:close/>
              </a:path>
              <a:path w="1197610" h="7315200">
                <a:moveTo>
                  <a:pt x="910081" y="3760901"/>
                </a:moveTo>
                <a:lnTo>
                  <a:pt x="905510" y="3765537"/>
                </a:lnTo>
                <a:lnTo>
                  <a:pt x="896620" y="3765537"/>
                </a:lnTo>
                <a:lnTo>
                  <a:pt x="905510" y="3760901"/>
                </a:lnTo>
                <a:lnTo>
                  <a:pt x="910081" y="3760901"/>
                </a:lnTo>
                <a:close/>
              </a:path>
              <a:path w="1197610" h="7315200">
                <a:moveTo>
                  <a:pt x="910590" y="3371432"/>
                </a:moveTo>
                <a:lnTo>
                  <a:pt x="910590" y="3380705"/>
                </a:lnTo>
                <a:lnTo>
                  <a:pt x="896620" y="3380705"/>
                </a:lnTo>
                <a:lnTo>
                  <a:pt x="901700" y="3376068"/>
                </a:lnTo>
                <a:lnTo>
                  <a:pt x="901700" y="3371432"/>
                </a:lnTo>
                <a:lnTo>
                  <a:pt x="905510" y="3362159"/>
                </a:lnTo>
                <a:lnTo>
                  <a:pt x="905510" y="3366795"/>
                </a:lnTo>
                <a:lnTo>
                  <a:pt x="910590" y="3371432"/>
                </a:lnTo>
                <a:close/>
              </a:path>
              <a:path w="1197610" h="7315200">
                <a:moveTo>
                  <a:pt x="901700" y="2954142"/>
                </a:moveTo>
                <a:lnTo>
                  <a:pt x="901700" y="2958778"/>
                </a:lnTo>
                <a:lnTo>
                  <a:pt x="896620" y="2958778"/>
                </a:lnTo>
                <a:lnTo>
                  <a:pt x="896620" y="2954142"/>
                </a:lnTo>
                <a:lnTo>
                  <a:pt x="901700" y="2954142"/>
                </a:lnTo>
                <a:close/>
              </a:path>
              <a:path w="1197610" h="7315200">
                <a:moveTo>
                  <a:pt x="905510" y="1813550"/>
                </a:moveTo>
                <a:lnTo>
                  <a:pt x="905510" y="1822823"/>
                </a:lnTo>
                <a:lnTo>
                  <a:pt x="901700" y="1822823"/>
                </a:lnTo>
                <a:lnTo>
                  <a:pt x="896620" y="1818187"/>
                </a:lnTo>
                <a:lnTo>
                  <a:pt x="896620" y="1813551"/>
                </a:lnTo>
                <a:lnTo>
                  <a:pt x="901700" y="1813551"/>
                </a:lnTo>
                <a:lnTo>
                  <a:pt x="901700" y="1808914"/>
                </a:lnTo>
                <a:lnTo>
                  <a:pt x="905510" y="1813550"/>
                </a:lnTo>
                <a:close/>
              </a:path>
              <a:path w="1197610" h="7315200">
                <a:moveTo>
                  <a:pt x="962660" y="1683726"/>
                </a:moveTo>
                <a:lnTo>
                  <a:pt x="957580" y="1722557"/>
                </a:lnTo>
                <a:lnTo>
                  <a:pt x="933450" y="1757911"/>
                </a:lnTo>
                <a:lnTo>
                  <a:pt x="927100" y="1765590"/>
                </a:lnTo>
                <a:lnTo>
                  <a:pt x="916940" y="1782687"/>
                </a:lnTo>
                <a:lnTo>
                  <a:pt x="910590" y="1790366"/>
                </a:lnTo>
                <a:lnTo>
                  <a:pt x="910590" y="1669816"/>
                </a:lnTo>
                <a:lnTo>
                  <a:pt x="906780" y="1663585"/>
                </a:lnTo>
                <a:lnTo>
                  <a:pt x="900430" y="1652863"/>
                </a:lnTo>
                <a:lnTo>
                  <a:pt x="896620" y="1646633"/>
                </a:lnTo>
                <a:lnTo>
                  <a:pt x="900430" y="1640403"/>
                </a:lnTo>
                <a:lnTo>
                  <a:pt x="910590" y="1629681"/>
                </a:lnTo>
                <a:lnTo>
                  <a:pt x="914400" y="1623450"/>
                </a:lnTo>
                <a:lnTo>
                  <a:pt x="947421" y="1648375"/>
                </a:lnTo>
                <a:lnTo>
                  <a:pt x="962660" y="1683726"/>
                </a:lnTo>
                <a:close/>
              </a:path>
              <a:path w="1197610" h="7315200">
                <a:moveTo>
                  <a:pt x="905510" y="1442625"/>
                </a:moveTo>
                <a:lnTo>
                  <a:pt x="905510" y="1493627"/>
                </a:lnTo>
                <a:lnTo>
                  <a:pt x="896620" y="1493627"/>
                </a:lnTo>
                <a:lnTo>
                  <a:pt x="896620" y="1437988"/>
                </a:lnTo>
                <a:lnTo>
                  <a:pt x="901700" y="1442625"/>
                </a:lnTo>
                <a:lnTo>
                  <a:pt x="905510" y="1442625"/>
                </a:lnTo>
                <a:close/>
              </a:path>
              <a:path w="1197610" h="7315200">
                <a:moveTo>
                  <a:pt x="901700" y="1145885"/>
                </a:moveTo>
                <a:lnTo>
                  <a:pt x="901700" y="1164432"/>
                </a:lnTo>
                <a:lnTo>
                  <a:pt x="896620" y="1164432"/>
                </a:lnTo>
                <a:lnTo>
                  <a:pt x="896620" y="1150522"/>
                </a:lnTo>
                <a:lnTo>
                  <a:pt x="901700" y="1145885"/>
                </a:lnTo>
                <a:close/>
              </a:path>
              <a:path w="1197610" h="7315200">
                <a:moveTo>
                  <a:pt x="989330" y="1003603"/>
                </a:moveTo>
                <a:lnTo>
                  <a:pt x="989330" y="1039245"/>
                </a:lnTo>
                <a:lnTo>
                  <a:pt x="985520" y="1032362"/>
                </a:lnTo>
                <a:lnTo>
                  <a:pt x="980440" y="1025915"/>
                </a:lnTo>
                <a:lnTo>
                  <a:pt x="975358" y="1020335"/>
                </a:lnTo>
                <a:lnTo>
                  <a:pt x="970280" y="1016062"/>
                </a:lnTo>
                <a:lnTo>
                  <a:pt x="966470" y="1011426"/>
                </a:lnTo>
                <a:lnTo>
                  <a:pt x="966470" y="1006790"/>
                </a:lnTo>
                <a:lnTo>
                  <a:pt x="952500" y="1001936"/>
                </a:lnTo>
                <a:lnTo>
                  <a:pt x="934720" y="1006210"/>
                </a:lnTo>
                <a:lnTo>
                  <a:pt x="920750" y="1006138"/>
                </a:lnTo>
                <a:lnTo>
                  <a:pt x="914400" y="988244"/>
                </a:lnTo>
                <a:lnTo>
                  <a:pt x="910590" y="995923"/>
                </a:lnTo>
                <a:lnTo>
                  <a:pt x="900430" y="1013020"/>
                </a:lnTo>
                <a:lnTo>
                  <a:pt x="896620" y="1020699"/>
                </a:lnTo>
                <a:lnTo>
                  <a:pt x="896620" y="930006"/>
                </a:lnTo>
                <a:lnTo>
                  <a:pt x="905510" y="926231"/>
                </a:lnTo>
                <a:lnTo>
                  <a:pt x="918210" y="922247"/>
                </a:lnTo>
                <a:lnTo>
                  <a:pt x="928369" y="918697"/>
                </a:lnTo>
                <a:lnTo>
                  <a:pt x="933450" y="918697"/>
                </a:lnTo>
                <a:lnTo>
                  <a:pt x="938530" y="914060"/>
                </a:lnTo>
                <a:lnTo>
                  <a:pt x="942340" y="914060"/>
                </a:lnTo>
                <a:lnTo>
                  <a:pt x="942340" y="992881"/>
                </a:lnTo>
                <a:lnTo>
                  <a:pt x="970280" y="992881"/>
                </a:lnTo>
                <a:lnTo>
                  <a:pt x="980440" y="1002154"/>
                </a:lnTo>
                <a:lnTo>
                  <a:pt x="980440" y="997517"/>
                </a:lnTo>
                <a:lnTo>
                  <a:pt x="989330" y="1003603"/>
                </a:lnTo>
                <a:close/>
              </a:path>
              <a:path w="1197610" h="7315200">
                <a:moveTo>
                  <a:pt x="910590" y="4257013"/>
                </a:moveTo>
                <a:lnTo>
                  <a:pt x="901700" y="4273531"/>
                </a:lnTo>
                <a:lnTo>
                  <a:pt x="897890" y="4288310"/>
                </a:lnTo>
                <a:lnTo>
                  <a:pt x="897890" y="4250638"/>
                </a:lnTo>
                <a:lnTo>
                  <a:pt x="901700" y="4252377"/>
                </a:lnTo>
                <a:lnTo>
                  <a:pt x="905510" y="4252377"/>
                </a:lnTo>
                <a:lnTo>
                  <a:pt x="910590" y="4257013"/>
                </a:lnTo>
                <a:close/>
              </a:path>
              <a:path w="1197610" h="7315200">
                <a:moveTo>
                  <a:pt x="901700" y="1498264"/>
                </a:moveTo>
                <a:lnTo>
                  <a:pt x="901700" y="1502900"/>
                </a:lnTo>
                <a:lnTo>
                  <a:pt x="899160" y="1498264"/>
                </a:lnTo>
                <a:lnTo>
                  <a:pt x="901700" y="1498264"/>
                </a:lnTo>
                <a:close/>
              </a:path>
              <a:path w="1197610" h="7315200">
                <a:moveTo>
                  <a:pt x="914400" y="2236390"/>
                </a:moveTo>
                <a:lnTo>
                  <a:pt x="914400" y="2420935"/>
                </a:lnTo>
                <a:lnTo>
                  <a:pt x="910590" y="2411662"/>
                </a:lnTo>
                <a:lnTo>
                  <a:pt x="910590" y="2407026"/>
                </a:lnTo>
                <a:lnTo>
                  <a:pt x="905510" y="2397753"/>
                </a:lnTo>
                <a:lnTo>
                  <a:pt x="901700" y="2397753"/>
                </a:lnTo>
                <a:lnTo>
                  <a:pt x="899667" y="2395898"/>
                </a:lnTo>
                <a:lnTo>
                  <a:pt x="901700" y="2393116"/>
                </a:lnTo>
                <a:lnTo>
                  <a:pt x="901700" y="2263803"/>
                </a:lnTo>
                <a:lnTo>
                  <a:pt x="905510" y="2267932"/>
                </a:lnTo>
                <a:lnTo>
                  <a:pt x="905510" y="2233883"/>
                </a:lnTo>
                <a:lnTo>
                  <a:pt x="907321" y="2231971"/>
                </a:lnTo>
                <a:lnTo>
                  <a:pt x="914400" y="2236390"/>
                </a:lnTo>
                <a:close/>
              </a:path>
              <a:path w="1197610" h="7315200">
                <a:moveTo>
                  <a:pt x="994410" y="4998861"/>
                </a:moveTo>
                <a:lnTo>
                  <a:pt x="994410" y="5698980"/>
                </a:lnTo>
                <a:lnTo>
                  <a:pt x="989330" y="5698980"/>
                </a:lnTo>
                <a:lnTo>
                  <a:pt x="989330" y="5703616"/>
                </a:lnTo>
                <a:lnTo>
                  <a:pt x="956310" y="5703616"/>
                </a:lnTo>
                <a:lnTo>
                  <a:pt x="956310" y="4864401"/>
                </a:lnTo>
                <a:lnTo>
                  <a:pt x="952500" y="4864401"/>
                </a:lnTo>
                <a:lnTo>
                  <a:pt x="952500" y="4859764"/>
                </a:lnTo>
                <a:lnTo>
                  <a:pt x="947418" y="4859766"/>
                </a:lnTo>
                <a:lnTo>
                  <a:pt x="933450" y="4876355"/>
                </a:lnTo>
                <a:lnTo>
                  <a:pt x="920750" y="4891641"/>
                </a:lnTo>
                <a:lnTo>
                  <a:pt x="909320" y="4906058"/>
                </a:lnTo>
                <a:lnTo>
                  <a:pt x="901700" y="4920040"/>
                </a:lnTo>
                <a:lnTo>
                  <a:pt x="901700" y="4611237"/>
                </a:lnTo>
                <a:lnTo>
                  <a:pt x="919480" y="4615767"/>
                </a:lnTo>
                <a:lnTo>
                  <a:pt x="938530" y="4619752"/>
                </a:lnTo>
                <a:lnTo>
                  <a:pt x="938530" y="4841218"/>
                </a:lnTo>
                <a:lnTo>
                  <a:pt x="942340" y="4841218"/>
                </a:lnTo>
                <a:lnTo>
                  <a:pt x="942340" y="4845855"/>
                </a:lnTo>
                <a:lnTo>
                  <a:pt x="947421" y="4845854"/>
                </a:lnTo>
                <a:lnTo>
                  <a:pt x="952500" y="4841218"/>
                </a:lnTo>
                <a:lnTo>
                  <a:pt x="961390" y="4836582"/>
                </a:lnTo>
                <a:lnTo>
                  <a:pt x="966470" y="4831945"/>
                </a:lnTo>
                <a:lnTo>
                  <a:pt x="966470" y="4845855"/>
                </a:lnTo>
                <a:lnTo>
                  <a:pt x="970280" y="4841218"/>
                </a:lnTo>
                <a:lnTo>
                  <a:pt x="970280" y="4784652"/>
                </a:lnTo>
                <a:lnTo>
                  <a:pt x="971550" y="4783261"/>
                </a:lnTo>
                <a:lnTo>
                  <a:pt x="975360" y="4776306"/>
                </a:lnTo>
                <a:lnTo>
                  <a:pt x="975360" y="4845856"/>
                </a:lnTo>
                <a:lnTo>
                  <a:pt x="980440" y="4850492"/>
                </a:lnTo>
                <a:lnTo>
                  <a:pt x="980440" y="4994224"/>
                </a:lnTo>
                <a:lnTo>
                  <a:pt x="984250" y="4994224"/>
                </a:lnTo>
                <a:lnTo>
                  <a:pt x="984250" y="4998861"/>
                </a:lnTo>
                <a:lnTo>
                  <a:pt x="994410" y="4998861"/>
                </a:lnTo>
                <a:close/>
              </a:path>
              <a:path w="1197610" h="7315200">
                <a:moveTo>
                  <a:pt x="924560" y="4094733"/>
                </a:moveTo>
                <a:lnTo>
                  <a:pt x="924560" y="4141099"/>
                </a:lnTo>
                <a:lnTo>
                  <a:pt x="919480" y="4136463"/>
                </a:lnTo>
                <a:lnTo>
                  <a:pt x="914400" y="4136463"/>
                </a:lnTo>
                <a:lnTo>
                  <a:pt x="910590" y="4131826"/>
                </a:lnTo>
                <a:lnTo>
                  <a:pt x="910590" y="4136463"/>
                </a:lnTo>
                <a:lnTo>
                  <a:pt x="905510" y="4145736"/>
                </a:lnTo>
                <a:lnTo>
                  <a:pt x="901700" y="4150373"/>
                </a:lnTo>
                <a:lnTo>
                  <a:pt x="901700" y="4102165"/>
                </a:lnTo>
                <a:lnTo>
                  <a:pt x="902970" y="4104079"/>
                </a:lnTo>
                <a:lnTo>
                  <a:pt x="910590" y="4117917"/>
                </a:lnTo>
                <a:lnTo>
                  <a:pt x="922232" y="4094733"/>
                </a:lnTo>
                <a:lnTo>
                  <a:pt x="924560" y="4094733"/>
                </a:lnTo>
                <a:close/>
              </a:path>
              <a:path w="1197610" h="7315200">
                <a:moveTo>
                  <a:pt x="952500" y="3389977"/>
                </a:moveTo>
                <a:lnTo>
                  <a:pt x="947420" y="3394614"/>
                </a:lnTo>
                <a:lnTo>
                  <a:pt x="947418" y="3399252"/>
                </a:lnTo>
                <a:lnTo>
                  <a:pt x="942340" y="3403887"/>
                </a:lnTo>
                <a:lnTo>
                  <a:pt x="919480" y="3403887"/>
                </a:lnTo>
                <a:lnTo>
                  <a:pt x="919480" y="3352885"/>
                </a:lnTo>
                <a:lnTo>
                  <a:pt x="913130" y="3343177"/>
                </a:lnTo>
                <a:lnTo>
                  <a:pt x="908050" y="3334339"/>
                </a:lnTo>
                <a:lnTo>
                  <a:pt x="904240" y="3325500"/>
                </a:lnTo>
                <a:lnTo>
                  <a:pt x="901700" y="3315792"/>
                </a:lnTo>
                <a:lnTo>
                  <a:pt x="905510" y="3320429"/>
                </a:lnTo>
                <a:lnTo>
                  <a:pt x="914400" y="3320429"/>
                </a:lnTo>
                <a:lnTo>
                  <a:pt x="924560" y="3325543"/>
                </a:lnTo>
                <a:lnTo>
                  <a:pt x="924560" y="3394615"/>
                </a:lnTo>
                <a:lnTo>
                  <a:pt x="928370" y="3394615"/>
                </a:lnTo>
                <a:lnTo>
                  <a:pt x="928370" y="3399251"/>
                </a:lnTo>
                <a:lnTo>
                  <a:pt x="933450" y="3399251"/>
                </a:lnTo>
                <a:lnTo>
                  <a:pt x="933450" y="3330017"/>
                </a:lnTo>
                <a:lnTo>
                  <a:pt x="935990" y="3331296"/>
                </a:lnTo>
                <a:lnTo>
                  <a:pt x="947421" y="3348254"/>
                </a:lnTo>
                <a:lnTo>
                  <a:pt x="951230" y="3368678"/>
                </a:lnTo>
                <a:lnTo>
                  <a:pt x="952500" y="3389977"/>
                </a:lnTo>
                <a:close/>
              </a:path>
              <a:path w="1197610" h="7315200">
                <a:moveTo>
                  <a:pt x="947420" y="2420938"/>
                </a:moveTo>
                <a:lnTo>
                  <a:pt x="944880" y="2434050"/>
                </a:lnTo>
                <a:lnTo>
                  <a:pt x="942339" y="2445864"/>
                </a:lnTo>
                <a:lnTo>
                  <a:pt x="941070" y="2456798"/>
                </a:lnTo>
                <a:lnTo>
                  <a:pt x="938530" y="2467303"/>
                </a:lnTo>
                <a:lnTo>
                  <a:pt x="933450" y="2462666"/>
                </a:lnTo>
                <a:lnTo>
                  <a:pt x="928370" y="2462667"/>
                </a:lnTo>
                <a:lnTo>
                  <a:pt x="928369" y="2448757"/>
                </a:lnTo>
                <a:lnTo>
                  <a:pt x="924560" y="2444121"/>
                </a:lnTo>
                <a:lnTo>
                  <a:pt x="919480" y="2444120"/>
                </a:lnTo>
                <a:lnTo>
                  <a:pt x="919480" y="2467303"/>
                </a:lnTo>
                <a:lnTo>
                  <a:pt x="914400" y="2462667"/>
                </a:lnTo>
                <a:lnTo>
                  <a:pt x="905510" y="2462667"/>
                </a:lnTo>
                <a:lnTo>
                  <a:pt x="901700" y="2458030"/>
                </a:lnTo>
                <a:lnTo>
                  <a:pt x="901700" y="2405340"/>
                </a:lnTo>
                <a:lnTo>
                  <a:pt x="905510" y="2397753"/>
                </a:lnTo>
                <a:lnTo>
                  <a:pt x="910590" y="2407026"/>
                </a:lnTo>
                <a:lnTo>
                  <a:pt x="910590" y="2411662"/>
                </a:lnTo>
                <a:lnTo>
                  <a:pt x="914400" y="2420935"/>
                </a:lnTo>
                <a:lnTo>
                  <a:pt x="914400" y="2236390"/>
                </a:lnTo>
                <a:lnTo>
                  <a:pt x="928370" y="2245112"/>
                </a:lnTo>
                <a:lnTo>
                  <a:pt x="942340" y="2260186"/>
                </a:lnTo>
                <a:lnTo>
                  <a:pt x="942340" y="2309661"/>
                </a:lnTo>
                <a:lnTo>
                  <a:pt x="947420" y="2420938"/>
                </a:lnTo>
                <a:close/>
              </a:path>
              <a:path w="1197610" h="7315200">
                <a:moveTo>
                  <a:pt x="910590" y="1855280"/>
                </a:moveTo>
                <a:lnTo>
                  <a:pt x="905510" y="1859917"/>
                </a:lnTo>
                <a:lnTo>
                  <a:pt x="901700" y="1859917"/>
                </a:lnTo>
                <a:lnTo>
                  <a:pt x="901700" y="1855281"/>
                </a:lnTo>
                <a:lnTo>
                  <a:pt x="905510" y="1855280"/>
                </a:lnTo>
                <a:lnTo>
                  <a:pt x="910590" y="1855280"/>
                </a:lnTo>
                <a:close/>
              </a:path>
              <a:path w="1197610" h="7315200">
                <a:moveTo>
                  <a:pt x="905510" y="1841370"/>
                </a:moveTo>
                <a:lnTo>
                  <a:pt x="905510" y="1846006"/>
                </a:lnTo>
                <a:lnTo>
                  <a:pt x="901700" y="1846006"/>
                </a:lnTo>
                <a:lnTo>
                  <a:pt x="901700" y="1836733"/>
                </a:lnTo>
                <a:lnTo>
                  <a:pt x="905510" y="1841370"/>
                </a:lnTo>
                <a:close/>
              </a:path>
              <a:path w="1197610" h="7315200">
                <a:moveTo>
                  <a:pt x="905510" y="1795004"/>
                </a:moveTo>
                <a:lnTo>
                  <a:pt x="905510" y="1804277"/>
                </a:lnTo>
                <a:lnTo>
                  <a:pt x="901700" y="1808914"/>
                </a:lnTo>
                <a:lnTo>
                  <a:pt x="901700" y="1799641"/>
                </a:lnTo>
                <a:lnTo>
                  <a:pt x="905510" y="1795004"/>
                </a:lnTo>
                <a:close/>
              </a:path>
              <a:path w="1197610" h="7315200">
                <a:moveTo>
                  <a:pt x="905510" y="1498264"/>
                </a:moveTo>
                <a:lnTo>
                  <a:pt x="905510" y="1502900"/>
                </a:lnTo>
                <a:lnTo>
                  <a:pt x="901700" y="1498264"/>
                </a:lnTo>
                <a:lnTo>
                  <a:pt x="905510" y="1498264"/>
                </a:lnTo>
                <a:close/>
              </a:path>
              <a:path w="1197610" h="7315200">
                <a:moveTo>
                  <a:pt x="910590" y="1261800"/>
                </a:moveTo>
                <a:lnTo>
                  <a:pt x="905510" y="1261800"/>
                </a:lnTo>
                <a:lnTo>
                  <a:pt x="901700" y="1266437"/>
                </a:lnTo>
                <a:lnTo>
                  <a:pt x="901700" y="1250840"/>
                </a:lnTo>
                <a:lnTo>
                  <a:pt x="905510" y="1243252"/>
                </a:lnTo>
                <a:lnTo>
                  <a:pt x="905510" y="1240307"/>
                </a:lnTo>
                <a:lnTo>
                  <a:pt x="908050" y="1252092"/>
                </a:lnTo>
                <a:lnTo>
                  <a:pt x="910590" y="1261800"/>
                </a:lnTo>
                <a:close/>
              </a:path>
              <a:path w="1197610" h="7315200">
                <a:moveTo>
                  <a:pt x="1017270" y="1150524"/>
                </a:moveTo>
                <a:lnTo>
                  <a:pt x="1017270" y="1159797"/>
                </a:lnTo>
                <a:lnTo>
                  <a:pt x="1012190" y="1205655"/>
                </a:lnTo>
                <a:lnTo>
                  <a:pt x="1004570" y="1251948"/>
                </a:lnTo>
                <a:lnTo>
                  <a:pt x="993140" y="1297372"/>
                </a:lnTo>
                <a:lnTo>
                  <a:pt x="975360" y="1340622"/>
                </a:lnTo>
                <a:lnTo>
                  <a:pt x="970280" y="1340622"/>
                </a:lnTo>
                <a:lnTo>
                  <a:pt x="970280" y="1335986"/>
                </a:lnTo>
                <a:lnTo>
                  <a:pt x="966470" y="1335986"/>
                </a:lnTo>
                <a:lnTo>
                  <a:pt x="966470" y="1340622"/>
                </a:lnTo>
                <a:lnTo>
                  <a:pt x="961390" y="1340622"/>
                </a:lnTo>
                <a:lnTo>
                  <a:pt x="961390" y="1386987"/>
                </a:lnTo>
                <a:lnTo>
                  <a:pt x="956310" y="1386987"/>
                </a:lnTo>
                <a:lnTo>
                  <a:pt x="956310" y="1252527"/>
                </a:lnTo>
                <a:lnTo>
                  <a:pt x="948690" y="1245572"/>
                </a:lnTo>
                <a:lnTo>
                  <a:pt x="932180" y="1231662"/>
                </a:lnTo>
                <a:lnTo>
                  <a:pt x="924560" y="1224707"/>
                </a:lnTo>
                <a:lnTo>
                  <a:pt x="924560" y="1210798"/>
                </a:lnTo>
                <a:lnTo>
                  <a:pt x="918210" y="1214275"/>
                </a:lnTo>
                <a:lnTo>
                  <a:pt x="906780" y="1221230"/>
                </a:lnTo>
                <a:lnTo>
                  <a:pt x="901700" y="1224707"/>
                </a:lnTo>
                <a:lnTo>
                  <a:pt x="901700" y="1164431"/>
                </a:lnTo>
                <a:lnTo>
                  <a:pt x="908050" y="1158201"/>
                </a:lnTo>
                <a:lnTo>
                  <a:pt x="922020" y="1147479"/>
                </a:lnTo>
                <a:lnTo>
                  <a:pt x="928370" y="1141248"/>
                </a:lnTo>
                <a:lnTo>
                  <a:pt x="928370" y="1206160"/>
                </a:lnTo>
                <a:lnTo>
                  <a:pt x="947420" y="1206160"/>
                </a:lnTo>
                <a:lnTo>
                  <a:pt x="947421" y="1127340"/>
                </a:lnTo>
                <a:lnTo>
                  <a:pt x="952500" y="1122705"/>
                </a:lnTo>
                <a:lnTo>
                  <a:pt x="952500" y="1118068"/>
                </a:lnTo>
                <a:lnTo>
                  <a:pt x="1007110" y="1145887"/>
                </a:lnTo>
                <a:lnTo>
                  <a:pt x="1012190" y="1145888"/>
                </a:lnTo>
                <a:lnTo>
                  <a:pt x="1017270" y="1150524"/>
                </a:lnTo>
                <a:close/>
              </a:path>
              <a:path w="1197610" h="7315200">
                <a:moveTo>
                  <a:pt x="910590" y="4155009"/>
                </a:moveTo>
                <a:lnTo>
                  <a:pt x="908254" y="4163046"/>
                </a:lnTo>
                <a:lnTo>
                  <a:pt x="905510" y="4155009"/>
                </a:lnTo>
                <a:lnTo>
                  <a:pt x="910590" y="4155009"/>
                </a:lnTo>
                <a:close/>
              </a:path>
              <a:path w="1197610" h="7315200">
                <a:moveTo>
                  <a:pt x="910590" y="4152360"/>
                </a:moveTo>
                <a:lnTo>
                  <a:pt x="910590" y="4155009"/>
                </a:lnTo>
                <a:lnTo>
                  <a:pt x="905510" y="4155009"/>
                </a:lnTo>
                <a:lnTo>
                  <a:pt x="910590" y="4152360"/>
                </a:lnTo>
                <a:close/>
              </a:path>
              <a:path w="1197610" h="7315200">
                <a:moveTo>
                  <a:pt x="933450" y="4039094"/>
                </a:moveTo>
                <a:lnTo>
                  <a:pt x="933450" y="4061795"/>
                </a:lnTo>
                <a:lnTo>
                  <a:pt x="930910" y="4061554"/>
                </a:lnTo>
                <a:lnTo>
                  <a:pt x="916940" y="4058366"/>
                </a:lnTo>
                <a:lnTo>
                  <a:pt x="910590" y="4057642"/>
                </a:lnTo>
                <a:lnTo>
                  <a:pt x="910590" y="3867542"/>
                </a:lnTo>
                <a:lnTo>
                  <a:pt x="905510" y="3867542"/>
                </a:lnTo>
                <a:lnTo>
                  <a:pt x="905510" y="3765537"/>
                </a:lnTo>
                <a:lnTo>
                  <a:pt x="910081" y="3760901"/>
                </a:lnTo>
                <a:lnTo>
                  <a:pt x="910590" y="3760901"/>
                </a:lnTo>
                <a:lnTo>
                  <a:pt x="915670" y="3758061"/>
                </a:lnTo>
                <a:lnTo>
                  <a:pt x="915670" y="3959113"/>
                </a:lnTo>
                <a:lnTo>
                  <a:pt x="919480" y="3968531"/>
                </a:lnTo>
                <a:lnTo>
                  <a:pt x="919480" y="4020547"/>
                </a:lnTo>
                <a:lnTo>
                  <a:pt x="924560" y="4025184"/>
                </a:lnTo>
                <a:lnTo>
                  <a:pt x="924560" y="4029821"/>
                </a:lnTo>
                <a:lnTo>
                  <a:pt x="928370" y="4034458"/>
                </a:lnTo>
                <a:lnTo>
                  <a:pt x="928370" y="4039094"/>
                </a:lnTo>
                <a:lnTo>
                  <a:pt x="933450" y="4039094"/>
                </a:lnTo>
                <a:close/>
              </a:path>
              <a:path w="1197610" h="7315200">
                <a:moveTo>
                  <a:pt x="914400" y="2518306"/>
                </a:moveTo>
                <a:lnTo>
                  <a:pt x="910590" y="2522943"/>
                </a:lnTo>
                <a:lnTo>
                  <a:pt x="905510" y="2522943"/>
                </a:lnTo>
                <a:lnTo>
                  <a:pt x="914400" y="2518306"/>
                </a:lnTo>
                <a:close/>
              </a:path>
              <a:path w="1197610" h="7315200">
                <a:moveTo>
                  <a:pt x="928370" y="1869190"/>
                </a:moveTo>
                <a:lnTo>
                  <a:pt x="928369" y="1876145"/>
                </a:lnTo>
                <a:lnTo>
                  <a:pt x="924560" y="1890055"/>
                </a:lnTo>
                <a:lnTo>
                  <a:pt x="924560" y="1897009"/>
                </a:lnTo>
                <a:lnTo>
                  <a:pt x="919480" y="1892373"/>
                </a:lnTo>
                <a:lnTo>
                  <a:pt x="910590" y="1892373"/>
                </a:lnTo>
                <a:lnTo>
                  <a:pt x="905510" y="1887736"/>
                </a:lnTo>
                <a:lnTo>
                  <a:pt x="911886" y="1880745"/>
                </a:lnTo>
                <a:lnTo>
                  <a:pt x="916940" y="1873826"/>
                </a:lnTo>
                <a:lnTo>
                  <a:pt x="922712" y="1863289"/>
                </a:lnTo>
                <a:lnTo>
                  <a:pt x="928370" y="1869190"/>
                </a:lnTo>
                <a:close/>
              </a:path>
              <a:path w="1197610" h="7315200">
                <a:moveTo>
                  <a:pt x="910590" y="1827460"/>
                </a:moveTo>
                <a:lnTo>
                  <a:pt x="905510" y="1822823"/>
                </a:lnTo>
                <a:lnTo>
                  <a:pt x="910590" y="1827460"/>
                </a:lnTo>
                <a:close/>
              </a:path>
              <a:path w="1197610" h="7315200">
                <a:moveTo>
                  <a:pt x="919480" y="1507536"/>
                </a:moveTo>
                <a:lnTo>
                  <a:pt x="919480" y="1516809"/>
                </a:lnTo>
                <a:lnTo>
                  <a:pt x="910590" y="1512173"/>
                </a:lnTo>
                <a:lnTo>
                  <a:pt x="905510" y="1507536"/>
                </a:lnTo>
                <a:lnTo>
                  <a:pt x="905510" y="1502900"/>
                </a:lnTo>
                <a:lnTo>
                  <a:pt x="914400" y="1507536"/>
                </a:lnTo>
                <a:lnTo>
                  <a:pt x="919480" y="1507536"/>
                </a:lnTo>
                <a:close/>
              </a:path>
              <a:path w="1197610" h="7315200">
                <a:moveTo>
                  <a:pt x="924560" y="1298892"/>
                </a:moveTo>
                <a:lnTo>
                  <a:pt x="919480" y="1303529"/>
                </a:lnTo>
                <a:lnTo>
                  <a:pt x="919480" y="1312801"/>
                </a:lnTo>
                <a:lnTo>
                  <a:pt x="914400" y="1317438"/>
                </a:lnTo>
                <a:lnTo>
                  <a:pt x="910590" y="1312801"/>
                </a:lnTo>
                <a:lnTo>
                  <a:pt x="905510" y="1312801"/>
                </a:lnTo>
                <a:lnTo>
                  <a:pt x="905510" y="1303529"/>
                </a:lnTo>
                <a:lnTo>
                  <a:pt x="914400" y="1294256"/>
                </a:lnTo>
                <a:lnTo>
                  <a:pt x="919480" y="1298892"/>
                </a:lnTo>
                <a:lnTo>
                  <a:pt x="924560" y="1298892"/>
                </a:lnTo>
                <a:close/>
              </a:path>
              <a:path w="1197610" h="7315200">
                <a:moveTo>
                  <a:pt x="928370" y="1048519"/>
                </a:moveTo>
                <a:lnTo>
                  <a:pt x="924558" y="1048520"/>
                </a:lnTo>
                <a:lnTo>
                  <a:pt x="918210" y="1056198"/>
                </a:lnTo>
                <a:lnTo>
                  <a:pt x="913130" y="1064747"/>
                </a:lnTo>
                <a:lnTo>
                  <a:pt x="909320" y="1073295"/>
                </a:lnTo>
                <a:lnTo>
                  <a:pt x="905510" y="1080975"/>
                </a:lnTo>
                <a:lnTo>
                  <a:pt x="905510" y="1027437"/>
                </a:lnTo>
                <a:lnTo>
                  <a:pt x="913130" y="1035043"/>
                </a:lnTo>
                <a:lnTo>
                  <a:pt x="919480" y="1039245"/>
                </a:lnTo>
                <a:lnTo>
                  <a:pt x="919480" y="1043882"/>
                </a:lnTo>
                <a:lnTo>
                  <a:pt x="924560" y="1043882"/>
                </a:lnTo>
                <a:lnTo>
                  <a:pt x="928370" y="1048519"/>
                </a:lnTo>
                <a:close/>
              </a:path>
              <a:path w="1197610" h="7315200">
                <a:moveTo>
                  <a:pt x="956310" y="682232"/>
                </a:moveTo>
                <a:lnTo>
                  <a:pt x="956310" y="737872"/>
                </a:lnTo>
                <a:lnTo>
                  <a:pt x="952500" y="737872"/>
                </a:lnTo>
                <a:lnTo>
                  <a:pt x="947418" y="742510"/>
                </a:lnTo>
                <a:lnTo>
                  <a:pt x="942339" y="751781"/>
                </a:lnTo>
                <a:lnTo>
                  <a:pt x="938530" y="756417"/>
                </a:lnTo>
                <a:lnTo>
                  <a:pt x="935990" y="749462"/>
                </a:lnTo>
                <a:lnTo>
                  <a:pt x="932180" y="735553"/>
                </a:lnTo>
                <a:lnTo>
                  <a:pt x="928370" y="728599"/>
                </a:lnTo>
                <a:lnTo>
                  <a:pt x="905510" y="728598"/>
                </a:lnTo>
                <a:lnTo>
                  <a:pt x="905510" y="719325"/>
                </a:lnTo>
                <a:lnTo>
                  <a:pt x="910590" y="714688"/>
                </a:lnTo>
                <a:lnTo>
                  <a:pt x="919480" y="710052"/>
                </a:lnTo>
                <a:lnTo>
                  <a:pt x="924560" y="705415"/>
                </a:lnTo>
                <a:lnTo>
                  <a:pt x="930910" y="699185"/>
                </a:lnTo>
                <a:lnTo>
                  <a:pt x="944880" y="688463"/>
                </a:lnTo>
                <a:lnTo>
                  <a:pt x="952500" y="682232"/>
                </a:lnTo>
                <a:lnTo>
                  <a:pt x="956310" y="682232"/>
                </a:lnTo>
                <a:close/>
              </a:path>
              <a:path w="1197610" h="7315200">
                <a:moveTo>
                  <a:pt x="928370" y="654413"/>
                </a:moveTo>
                <a:lnTo>
                  <a:pt x="923290" y="671076"/>
                </a:lnTo>
                <a:lnTo>
                  <a:pt x="911860" y="702662"/>
                </a:lnTo>
                <a:lnTo>
                  <a:pt x="905510" y="719325"/>
                </a:lnTo>
                <a:lnTo>
                  <a:pt x="905510" y="0"/>
                </a:lnTo>
                <a:lnTo>
                  <a:pt x="910590" y="0"/>
                </a:lnTo>
                <a:lnTo>
                  <a:pt x="910590" y="28479"/>
                </a:lnTo>
                <a:lnTo>
                  <a:pt x="914400" y="33116"/>
                </a:lnTo>
                <a:lnTo>
                  <a:pt x="914400" y="135117"/>
                </a:lnTo>
                <a:lnTo>
                  <a:pt x="919480" y="135117"/>
                </a:lnTo>
                <a:lnTo>
                  <a:pt x="919480" y="649777"/>
                </a:lnTo>
                <a:lnTo>
                  <a:pt x="924560" y="649777"/>
                </a:lnTo>
                <a:lnTo>
                  <a:pt x="924560" y="654413"/>
                </a:lnTo>
                <a:lnTo>
                  <a:pt x="928370" y="654413"/>
                </a:lnTo>
                <a:close/>
              </a:path>
              <a:path w="1197610" h="7315200">
                <a:moveTo>
                  <a:pt x="933450" y="4148053"/>
                </a:moveTo>
                <a:lnTo>
                  <a:pt x="933450" y="4164281"/>
                </a:lnTo>
                <a:lnTo>
                  <a:pt x="928369" y="4164281"/>
                </a:lnTo>
                <a:lnTo>
                  <a:pt x="924560" y="4159645"/>
                </a:lnTo>
                <a:lnTo>
                  <a:pt x="919480" y="4159644"/>
                </a:lnTo>
                <a:lnTo>
                  <a:pt x="919480" y="4201375"/>
                </a:lnTo>
                <a:lnTo>
                  <a:pt x="915670" y="4190218"/>
                </a:lnTo>
                <a:lnTo>
                  <a:pt x="909320" y="4166166"/>
                </a:lnTo>
                <a:lnTo>
                  <a:pt x="908254" y="4163046"/>
                </a:lnTo>
                <a:lnTo>
                  <a:pt x="910590" y="4155009"/>
                </a:lnTo>
                <a:lnTo>
                  <a:pt x="910590" y="4152360"/>
                </a:lnTo>
                <a:lnTo>
                  <a:pt x="914400" y="4150372"/>
                </a:lnTo>
                <a:lnTo>
                  <a:pt x="924560" y="4141099"/>
                </a:lnTo>
                <a:lnTo>
                  <a:pt x="924560" y="4117916"/>
                </a:lnTo>
                <a:lnTo>
                  <a:pt x="928370" y="4122552"/>
                </a:lnTo>
                <a:lnTo>
                  <a:pt x="928370" y="4136462"/>
                </a:lnTo>
                <a:lnTo>
                  <a:pt x="932180" y="4143416"/>
                </a:lnTo>
                <a:lnTo>
                  <a:pt x="933450" y="4148053"/>
                </a:lnTo>
                <a:close/>
              </a:path>
              <a:path w="1197610" h="7315200">
                <a:moveTo>
                  <a:pt x="955040" y="4952495"/>
                </a:moveTo>
                <a:lnTo>
                  <a:pt x="955040" y="5089853"/>
                </a:lnTo>
                <a:lnTo>
                  <a:pt x="952500" y="5071814"/>
                </a:lnTo>
                <a:lnTo>
                  <a:pt x="938530" y="5049863"/>
                </a:lnTo>
                <a:lnTo>
                  <a:pt x="938530" y="5054499"/>
                </a:lnTo>
                <a:lnTo>
                  <a:pt x="933450" y="5054499"/>
                </a:lnTo>
                <a:lnTo>
                  <a:pt x="933450" y="5059136"/>
                </a:lnTo>
                <a:lnTo>
                  <a:pt x="928370" y="5059136"/>
                </a:lnTo>
                <a:lnTo>
                  <a:pt x="928370" y="5045226"/>
                </a:lnTo>
                <a:lnTo>
                  <a:pt x="919480" y="5045226"/>
                </a:lnTo>
                <a:lnTo>
                  <a:pt x="914400" y="5049863"/>
                </a:lnTo>
                <a:lnTo>
                  <a:pt x="910590" y="5049863"/>
                </a:lnTo>
                <a:lnTo>
                  <a:pt x="910590" y="4981039"/>
                </a:lnTo>
                <a:lnTo>
                  <a:pt x="928369" y="4984227"/>
                </a:lnTo>
                <a:lnTo>
                  <a:pt x="938530" y="4984951"/>
                </a:lnTo>
                <a:lnTo>
                  <a:pt x="942340" y="4980315"/>
                </a:lnTo>
                <a:lnTo>
                  <a:pt x="942340" y="4971041"/>
                </a:lnTo>
                <a:lnTo>
                  <a:pt x="952500" y="4961768"/>
                </a:lnTo>
                <a:lnTo>
                  <a:pt x="952500" y="4952495"/>
                </a:lnTo>
                <a:lnTo>
                  <a:pt x="955040" y="4952495"/>
                </a:lnTo>
                <a:close/>
              </a:path>
              <a:path w="1197610" h="7315200">
                <a:moveTo>
                  <a:pt x="914400" y="4252377"/>
                </a:moveTo>
                <a:lnTo>
                  <a:pt x="914400" y="4257013"/>
                </a:lnTo>
                <a:lnTo>
                  <a:pt x="910590" y="4257013"/>
                </a:lnTo>
                <a:lnTo>
                  <a:pt x="910590" y="4252377"/>
                </a:lnTo>
                <a:lnTo>
                  <a:pt x="914400" y="4252377"/>
                </a:lnTo>
                <a:close/>
              </a:path>
              <a:path w="1197610" h="7315200">
                <a:moveTo>
                  <a:pt x="919480" y="4085460"/>
                </a:moveTo>
                <a:lnTo>
                  <a:pt x="919480" y="4099369"/>
                </a:lnTo>
                <a:lnTo>
                  <a:pt x="914400" y="4099369"/>
                </a:lnTo>
                <a:lnTo>
                  <a:pt x="910590" y="4094733"/>
                </a:lnTo>
                <a:lnTo>
                  <a:pt x="910590" y="4090096"/>
                </a:lnTo>
                <a:lnTo>
                  <a:pt x="914400" y="4090096"/>
                </a:lnTo>
                <a:lnTo>
                  <a:pt x="914400" y="4085460"/>
                </a:lnTo>
                <a:lnTo>
                  <a:pt x="919480" y="4085460"/>
                </a:lnTo>
                <a:close/>
              </a:path>
              <a:path w="1197610" h="7315200">
                <a:moveTo>
                  <a:pt x="919480" y="2991234"/>
                </a:moveTo>
                <a:lnTo>
                  <a:pt x="910590" y="2991234"/>
                </a:lnTo>
                <a:lnTo>
                  <a:pt x="910590" y="2980802"/>
                </a:lnTo>
                <a:lnTo>
                  <a:pt x="913130" y="2984279"/>
                </a:lnTo>
                <a:lnTo>
                  <a:pt x="919480" y="2991234"/>
                </a:lnTo>
                <a:close/>
              </a:path>
              <a:path w="1197610" h="7315200">
                <a:moveTo>
                  <a:pt x="947420" y="2893867"/>
                </a:moveTo>
                <a:lnTo>
                  <a:pt x="946150" y="2895388"/>
                </a:lnTo>
                <a:lnTo>
                  <a:pt x="938530" y="2899083"/>
                </a:lnTo>
                <a:lnTo>
                  <a:pt x="928369" y="2903647"/>
                </a:lnTo>
                <a:lnTo>
                  <a:pt x="919480" y="2907777"/>
                </a:lnTo>
                <a:lnTo>
                  <a:pt x="910590" y="2907777"/>
                </a:lnTo>
                <a:lnTo>
                  <a:pt x="910590" y="2602934"/>
                </a:lnTo>
                <a:lnTo>
                  <a:pt x="933450" y="2652766"/>
                </a:lnTo>
                <a:lnTo>
                  <a:pt x="941070" y="2693716"/>
                </a:lnTo>
                <a:lnTo>
                  <a:pt x="941070" y="2846092"/>
                </a:lnTo>
                <a:lnTo>
                  <a:pt x="947420" y="2893867"/>
                </a:lnTo>
                <a:close/>
              </a:path>
              <a:path w="1197610" h="7315200">
                <a:moveTo>
                  <a:pt x="919480" y="1855280"/>
                </a:moveTo>
                <a:lnTo>
                  <a:pt x="910590" y="1855280"/>
                </a:lnTo>
                <a:lnTo>
                  <a:pt x="910590" y="1850644"/>
                </a:lnTo>
                <a:lnTo>
                  <a:pt x="914400" y="1850644"/>
                </a:lnTo>
                <a:lnTo>
                  <a:pt x="919480" y="1855280"/>
                </a:lnTo>
                <a:close/>
              </a:path>
              <a:path w="1197610" h="7315200">
                <a:moveTo>
                  <a:pt x="952500" y="1804276"/>
                </a:moveTo>
                <a:lnTo>
                  <a:pt x="947418" y="1804277"/>
                </a:lnTo>
                <a:lnTo>
                  <a:pt x="942340" y="1808913"/>
                </a:lnTo>
                <a:lnTo>
                  <a:pt x="938530" y="1808913"/>
                </a:lnTo>
                <a:lnTo>
                  <a:pt x="930910" y="1804712"/>
                </a:lnTo>
                <a:lnTo>
                  <a:pt x="916940" y="1794570"/>
                </a:lnTo>
                <a:lnTo>
                  <a:pt x="910590" y="1790368"/>
                </a:lnTo>
                <a:lnTo>
                  <a:pt x="952500" y="1804276"/>
                </a:lnTo>
                <a:close/>
              </a:path>
              <a:path w="1197610" h="7315200">
                <a:moveTo>
                  <a:pt x="947420" y="1516231"/>
                </a:moveTo>
                <a:lnTo>
                  <a:pt x="947420" y="1521446"/>
                </a:lnTo>
                <a:lnTo>
                  <a:pt x="942339" y="1521446"/>
                </a:lnTo>
                <a:lnTo>
                  <a:pt x="933450" y="1516810"/>
                </a:lnTo>
                <a:lnTo>
                  <a:pt x="928370" y="1512173"/>
                </a:lnTo>
                <a:lnTo>
                  <a:pt x="928370" y="1498264"/>
                </a:lnTo>
                <a:lnTo>
                  <a:pt x="924558" y="1498263"/>
                </a:lnTo>
                <a:lnTo>
                  <a:pt x="914400" y="1493627"/>
                </a:lnTo>
                <a:lnTo>
                  <a:pt x="910590" y="1488991"/>
                </a:lnTo>
                <a:lnTo>
                  <a:pt x="918210" y="1484789"/>
                </a:lnTo>
                <a:lnTo>
                  <a:pt x="934720" y="1474647"/>
                </a:lnTo>
                <a:lnTo>
                  <a:pt x="942340" y="1470445"/>
                </a:lnTo>
                <a:lnTo>
                  <a:pt x="942340" y="1498264"/>
                </a:lnTo>
                <a:lnTo>
                  <a:pt x="946150" y="1507900"/>
                </a:lnTo>
                <a:lnTo>
                  <a:pt x="947420" y="1516231"/>
                </a:lnTo>
                <a:close/>
              </a:path>
              <a:path w="1197610" h="7315200">
                <a:moveTo>
                  <a:pt x="914400" y="1322075"/>
                </a:moveTo>
                <a:lnTo>
                  <a:pt x="914400" y="1326711"/>
                </a:lnTo>
                <a:lnTo>
                  <a:pt x="910590" y="1326711"/>
                </a:lnTo>
                <a:lnTo>
                  <a:pt x="910590" y="1322075"/>
                </a:lnTo>
                <a:lnTo>
                  <a:pt x="914400" y="1322075"/>
                </a:lnTo>
                <a:close/>
              </a:path>
              <a:path w="1197610" h="7315200">
                <a:moveTo>
                  <a:pt x="947420" y="1104157"/>
                </a:moveTo>
                <a:lnTo>
                  <a:pt x="947418" y="1127342"/>
                </a:lnTo>
                <a:lnTo>
                  <a:pt x="942340" y="1131977"/>
                </a:lnTo>
                <a:lnTo>
                  <a:pt x="933450" y="1131977"/>
                </a:lnTo>
                <a:lnTo>
                  <a:pt x="928370" y="1136614"/>
                </a:lnTo>
                <a:lnTo>
                  <a:pt x="924560" y="1131976"/>
                </a:lnTo>
                <a:lnTo>
                  <a:pt x="924558" y="1127338"/>
                </a:lnTo>
                <a:lnTo>
                  <a:pt x="914400" y="1118066"/>
                </a:lnTo>
                <a:lnTo>
                  <a:pt x="910590" y="1113430"/>
                </a:lnTo>
                <a:lnTo>
                  <a:pt x="910590" y="1108793"/>
                </a:lnTo>
                <a:lnTo>
                  <a:pt x="919480" y="1106112"/>
                </a:lnTo>
                <a:lnTo>
                  <a:pt x="928369" y="1104736"/>
                </a:lnTo>
                <a:lnTo>
                  <a:pt x="935990" y="1104301"/>
                </a:lnTo>
                <a:lnTo>
                  <a:pt x="944880" y="1104174"/>
                </a:lnTo>
                <a:lnTo>
                  <a:pt x="947420" y="1104157"/>
                </a:lnTo>
                <a:close/>
              </a:path>
              <a:path w="1197610" h="7315200">
                <a:moveTo>
                  <a:pt x="923924" y="23843"/>
                </a:moveTo>
                <a:lnTo>
                  <a:pt x="919480" y="28479"/>
                </a:lnTo>
                <a:lnTo>
                  <a:pt x="910590" y="28479"/>
                </a:lnTo>
                <a:lnTo>
                  <a:pt x="910590" y="0"/>
                </a:lnTo>
                <a:lnTo>
                  <a:pt x="919480" y="0"/>
                </a:lnTo>
                <a:lnTo>
                  <a:pt x="919480" y="23843"/>
                </a:lnTo>
                <a:lnTo>
                  <a:pt x="923924" y="23843"/>
                </a:lnTo>
                <a:close/>
              </a:path>
              <a:path w="1197610" h="7315200">
                <a:moveTo>
                  <a:pt x="947420" y="2221567"/>
                </a:moveTo>
                <a:lnTo>
                  <a:pt x="934720" y="2222364"/>
                </a:lnTo>
                <a:lnTo>
                  <a:pt x="922020" y="2224465"/>
                </a:lnTo>
                <a:lnTo>
                  <a:pt x="911886" y="2227427"/>
                </a:lnTo>
                <a:lnTo>
                  <a:pt x="916940" y="2223161"/>
                </a:lnTo>
                <a:lnTo>
                  <a:pt x="924560" y="2216930"/>
                </a:lnTo>
                <a:lnTo>
                  <a:pt x="924560" y="2212294"/>
                </a:lnTo>
                <a:lnTo>
                  <a:pt x="928370" y="2212295"/>
                </a:lnTo>
                <a:lnTo>
                  <a:pt x="933450" y="2216930"/>
                </a:lnTo>
                <a:lnTo>
                  <a:pt x="933450" y="2221567"/>
                </a:lnTo>
                <a:lnTo>
                  <a:pt x="938530" y="2216930"/>
                </a:lnTo>
                <a:lnTo>
                  <a:pt x="942340" y="2216930"/>
                </a:lnTo>
                <a:lnTo>
                  <a:pt x="942340" y="2221567"/>
                </a:lnTo>
                <a:lnTo>
                  <a:pt x="947420" y="2221567"/>
                </a:lnTo>
                <a:close/>
              </a:path>
              <a:path w="1197610" h="7315200">
                <a:moveTo>
                  <a:pt x="947420" y="5068408"/>
                </a:moveTo>
                <a:lnTo>
                  <a:pt x="938530" y="5073045"/>
                </a:lnTo>
                <a:lnTo>
                  <a:pt x="928370" y="5082318"/>
                </a:lnTo>
                <a:lnTo>
                  <a:pt x="919480" y="5082319"/>
                </a:lnTo>
                <a:lnTo>
                  <a:pt x="914400" y="5077682"/>
                </a:lnTo>
                <a:lnTo>
                  <a:pt x="914400" y="5049863"/>
                </a:lnTo>
                <a:lnTo>
                  <a:pt x="919480" y="5054499"/>
                </a:lnTo>
                <a:lnTo>
                  <a:pt x="924560" y="5054499"/>
                </a:lnTo>
                <a:lnTo>
                  <a:pt x="924560" y="5063772"/>
                </a:lnTo>
                <a:lnTo>
                  <a:pt x="928370" y="5063772"/>
                </a:lnTo>
                <a:lnTo>
                  <a:pt x="928370" y="5059136"/>
                </a:lnTo>
                <a:lnTo>
                  <a:pt x="933450" y="5063772"/>
                </a:lnTo>
                <a:lnTo>
                  <a:pt x="942340" y="5063772"/>
                </a:lnTo>
                <a:lnTo>
                  <a:pt x="947420" y="5068408"/>
                </a:lnTo>
                <a:close/>
              </a:path>
              <a:path w="1197610" h="7315200">
                <a:moveTo>
                  <a:pt x="919480" y="4247740"/>
                </a:moveTo>
                <a:lnTo>
                  <a:pt x="919480" y="4261650"/>
                </a:lnTo>
                <a:lnTo>
                  <a:pt x="914400" y="4261650"/>
                </a:lnTo>
                <a:lnTo>
                  <a:pt x="914400" y="4247740"/>
                </a:lnTo>
                <a:lnTo>
                  <a:pt x="919480" y="4247740"/>
                </a:lnTo>
                <a:close/>
              </a:path>
              <a:path w="1197610" h="7315200">
                <a:moveTo>
                  <a:pt x="938530" y="4238467"/>
                </a:moveTo>
                <a:lnTo>
                  <a:pt x="938530" y="4243104"/>
                </a:lnTo>
                <a:lnTo>
                  <a:pt x="924558" y="4243105"/>
                </a:lnTo>
                <a:lnTo>
                  <a:pt x="919480" y="4247740"/>
                </a:lnTo>
                <a:lnTo>
                  <a:pt x="914400" y="4243103"/>
                </a:lnTo>
                <a:lnTo>
                  <a:pt x="914400" y="4233830"/>
                </a:lnTo>
                <a:lnTo>
                  <a:pt x="919480" y="4238467"/>
                </a:lnTo>
                <a:lnTo>
                  <a:pt x="924560" y="4238467"/>
                </a:lnTo>
                <a:lnTo>
                  <a:pt x="924560" y="4233830"/>
                </a:lnTo>
                <a:lnTo>
                  <a:pt x="928370" y="4233831"/>
                </a:lnTo>
                <a:lnTo>
                  <a:pt x="933450" y="4233831"/>
                </a:lnTo>
                <a:lnTo>
                  <a:pt x="933450" y="4238467"/>
                </a:lnTo>
                <a:lnTo>
                  <a:pt x="938530" y="4238467"/>
                </a:lnTo>
                <a:close/>
              </a:path>
              <a:path w="1197610" h="7315200">
                <a:moveTo>
                  <a:pt x="924560" y="1530719"/>
                </a:moveTo>
                <a:lnTo>
                  <a:pt x="924560" y="1544629"/>
                </a:lnTo>
                <a:lnTo>
                  <a:pt x="914400" y="1544629"/>
                </a:lnTo>
                <a:lnTo>
                  <a:pt x="915670" y="1534921"/>
                </a:lnTo>
                <a:lnTo>
                  <a:pt x="919480" y="1517244"/>
                </a:lnTo>
                <a:lnTo>
                  <a:pt x="919480" y="1530719"/>
                </a:lnTo>
                <a:lnTo>
                  <a:pt x="924560" y="1530719"/>
                </a:lnTo>
                <a:close/>
              </a:path>
              <a:path w="1197610" h="7315200">
                <a:moveTo>
                  <a:pt x="919480" y="1317438"/>
                </a:moveTo>
                <a:lnTo>
                  <a:pt x="919480" y="1331348"/>
                </a:lnTo>
                <a:lnTo>
                  <a:pt x="914400" y="1331348"/>
                </a:lnTo>
                <a:lnTo>
                  <a:pt x="914400" y="1317438"/>
                </a:lnTo>
                <a:lnTo>
                  <a:pt x="919480" y="1317438"/>
                </a:lnTo>
                <a:close/>
              </a:path>
              <a:path w="1197610" h="7315200">
                <a:moveTo>
                  <a:pt x="956310" y="1252527"/>
                </a:moveTo>
                <a:lnTo>
                  <a:pt x="956310" y="1382350"/>
                </a:lnTo>
                <a:lnTo>
                  <a:pt x="952500" y="1382350"/>
                </a:lnTo>
                <a:lnTo>
                  <a:pt x="952500" y="1298892"/>
                </a:lnTo>
                <a:lnTo>
                  <a:pt x="947420" y="1294256"/>
                </a:lnTo>
                <a:lnTo>
                  <a:pt x="942340" y="1294256"/>
                </a:lnTo>
                <a:lnTo>
                  <a:pt x="942339" y="1298893"/>
                </a:lnTo>
                <a:lnTo>
                  <a:pt x="938530" y="1303529"/>
                </a:lnTo>
                <a:lnTo>
                  <a:pt x="928369" y="1303529"/>
                </a:lnTo>
                <a:lnTo>
                  <a:pt x="924560" y="1298893"/>
                </a:lnTo>
                <a:lnTo>
                  <a:pt x="919480" y="1298892"/>
                </a:lnTo>
                <a:lnTo>
                  <a:pt x="914400" y="1294256"/>
                </a:lnTo>
                <a:lnTo>
                  <a:pt x="919480" y="1294256"/>
                </a:lnTo>
                <a:lnTo>
                  <a:pt x="919480" y="1283147"/>
                </a:lnTo>
                <a:lnTo>
                  <a:pt x="922020" y="1282230"/>
                </a:lnTo>
                <a:lnTo>
                  <a:pt x="935990" y="1278463"/>
                </a:lnTo>
                <a:lnTo>
                  <a:pt x="942340" y="1275710"/>
                </a:lnTo>
                <a:lnTo>
                  <a:pt x="946150" y="1269479"/>
                </a:lnTo>
                <a:lnTo>
                  <a:pt x="953770" y="1258757"/>
                </a:lnTo>
                <a:lnTo>
                  <a:pt x="956310" y="1252527"/>
                </a:lnTo>
                <a:close/>
              </a:path>
              <a:path w="1197610" h="7315200">
                <a:moveTo>
                  <a:pt x="938530" y="70208"/>
                </a:moveTo>
                <a:lnTo>
                  <a:pt x="938530" y="125844"/>
                </a:lnTo>
                <a:lnTo>
                  <a:pt x="933450" y="121207"/>
                </a:lnTo>
                <a:lnTo>
                  <a:pt x="928369" y="125844"/>
                </a:lnTo>
                <a:lnTo>
                  <a:pt x="919480" y="130480"/>
                </a:lnTo>
                <a:lnTo>
                  <a:pt x="914400" y="135117"/>
                </a:lnTo>
                <a:lnTo>
                  <a:pt x="914400" y="65572"/>
                </a:lnTo>
                <a:lnTo>
                  <a:pt x="919480" y="70208"/>
                </a:lnTo>
                <a:lnTo>
                  <a:pt x="924560" y="70208"/>
                </a:lnTo>
                <a:lnTo>
                  <a:pt x="924560" y="23843"/>
                </a:lnTo>
                <a:lnTo>
                  <a:pt x="933450" y="28479"/>
                </a:lnTo>
                <a:lnTo>
                  <a:pt x="933450" y="70208"/>
                </a:lnTo>
                <a:lnTo>
                  <a:pt x="938530" y="70208"/>
                </a:lnTo>
                <a:close/>
              </a:path>
              <a:path w="1197610" h="7315200">
                <a:moveTo>
                  <a:pt x="919480" y="51662"/>
                </a:moveTo>
                <a:lnTo>
                  <a:pt x="919480" y="56299"/>
                </a:lnTo>
                <a:lnTo>
                  <a:pt x="914400" y="60935"/>
                </a:lnTo>
                <a:lnTo>
                  <a:pt x="914400" y="47026"/>
                </a:lnTo>
                <a:lnTo>
                  <a:pt x="919480" y="51662"/>
                </a:lnTo>
                <a:close/>
              </a:path>
              <a:path w="1197610" h="7315200">
                <a:moveTo>
                  <a:pt x="919480" y="28480"/>
                </a:moveTo>
                <a:lnTo>
                  <a:pt x="919480" y="42389"/>
                </a:lnTo>
                <a:lnTo>
                  <a:pt x="914400" y="37752"/>
                </a:lnTo>
                <a:lnTo>
                  <a:pt x="914400" y="28480"/>
                </a:lnTo>
                <a:lnTo>
                  <a:pt x="919480" y="28480"/>
                </a:lnTo>
                <a:close/>
              </a:path>
              <a:path w="1197610" h="7315200">
                <a:moveTo>
                  <a:pt x="1003300" y="3960273"/>
                </a:moveTo>
                <a:lnTo>
                  <a:pt x="998220" y="3955636"/>
                </a:lnTo>
                <a:lnTo>
                  <a:pt x="989330" y="3955636"/>
                </a:lnTo>
                <a:lnTo>
                  <a:pt x="984250" y="3951000"/>
                </a:lnTo>
                <a:lnTo>
                  <a:pt x="977900" y="3957230"/>
                </a:lnTo>
                <a:lnTo>
                  <a:pt x="963930" y="3967952"/>
                </a:lnTo>
                <a:lnTo>
                  <a:pt x="956310" y="3974183"/>
                </a:lnTo>
                <a:lnTo>
                  <a:pt x="956310" y="3923180"/>
                </a:lnTo>
                <a:lnTo>
                  <a:pt x="952500" y="3923180"/>
                </a:lnTo>
                <a:lnTo>
                  <a:pt x="952500" y="3918543"/>
                </a:lnTo>
                <a:lnTo>
                  <a:pt x="947418" y="3918546"/>
                </a:lnTo>
                <a:lnTo>
                  <a:pt x="933450" y="3946363"/>
                </a:lnTo>
                <a:lnTo>
                  <a:pt x="919480" y="3951434"/>
                </a:lnTo>
                <a:lnTo>
                  <a:pt x="915670" y="3959113"/>
                </a:lnTo>
                <a:lnTo>
                  <a:pt x="915670" y="3758061"/>
                </a:lnTo>
                <a:lnTo>
                  <a:pt x="916940" y="3757351"/>
                </a:lnTo>
                <a:lnTo>
                  <a:pt x="922020" y="3753366"/>
                </a:lnTo>
                <a:lnTo>
                  <a:pt x="925830" y="3748512"/>
                </a:lnTo>
                <a:lnTo>
                  <a:pt x="928370" y="3742354"/>
                </a:lnTo>
                <a:lnTo>
                  <a:pt x="928370" y="3413160"/>
                </a:lnTo>
                <a:lnTo>
                  <a:pt x="938530" y="3417796"/>
                </a:lnTo>
                <a:lnTo>
                  <a:pt x="938530" y="3872178"/>
                </a:lnTo>
                <a:lnTo>
                  <a:pt x="944880" y="3876380"/>
                </a:lnTo>
                <a:lnTo>
                  <a:pt x="958850" y="3886523"/>
                </a:lnTo>
                <a:lnTo>
                  <a:pt x="961390" y="3887923"/>
                </a:lnTo>
                <a:lnTo>
                  <a:pt x="961390" y="3913907"/>
                </a:lnTo>
                <a:lnTo>
                  <a:pt x="966470" y="3918543"/>
                </a:lnTo>
                <a:lnTo>
                  <a:pt x="970280" y="3918543"/>
                </a:lnTo>
                <a:lnTo>
                  <a:pt x="970280" y="3862905"/>
                </a:lnTo>
                <a:lnTo>
                  <a:pt x="984251" y="3862909"/>
                </a:lnTo>
                <a:lnTo>
                  <a:pt x="990600" y="3887247"/>
                </a:lnTo>
                <a:lnTo>
                  <a:pt x="995680" y="3911589"/>
                </a:lnTo>
                <a:lnTo>
                  <a:pt x="1003300" y="3960273"/>
                </a:lnTo>
                <a:close/>
              </a:path>
              <a:path w="1197610" h="7315200">
                <a:moveTo>
                  <a:pt x="924560" y="4252377"/>
                </a:moveTo>
                <a:lnTo>
                  <a:pt x="924560" y="4257013"/>
                </a:lnTo>
                <a:lnTo>
                  <a:pt x="919480" y="4257013"/>
                </a:lnTo>
                <a:lnTo>
                  <a:pt x="919480" y="4252377"/>
                </a:lnTo>
                <a:lnTo>
                  <a:pt x="924560" y="4252377"/>
                </a:lnTo>
                <a:close/>
              </a:path>
              <a:path w="1197610" h="7315200">
                <a:moveTo>
                  <a:pt x="924560" y="4173554"/>
                </a:moveTo>
                <a:lnTo>
                  <a:pt x="924560" y="4224557"/>
                </a:lnTo>
                <a:lnTo>
                  <a:pt x="919480" y="4224557"/>
                </a:lnTo>
                <a:lnTo>
                  <a:pt x="919480" y="4164281"/>
                </a:lnTo>
                <a:lnTo>
                  <a:pt x="924560" y="4173554"/>
                </a:lnTo>
                <a:close/>
              </a:path>
              <a:path w="1197610" h="7315200">
                <a:moveTo>
                  <a:pt x="924560" y="4090097"/>
                </a:moveTo>
                <a:lnTo>
                  <a:pt x="922232" y="4094733"/>
                </a:lnTo>
                <a:lnTo>
                  <a:pt x="919480" y="4094733"/>
                </a:lnTo>
                <a:lnTo>
                  <a:pt x="919480" y="4090096"/>
                </a:lnTo>
                <a:lnTo>
                  <a:pt x="924560" y="4090097"/>
                </a:lnTo>
                <a:close/>
              </a:path>
              <a:path w="1197610" h="7315200">
                <a:moveTo>
                  <a:pt x="928370" y="4080824"/>
                </a:moveTo>
                <a:lnTo>
                  <a:pt x="928370" y="4117916"/>
                </a:lnTo>
                <a:lnTo>
                  <a:pt x="924560" y="4117916"/>
                </a:lnTo>
                <a:lnTo>
                  <a:pt x="924560" y="4090096"/>
                </a:lnTo>
                <a:lnTo>
                  <a:pt x="919480" y="4085461"/>
                </a:lnTo>
                <a:lnTo>
                  <a:pt x="924558" y="4080825"/>
                </a:lnTo>
                <a:lnTo>
                  <a:pt x="928370" y="4080824"/>
                </a:lnTo>
                <a:close/>
              </a:path>
              <a:path w="1197610" h="7315200">
                <a:moveTo>
                  <a:pt x="938530" y="3983455"/>
                </a:moveTo>
                <a:lnTo>
                  <a:pt x="938530" y="4057640"/>
                </a:lnTo>
                <a:lnTo>
                  <a:pt x="933450" y="4057640"/>
                </a:lnTo>
                <a:lnTo>
                  <a:pt x="933450" y="4034458"/>
                </a:lnTo>
                <a:lnTo>
                  <a:pt x="928370" y="4034458"/>
                </a:lnTo>
                <a:lnTo>
                  <a:pt x="928370" y="4020547"/>
                </a:lnTo>
                <a:lnTo>
                  <a:pt x="919480" y="4020547"/>
                </a:lnTo>
                <a:lnTo>
                  <a:pt x="919480" y="3988091"/>
                </a:lnTo>
                <a:lnTo>
                  <a:pt x="924560" y="3988091"/>
                </a:lnTo>
                <a:lnTo>
                  <a:pt x="928369" y="3983455"/>
                </a:lnTo>
                <a:lnTo>
                  <a:pt x="938530" y="3983455"/>
                </a:lnTo>
                <a:close/>
              </a:path>
              <a:path w="1197610" h="7315200">
                <a:moveTo>
                  <a:pt x="928370" y="3978818"/>
                </a:moveTo>
                <a:lnTo>
                  <a:pt x="919480" y="3988091"/>
                </a:lnTo>
                <a:lnTo>
                  <a:pt x="919480" y="3968531"/>
                </a:lnTo>
                <a:lnTo>
                  <a:pt x="928370" y="3978818"/>
                </a:lnTo>
                <a:close/>
              </a:path>
              <a:path w="1197610" h="7315200">
                <a:moveTo>
                  <a:pt x="928370" y="2453394"/>
                </a:moveTo>
                <a:lnTo>
                  <a:pt x="928370" y="2458030"/>
                </a:lnTo>
                <a:lnTo>
                  <a:pt x="924560" y="2458030"/>
                </a:lnTo>
                <a:lnTo>
                  <a:pt x="924560" y="2462666"/>
                </a:lnTo>
                <a:lnTo>
                  <a:pt x="919480" y="2462666"/>
                </a:lnTo>
                <a:lnTo>
                  <a:pt x="919480" y="2448757"/>
                </a:lnTo>
                <a:lnTo>
                  <a:pt x="924558" y="2453393"/>
                </a:lnTo>
                <a:lnTo>
                  <a:pt x="928370" y="2453394"/>
                </a:lnTo>
                <a:close/>
              </a:path>
              <a:path w="1197610" h="7315200">
                <a:moveTo>
                  <a:pt x="928370" y="2165929"/>
                </a:moveTo>
                <a:lnTo>
                  <a:pt x="928369" y="2176361"/>
                </a:lnTo>
                <a:lnTo>
                  <a:pt x="923290" y="2197225"/>
                </a:lnTo>
                <a:lnTo>
                  <a:pt x="919480" y="2207657"/>
                </a:lnTo>
                <a:lnTo>
                  <a:pt x="919480" y="2161292"/>
                </a:lnTo>
                <a:lnTo>
                  <a:pt x="924560" y="2161292"/>
                </a:lnTo>
                <a:lnTo>
                  <a:pt x="924560" y="2165929"/>
                </a:lnTo>
                <a:lnTo>
                  <a:pt x="928370" y="2165929"/>
                </a:lnTo>
                <a:close/>
              </a:path>
              <a:path w="1197610" h="7315200">
                <a:moveTo>
                  <a:pt x="924560" y="2161292"/>
                </a:moveTo>
                <a:lnTo>
                  <a:pt x="919480" y="2161292"/>
                </a:lnTo>
                <a:lnTo>
                  <a:pt x="919480" y="2160809"/>
                </a:lnTo>
                <a:lnTo>
                  <a:pt x="924560" y="2161292"/>
                </a:lnTo>
                <a:close/>
              </a:path>
              <a:path w="1197610" h="7315200">
                <a:moveTo>
                  <a:pt x="924560" y="1859917"/>
                </a:moveTo>
                <a:lnTo>
                  <a:pt x="922712" y="1863289"/>
                </a:lnTo>
                <a:lnTo>
                  <a:pt x="919480" y="1859917"/>
                </a:lnTo>
                <a:lnTo>
                  <a:pt x="924560" y="1859917"/>
                </a:lnTo>
                <a:close/>
              </a:path>
              <a:path w="1197610" h="7315200">
                <a:moveTo>
                  <a:pt x="924560" y="1521446"/>
                </a:moveTo>
                <a:lnTo>
                  <a:pt x="924560" y="1526082"/>
                </a:lnTo>
                <a:lnTo>
                  <a:pt x="919480" y="1526082"/>
                </a:lnTo>
                <a:lnTo>
                  <a:pt x="919480" y="1516809"/>
                </a:lnTo>
                <a:lnTo>
                  <a:pt x="924560" y="1521446"/>
                </a:lnTo>
                <a:close/>
              </a:path>
              <a:path w="1197610" h="7315200">
                <a:moveTo>
                  <a:pt x="933450" y="1382349"/>
                </a:moveTo>
                <a:lnTo>
                  <a:pt x="933450" y="1386986"/>
                </a:lnTo>
                <a:lnTo>
                  <a:pt x="928370" y="1386987"/>
                </a:lnTo>
                <a:lnTo>
                  <a:pt x="928370" y="1414805"/>
                </a:lnTo>
                <a:lnTo>
                  <a:pt x="924560" y="1410169"/>
                </a:lnTo>
                <a:lnTo>
                  <a:pt x="919480" y="1410169"/>
                </a:lnTo>
                <a:lnTo>
                  <a:pt x="924560" y="1405533"/>
                </a:lnTo>
                <a:lnTo>
                  <a:pt x="924560" y="1377713"/>
                </a:lnTo>
                <a:lnTo>
                  <a:pt x="928369" y="1382349"/>
                </a:lnTo>
                <a:lnTo>
                  <a:pt x="933450" y="1382349"/>
                </a:lnTo>
                <a:close/>
              </a:path>
              <a:path w="1197610" h="7315200">
                <a:moveTo>
                  <a:pt x="924560" y="1363803"/>
                </a:moveTo>
                <a:lnTo>
                  <a:pt x="924560" y="1377713"/>
                </a:lnTo>
                <a:lnTo>
                  <a:pt x="919480" y="1373076"/>
                </a:lnTo>
                <a:lnTo>
                  <a:pt x="919480" y="1363803"/>
                </a:lnTo>
                <a:lnTo>
                  <a:pt x="924560" y="1363803"/>
                </a:lnTo>
                <a:close/>
              </a:path>
              <a:path w="1197610" h="7315200">
                <a:moveTo>
                  <a:pt x="924560" y="1349894"/>
                </a:moveTo>
                <a:lnTo>
                  <a:pt x="919480" y="1349894"/>
                </a:lnTo>
                <a:lnTo>
                  <a:pt x="919480" y="1345257"/>
                </a:lnTo>
                <a:lnTo>
                  <a:pt x="924560" y="1349894"/>
                </a:lnTo>
                <a:close/>
              </a:path>
              <a:path w="1197610" h="7315200">
                <a:moveTo>
                  <a:pt x="924560" y="1335984"/>
                </a:moveTo>
                <a:lnTo>
                  <a:pt x="919480" y="1335985"/>
                </a:lnTo>
                <a:lnTo>
                  <a:pt x="924560" y="1335984"/>
                </a:lnTo>
                <a:close/>
              </a:path>
              <a:path w="1197610" h="7315200">
                <a:moveTo>
                  <a:pt x="924560" y="1322075"/>
                </a:moveTo>
                <a:lnTo>
                  <a:pt x="924560" y="1326711"/>
                </a:lnTo>
                <a:lnTo>
                  <a:pt x="919480" y="1326711"/>
                </a:lnTo>
                <a:lnTo>
                  <a:pt x="919480" y="1322075"/>
                </a:lnTo>
                <a:lnTo>
                  <a:pt x="924560" y="1322075"/>
                </a:lnTo>
                <a:close/>
              </a:path>
              <a:path w="1197610" h="7315200">
                <a:moveTo>
                  <a:pt x="966470" y="580228"/>
                </a:moveTo>
                <a:lnTo>
                  <a:pt x="966470" y="612684"/>
                </a:lnTo>
                <a:lnTo>
                  <a:pt x="942339" y="612685"/>
                </a:lnTo>
                <a:lnTo>
                  <a:pt x="935990" y="622392"/>
                </a:lnTo>
                <a:lnTo>
                  <a:pt x="925830" y="640069"/>
                </a:lnTo>
                <a:lnTo>
                  <a:pt x="919480" y="649777"/>
                </a:lnTo>
                <a:lnTo>
                  <a:pt x="919480" y="334490"/>
                </a:lnTo>
                <a:lnTo>
                  <a:pt x="923290" y="342170"/>
                </a:lnTo>
                <a:lnTo>
                  <a:pt x="928370" y="350718"/>
                </a:lnTo>
                <a:lnTo>
                  <a:pt x="928370" y="524588"/>
                </a:lnTo>
                <a:lnTo>
                  <a:pt x="932180" y="528065"/>
                </a:lnTo>
                <a:lnTo>
                  <a:pt x="932180" y="567114"/>
                </a:lnTo>
                <a:lnTo>
                  <a:pt x="933450" y="580226"/>
                </a:lnTo>
                <a:lnTo>
                  <a:pt x="938530" y="575590"/>
                </a:lnTo>
                <a:lnTo>
                  <a:pt x="947421" y="570953"/>
                </a:lnTo>
                <a:lnTo>
                  <a:pt x="952500" y="566316"/>
                </a:lnTo>
                <a:lnTo>
                  <a:pt x="952500" y="492133"/>
                </a:lnTo>
                <a:lnTo>
                  <a:pt x="956310" y="492133"/>
                </a:lnTo>
                <a:lnTo>
                  <a:pt x="956310" y="561682"/>
                </a:lnTo>
                <a:lnTo>
                  <a:pt x="961390" y="566318"/>
                </a:lnTo>
                <a:lnTo>
                  <a:pt x="961390" y="580228"/>
                </a:lnTo>
                <a:lnTo>
                  <a:pt x="966470" y="580228"/>
                </a:lnTo>
                <a:close/>
              </a:path>
              <a:path w="1197610" h="7315200">
                <a:moveTo>
                  <a:pt x="975360" y="311308"/>
                </a:moveTo>
                <a:lnTo>
                  <a:pt x="961390" y="315582"/>
                </a:lnTo>
                <a:lnTo>
                  <a:pt x="947418" y="321161"/>
                </a:lnTo>
                <a:lnTo>
                  <a:pt x="933450" y="327608"/>
                </a:lnTo>
                <a:lnTo>
                  <a:pt x="919480" y="334490"/>
                </a:lnTo>
                <a:lnTo>
                  <a:pt x="919480" y="139754"/>
                </a:lnTo>
                <a:lnTo>
                  <a:pt x="924560" y="139754"/>
                </a:lnTo>
                <a:lnTo>
                  <a:pt x="938530" y="125844"/>
                </a:lnTo>
                <a:lnTo>
                  <a:pt x="938530" y="74845"/>
                </a:lnTo>
                <a:lnTo>
                  <a:pt x="942340" y="74845"/>
                </a:lnTo>
                <a:lnTo>
                  <a:pt x="942340" y="28480"/>
                </a:lnTo>
                <a:lnTo>
                  <a:pt x="947421" y="19206"/>
                </a:lnTo>
                <a:lnTo>
                  <a:pt x="949960" y="16888"/>
                </a:lnTo>
                <a:lnTo>
                  <a:pt x="952500" y="19206"/>
                </a:lnTo>
                <a:lnTo>
                  <a:pt x="952500" y="121209"/>
                </a:lnTo>
                <a:lnTo>
                  <a:pt x="956310" y="116572"/>
                </a:lnTo>
                <a:lnTo>
                  <a:pt x="960120" y="117605"/>
                </a:lnTo>
                <a:lnTo>
                  <a:pt x="960120" y="287545"/>
                </a:lnTo>
                <a:lnTo>
                  <a:pt x="975360" y="311308"/>
                </a:lnTo>
                <a:close/>
              </a:path>
              <a:path w="1197610" h="7315200">
                <a:moveTo>
                  <a:pt x="924560" y="23843"/>
                </a:moveTo>
                <a:lnTo>
                  <a:pt x="924560" y="60936"/>
                </a:lnTo>
                <a:lnTo>
                  <a:pt x="919480" y="56300"/>
                </a:lnTo>
                <a:lnTo>
                  <a:pt x="919480" y="28479"/>
                </a:lnTo>
                <a:lnTo>
                  <a:pt x="923924" y="23843"/>
                </a:lnTo>
                <a:lnTo>
                  <a:pt x="924560" y="23843"/>
                </a:lnTo>
                <a:close/>
              </a:path>
              <a:path w="1197610" h="7315200">
                <a:moveTo>
                  <a:pt x="966470" y="5297"/>
                </a:moveTo>
                <a:lnTo>
                  <a:pt x="966470" y="9933"/>
                </a:lnTo>
                <a:lnTo>
                  <a:pt x="956310" y="9933"/>
                </a:lnTo>
                <a:lnTo>
                  <a:pt x="956310" y="14569"/>
                </a:lnTo>
                <a:lnTo>
                  <a:pt x="952500" y="14569"/>
                </a:lnTo>
                <a:lnTo>
                  <a:pt x="949960" y="16888"/>
                </a:lnTo>
                <a:lnTo>
                  <a:pt x="947421" y="14570"/>
                </a:lnTo>
                <a:lnTo>
                  <a:pt x="942339" y="14570"/>
                </a:lnTo>
                <a:lnTo>
                  <a:pt x="938530" y="19206"/>
                </a:lnTo>
                <a:lnTo>
                  <a:pt x="928369" y="19206"/>
                </a:lnTo>
                <a:lnTo>
                  <a:pt x="923924" y="23843"/>
                </a:lnTo>
                <a:lnTo>
                  <a:pt x="919480" y="23843"/>
                </a:lnTo>
                <a:lnTo>
                  <a:pt x="919480" y="0"/>
                </a:lnTo>
                <a:lnTo>
                  <a:pt x="961390" y="0"/>
                </a:lnTo>
                <a:lnTo>
                  <a:pt x="961390" y="660"/>
                </a:lnTo>
                <a:lnTo>
                  <a:pt x="966470" y="5297"/>
                </a:lnTo>
                <a:close/>
              </a:path>
              <a:path w="1197610" h="7315200">
                <a:moveTo>
                  <a:pt x="928370" y="5116918"/>
                </a:moveTo>
                <a:lnTo>
                  <a:pt x="928370" y="5119411"/>
                </a:lnTo>
                <a:lnTo>
                  <a:pt x="924560" y="5119411"/>
                </a:lnTo>
                <a:lnTo>
                  <a:pt x="928370" y="5116918"/>
                </a:lnTo>
                <a:close/>
              </a:path>
              <a:path w="1197610" h="7315200">
                <a:moveTo>
                  <a:pt x="928370" y="5063772"/>
                </a:moveTo>
                <a:lnTo>
                  <a:pt x="924560" y="5063772"/>
                </a:lnTo>
                <a:lnTo>
                  <a:pt x="926465" y="5061454"/>
                </a:lnTo>
                <a:lnTo>
                  <a:pt x="928370" y="5063772"/>
                </a:lnTo>
                <a:close/>
              </a:path>
              <a:path w="1197610" h="7315200">
                <a:moveTo>
                  <a:pt x="926465" y="5061454"/>
                </a:moveTo>
                <a:lnTo>
                  <a:pt x="924560" y="5063772"/>
                </a:lnTo>
                <a:lnTo>
                  <a:pt x="924560" y="5059136"/>
                </a:lnTo>
                <a:lnTo>
                  <a:pt x="926465" y="5061454"/>
                </a:lnTo>
                <a:close/>
              </a:path>
              <a:path w="1197610" h="7315200">
                <a:moveTo>
                  <a:pt x="928370" y="5049863"/>
                </a:moveTo>
                <a:lnTo>
                  <a:pt x="928370" y="5054499"/>
                </a:lnTo>
                <a:lnTo>
                  <a:pt x="924560" y="5054499"/>
                </a:lnTo>
                <a:lnTo>
                  <a:pt x="928370" y="5049863"/>
                </a:lnTo>
                <a:close/>
              </a:path>
              <a:path w="1197610" h="7315200">
                <a:moveTo>
                  <a:pt x="933450" y="4308015"/>
                </a:moveTo>
                <a:lnTo>
                  <a:pt x="933450" y="4428566"/>
                </a:lnTo>
                <a:lnTo>
                  <a:pt x="928370" y="4428566"/>
                </a:lnTo>
                <a:lnTo>
                  <a:pt x="928370" y="4423930"/>
                </a:lnTo>
                <a:lnTo>
                  <a:pt x="924560" y="4423930"/>
                </a:lnTo>
                <a:lnTo>
                  <a:pt x="924560" y="4308015"/>
                </a:lnTo>
                <a:lnTo>
                  <a:pt x="933450" y="4308015"/>
                </a:lnTo>
                <a:close/>
              </a:path>
              <a:path w="1197610" h="7315200">
                <a:moveTo>
                  <a:pt x="933450" y="4270712"/>
                </a:moveTo>
                <a:lnTo>
                  <a:pt x="933450" y="4308015"/>
                </a:lnTo>
                <a:lnTo>
                  <a:pt x="930910" y="4287151"/>
                </a:lnTo>
                <a:lnTo>
                  <a:pt x="927100" y="4276718"/>
                </a:lnTo>
                <a:lnTo>
                  <a:pt x="924560" y="4266286"/>
                </a:lnTo>
                <a:lnTo>
                  <a:pt x="933450" y="4270712"/>
                </a:lnTo>
                <a:close/>
              </a:path>
              <a:path w="1197610" h="7315200">
                <a:moveTo>
                  <a:pt x="933450" y="4247740"/>
                </a:moveTo>
                <a:lnTo>
                  <a:pt x="928370" y="4252376"/>
                </a:lnTo>
                <a:lnTo>
                  <a:pt x="924560" y="4252377"/>
                </a:lnTo>
                <a:lnTo>
                  <a:pt x="924560" y="4247740"/>
                </a:lnTo>
                <a:lnTo>
                  <a:pt x="933450" y="4247740"/>
                </a:lnTo>
                <a:close/>
              </a:path>
              <a:path w="1197610" h="7315200">
                <a:moveTo>
                  <a:pt x="952500" y="4136461"/>
                </a:moveTo>
                <a:lnTo>
                  <a:pt x="952500" y="4210648"/>
                </a:lnTo>
                <a:lnTo>
                  <a:pt x="947420" y="4210648"/>
                </a:lnTo>
                <a:lnTo>
                  <a:pt x="947420" y="4206011"/>
                </a:lnTo>
                <a:lnTo>
                  <a:pt x="942340" y="4206011"/>
                </a:lnTo>
                <a:lnTo>
                  <a:pt x="942340" y="4229194"/>
                </a:lnTo>
                <a:lnTo>
                  <a:pt x="938530" y="4229194"/>
                </a:lnTo>
                <a:lnTo>
                  <a:pt x="933450" y="4233831"/>
                </a:lnTo>
                <a:lnTo>
                  <a:pt x="928370" y="4233831"/>
                </a:lnTo>
                <a:lnTo>
                  <a:pt x="928370" y="4229194"/>
                </a:lnTo>
                <a:lnTo>
                  <a:pt x="924560" y="4229194"/>
                </a:lnTo>
                <a:lnTo>
                  <a:pt x="924560" y="4178190"/>
                </a:lnTo>
                <a:lnTo>
                  <a:pt x="933450" y="4168917"/>
                </a:lnTo>
                <a:lnTo>
                  <a:pt x="933450" y="4148053"/>
                </a:lnTo>
                <a:lnTo>
                  <a:pt x="935990" y="4157326"/>
                </a:lnTo>
                <a:lnTo>
                  <a:pt x="938530" y="4164281"/>
                </a:lnTo>
                <a:lnTo>
                  <a:pt x="952500" y="4136461"/>
                </a:lnTo>
                <a:close/>
              </a:path>
              <a:path w="1197610" h="7315200">
                <a:moveTo>
                  <a:pt x="928370" y="4020547"/>
                </a:moveTo>
                <a:lnTo>
                  <a:pt x="928370" y="4029821"/>
                </a:lnTo>
                <a:lnTo>
                  <a:pt x="924560" y="4029821"/>
                </a:lnTo>
                <a:lnTo>
                  <a:pt x="924560" y="4020547"/>
                </a:lnTo>
                <a:lnTo>
                  <a:pt x="928370" y="4020547"/>
                </a:lnTo>
                <a:close/>
              </a:path>
              <a:path w="1197610" h="7315200">
                <a:moveTo>
                  <a:pt x="933450" y="3330017"/>
                </a:moveTo>
                <a:lnTo>
                  <a:pt x="933450" y="3394615"/>
                </a:lnTo>
                <a:lnTo>
                  <a:pt x="924560" y="3394615"/>
                </a:lnTo>
                <a:lnTo>
                  <a:pt x="924560" y="3325543"/>
                </a:lnTo>
                <a:lnTo>
                  <a:pt x="933450" y="3330017"/>
                </a:lnTo>
                <a:close/>
              </a:path>
              <a:path w="1197610" h="7315200">
                <a:moveTo>
                  <a:pt x="924915" y="1535356"/>
                </a:moveTo>
                <a:lnTo>
                  <a:pt x="924560" y="1536950"/>
                </a:lnTo>
                <a:lnTo>
                  <a:pt x="924560" y="1535356"/>
                </a:lnTo>
                <a:lnTo>
                  <a:pt x="924915" y="1535356"/>
                </a:lnTo>
                <a:close/>
              </a:path>
              <a:path w="1197610" h="7315200">
                <a:moveTo>
                  <a:pt x="928370" y="1368440"/>
                </a:moveTo>
                <a:lnTo>
                  <a:pt x="928370" y="1373076"/>
                </a:lnTo>
                <a:lnTo>
                  <a:pt x="924560" y="1373076"/>
                </a:lnTo>
                <a:lnTo>
                  <a:pt x="924560" y="1368440"/>
                </a:lnTo>
                <a:lnTo>
                  <a:pt x="928370" y="1368440"/>
                </a:lnTo>
                <a:close/>
              </a:path>
              <a:path w="1197610" h="7315200">
                <a:moveTo>
                  <a:pt x="938530" y="1338303"/>
                </a:moveTo>
                <a:lnTo>
                  <a:pt x="938530" y="1359167"/>
                </a:lnTo>
                <a:lnTo>
                  <a:pt x="933450" y="1359167"/>
                </a:lnTo>
                <a:lnTo>
                  <a:pt x="928370" y="1354531"/>
                </a:lnTo>
                <a:lnTo>
                  <a:pt x="924560" y="1354531"/>
                </a:lnTo>
                <a:lnTo>
                  <a:pt x="924560" y="1345257"/>
                </a:lnTo>
                <a:lnTo>
                  <a:pt x="928370" y="1345257"/>
                </a:lnTo>
                <a:lnTo>
                  <a:pt x="928370" y="1333245"/>
                </a:lnTo>
                <a:lnTo>
                  <a:pt x="938530" y="1338303"/>
                </a:lnTo>
                <a:close/>
              </a:path>
              <a:path w="1197610" h="7315200">
                <a:moveTo>
                  <a:pt x="928370" y="1340621"/>
                </a:moveTo>
                <a:lnTo>
                  <a:pt x="928370" y="1345257"/>
                </a:lnTo>
                <a:lnTo>
                  <a:pt x="924560" y="1345257"/>
                </a:lnTo>
                <a:lnTo>
                  <a:pt x="924560" y="1340621"/>
                </a:lnTo>
                <a:lnTo>
                  <a:pt x="928370" y="1340621"/>
                </a:lnTo>
                <a:close/>
              </a:path>
              <a:path w="1197610" h="7315200">
                <a:moveTo>
                  <a:pt x="928370" y="1333245"/>
                </a:moveTo>
                <a:lnTo>
                  <a:pt x="928370" y="1340621"/>
                </a:lnTo>
                <a:lnTo>
                  <a:pt x="924560" y="1340621"/>
                </a:lnTo>
                <a:lnTo>
                  <a:pt x="924560" y="1331348"/>
                </a:lnTo>
                <a:lnTo>
                  <a:pt x="928370" y="1333245"/>
                </a:lnTo>
                <a:close/>
              </a:path>
              <a:path w="1197610" h="7315200">
                <a:moveTo>
                  <a:pt x="928370" y="1519853"/>
                </a:moveTo>
                <a:lnTo>
                  <a:pt x="928370" y="1535356"/>
                </a:lnTo>
                <a:lnTo>
                  <a:pt x="924915" y="1535356"/>
                </a:lnTo>
                <a:lnTo>
                  <a:pt x="928370" y="1519853"/>
                </a:lnTo>
                <a:close/>
              </a:path>
              <a:path w="1197610" h="7315200">
                <a:moveTo>
                  <a:pt x="933450" y="5082319"/>
                </a:moveTo>
                <a:lnTo>
                  <a:pt x="926463" y="5089607"/>
                </a:lnTo>
                <a:lnTo>
                  <a:pt x="928369" y="5082319"/>
                </a:lnTo>
                <a:lnTo>
                  <a:pt x="933450" y="5082319"/>
                </a:lnTo>
                <a:close/>
              </a:path>
              <a:path w="1197610" h="7315200">
                <a:moveTo>
                  <a:pt x="928370" y="5059136"/>
                </a:moveTo>
                <a:lnTo>
                  <a:pt x="928370" y="5063772"/>
                </a:lnTo>
                <a:lnTo>
                  <a:pt x="926465" y="5061454"/>
                </a:lnTo>
                <a:lnTo>
                  <a:pt x="928370" y="5059136"/>
                </a:lnTo>
                <a:close/>
              </a:path>
              <a:path w="1197610" h="7315200">
                <a:moveTo>
                  <a:pt x="980440" y="4312652"/>
                </a:moveTo>
                <a:lnTo>
                  <a:pt x="980440" y="4414657"/>
                </a:lnTo>
                <a:lnTo>
                  <a:pt x="975360" y="4414657"/>
                </a:lnTo>
                <a:lnTo>
                  <a:pt x="975360" y="4442476"/>
                </a:lnTo>
                <a:lnTo>
                  <a:pt x="963930" y="4439795"/>
                </a:lnTo>
                <a:lnTo>
                  <a:pt x="952500" y="4438419"/>
                </a:lnTo>
                <a:lnTo>
                  <a:pt x="941070" y="4437963"/>
                </a:lnTo>
                <a:lnTo>
                  <a:pt x="928370" y="4437839"/>
                </a:lnTo>
                <a:lnTo>
                  <a:pt x="928370" y="4433203"/>
                </a:lnTo>
                <a:lnTo>
                  <a:pt x="933450" y="4433203"/>
                </a:lnTo>
                <a:lnTo>
                  <a:pt x="933450" y="4270712"/>
                </a:lnTo>
                <a:lnTo>
                  <a:pt x="952500" y="4280196"/>
                </a:lnTo>
                <a:lnTo>
                  <a:pt x="952500" y="4284833"/>
                </a:lnTo>
                <a:lnTo>
                  <a:pt x="956310" y="4289469"/>
                </a:lnTo>
                <a:lnTo>
                  <a:pt x="956310" y="4294107"/>
                </a:lnTo>
                <a:lnTo>
                  <a:pt x="961390" y="4303379"/>
                </a:lnTo>
                <a:lnTo>
                  <a:pt x="970280" y="4312652"/>
                </a:lnTo>
                <a:lnTo>
                  <a:pt x="970280" y="4308015"/>
                </a:lnTo>
                <a:lnTo>
                  <a:pt x="975360" y="4308016"/>
                </a:lnTo>
                <a:lnTo>
                  <a:pt x="980440" y="4312652"/>
                </a:lnTo>
                <a:close/>
              </a:path>
              <a:path w="1197610" h="7315200">
                <a:moveTo>
                  <a:pt x="933450" y="4243104"/>
                </a:moveTo>
                <a:lnTo>
                  <a:pt x="933450" y="4247740"/>
                </a:lnTo>
                <a:lnTo>
                  <a:pt x="928370" y="4247740"/>
                </a:lnTo>
                <a:lnTo>
                  <a:pt x="928370" y="4243104"/>
                </a:lnTo>
                <a:lnTo>
                  <a:pt x="933450" y="4243104"/>
                </a:lnTo>
                <a:close/>
              </a:path>
              <a:path w="1197610" h="7315200">
                <a:moveTo>
                  <a:pt x="947420" y="4122552"/>
                </a:moveTo>
                <a:lnTo>
                  <a:pt x="947420" y="4131825"/>
                </a:lnTo>
                <a:lnTo>
                  <a:pt x="938530" y="4131825"/>
                </a:lnTo>
                <a:lnTo>
                  <a:pt x="933450" y="4136461"/>
                </a:lnTo>
                <a:lnTo>
                  <a:pt x="928370" y="4136461"/>
                </a:lnTo>
                <a:lnTo>
                  <a:pt x="928370" y="4127188"/>
                </a:lnTo>
                <a:lnTo>
                  <a:pt x="933450" y="4122552"/>
                </a:lnTo>
                <a:lnTo>
                  <a:pt x="933450" y="4090096"/>
                </a:lnTo>
                <a:lnTo>
                  <a:pt x="938530" y="4090096"/>
                </a:lnTo>
                <a:lnTo>
                  <a:pt x="938530" y="4122552"/>
                </a:lnTo>
                <a:lnTo>
                  <a:pt x="942340" y="4127188"/>
                </a:lnTo>
                <a:lnTo>
                  <a:pt x="947420" y="4122552"/>
                </a:lnTo>
                <a:close/>
              </a:path>
              <a:path w="1197610" h="7315200">
                <a:moveTo>
                  <a:pt x="933450" y="4090096"/>
                </a:moveTo>
                <a:lnTo>
                  <a:pt x="933450" y="4122552"/>
                </a:lnTo>
                <a:lnTo>
                  <a:pt x="928370" y="4122552"/>
                </a:lnTo>
                <a:lnTo>
                  <a:pt x="928370" y="4090096"/>
                </a:lnTo>
                <a:lnTo>
                  <a:pt x="933450" y="4090096"/>
                </a:lnTo>
                <a:close/>
              </a:path>
              <a:path w="1197610" h="7315200">
                <a:moveTo>
                  <a:pt x="933450" y="4066915"/>
                </a:moveTo>
                <a:lnTo>
                  <a:pt x="933450" y="4085459"/>
                </a:lnTo>
                <a:lnTo>
                  <a:pt x="928370" y="4090096"/>
                </a:lnTo>
                <a:lnTo>
                  <a:pt x="928370" y="4076187"/>
                </a:lnTo>
                <a:lnTo>
                  <a:pt x="933450" y="4066915"/>
                </a:lnTo>
                <a:close/>
              </a:path>
              <a:path w="1197610" h="7315200">
                <a:moveTo>
                  <a:pt x="933450" y="4062276"/>
                </a:moveTo>
                <a:lnTo>
                  <a:pt x="933450" y="4066913"/>
                </a:lnTo>
                <a:lnTo>
                  <a:pt x="928370" y="4066913"/>
                </a:lnTo>
                <a:lnTo>
                  <a:pt x="928370" y="4062276"/>
                </a:lnTo>
                <a:lnTo>
                  <a:pt x="933450" y="4062276"/>
                </a:lnTo>
                <a:close/>
              </a:path>
              <a:path w="1197610" h="7315200">
                <a:moveTo>
                  <a:pt x="933450" y="3969545"/>
                </a:moveTo>
                <a:lnTo>
                  <a:pt x="933450" y="3978818"/>
                </a:lnTo>
                <a:lnTo>
                  <a:pt x="928370" y="3978818"/>
                </a:lnTo>
                <a:lnTo>
                  <a:pt x="928370" y="3969545"/>
                </a:lnTo>
                <a:lnTo>
                  <a:pt x="933450" y="3969545"/>
                </a:lnTo>
                <a:close/>
              </a:path>
              <a:path w="1197610" h="7315200">
                <a:moveTo>
                  <a:pt x="938530" y="2467303"/>
                </a:moveTo>
                <a:lnTo>
                  <a:pt x="938530" y="2471940"/>
                </a:lnTo>
                <a:lnTo>
                  <a:pt x="928370" y="2471940"/>
                </a:lnTo>
                <a:lnTo>
                  <a:pt x="928370" y="2467304"/>
                </a:lnTo>
                <a:lnTo>
                  <a:pt x="933450" y="2467304"/>
                </a:lnTo>
                <a:lnTo>
                  <a:pt x="933450" y="2462666"/>
                </a:lnTo>
                <a:lnTo>
                  <a:pt x="938530" y="2467303"/>
                </a:lnTo>
                <a:close/>
              </a:path>
              <a:path w="1197610" h="7315200">
                <a:moveTo>
                  <a:pt x="942340" y="1405533"/>
                </a:moveTo>
                <a:lnTo>
                  <a:pt x="942340" y="1410169"/>
                </a:lnTo>
                <a:lnTo>
                  <a:pt x="938530" y="1410169"/>
                </a:lnTo>
                <a:lnTo>
                  <a:pt x="938530" y="1442625"/>
                </a:lnTo>
                <a:lnTo>
                  <a:pt x="933450" y="1437988"/>
                </a:lnTo>
                <a:lnTo>
                  <a:pt x="928370" y="1437988"/>
                </a:lnTo>
                <a:lnTo>
                  <a:pt x="933450" y="1433352"/>
                </a:lnTo>
                <a:lnTo>
                  <a:pt x="933450" y="1400896"/>
                </a:lnTo>
                <a:lnTo>
                  <a:pt x="938530" y="1405533"/>
                </a:lnTo>
                <a:lnTo>
                  <a:pt x="942340" y="1405533"/>
                </a:lnTo>
                <a:close/>
              </a:path>
              <a:path w="1197610" h="7315200">
                <a:moveTo>
                  <a:pt x="938530" y="1386987"/>
                </a:moveTo>
                <a:lnTo>
                  <a:pt x="938530" y="1396260"/>
                </a:lnTo>
                <a:lnTo>
                  <a:pt x="933450" y="1396260"/>
                </a:lnTo>
                <a:lnTo>
                  <a:pt x="933450" y="1428715"/>
                </a:lnTo>
                <a:lnTo>
                  <a:pt x="928370" y="1424078"/>
                </a:lnTo>
                <a:lnTo>
                  <a:pt x="928370" y="1386987"/>
                </a:lnTo>
                <a:lnTo>
                  <a:pt x="938530" y="1386987"/>
                </a:lnTo>
                <a:close/>
              </a:path>
              <a:path w="1197610" h="7315200">
                <a:moveTo>
                  <a:pt x="942340" y="1386986"/>
                </a:moveTo>
                <a:lnTo>
                  <a:pt x="942340" y="1400896"/>
                </a:lnTo>
                <a:lnTo>
                  <a:pt x="938530" y="1396260"/>
                </a:lnTo>
                <a:lnTo>
                  <a:pt x="938530" y="1386987"/>
                </a:lnTo>
                <a:lnTo>
                  <a:pt x="928370" y="1386987"/>
                </a:lnTo>
                <a:lnTo>
                  <a:pt x="933450" y="1386986"/>
                </a:lnTo>
                <a:lnTo>
                  <a:pt x="933450" y="1382349"/>
                </a:lnTo>
                <a:lnTo>
                  <a:pt x="938530" y="1382349"/>
                </a:lnTo>
                <a:lnTo>
                  <a:pt x="942340" y="1386986"/>
                </a:lnTo>
                <a:close/>
              </a:path>
              <a:path w="1197610" h="7315200">
                <a:moveTo>
                  <a:pt x="942339" y="1363804"/>
                </a:moveTo>
                <a:lnTo>
                  <a:pt x="938530" y="1368440"/>
                </a:lnTo>
                <a:lnTo>
                  <a:pt x="928370" y="1368440"/>
                </a:lnTo>
                <a:lnTo>
                  <a:pt x="928370" y="1363804"/>
                </a:lnTo>
                <a:lnTo>
                  <a:pt x="933450" y="1363804"/>
                </a:lnTo>
                <a:lnTo>
                  <a:pt x="933450" y="1359168"/>
                </a:lnTo>
                <a:lnTo>
                  <a:pt x="938530" y="1359168"/>
                </a:lnTo>
                <a:lnTo>
                  <a:pt x="938530" y="1363804"/>
                </a:lnTo>
                <a:lnTo>
                  <a:pt x="942339" y="1363804"/>
                </a:lnTo>
                <a:close/>
              </a:path>
              <a:path w="1197610" h="7315200">
                <a:moveTo>
                  <a:pt x="947420" y="1127341"/>
                </a:moveTo>
                <a:lnTo>
                  <a:pt x="947420" y="1206160"/>
                </a:lnTo>
                <a:lnTo>
                  <a:pt x="942340" y="1201524"/>
                </a:lnTo>
                <a:lnTo>
                  <a:pt x="938530" y="1201524"/>
                </a:lnTo>
                <a:lnTo>
                  <a:pt x="933450" y="1196887"/>
                </a:lnTo>
                <a:lnTo>
                  <a:pt x="928370" y="1201523"/>
                </a:lnTo>
                <a:lnTo>
                  <a:pt x="928370" y="1136614"/>
                </a:lnTo>
                <a:lnTo>
                  <a:pt x="938530" y="1145887"/>
                </a:lnTo>
                <a:lnTo>
                  <a:pt x="942340" y="1136614"/>
                </a:lnTo>
                <a:lnTo>
                  <a:pt x="942340" y="1131978"/>
                </a:lnTo>
                <a:lnTo>
                  <a:pt x="947420" y="1127341"/>
                </a:lnTo>
                <a:close/>
              </a:path>
              <a:path w="1197610" h="7315200">
                <a:moveTo>
                  <a:pt x="952500" y="492133"/>
                </a:moveTo>
                <a:lnTo>
                  <a:pt x="952500" y="510678"/>
                </a:lnTo>
                <a:lnTo>
                  <a:pt x="947420" y="506042"/>
                </a:lnTo>
                <a:lnTo>
                  <a:pt x="947420" y="501405"/>
                </a:lnTo>
                <a:lnTo>
                  <a:pt x="941070" y="505680"/>
                </a:lnTo>
                <a:lnTo>
                  <a:pt x="935990" y="511258"/>
                </a:lnTo>
                <a:lnTo>
                  <a:pt x="932180" y="517706"/>
                </a:lnTo>
                <a:lnTo>
                  <a:pt x="928370" y="524588"/>
                </a:lnTo>
                <a:lnTo>
                  <a:pt x="928370" y="496770"/>
                </a:lnTo>
                <a:lnTo>
                  <a:pt x="933450" y="496770"/>
                </a:lnTo>
                <a:lnTo>
                  <a:pt x="938530" y="492133"/>
                </a:lnTo>
                <a:lnTo>
                  <a:pt x="952500" y="492133"/>
                </a:lnTo>
                <a:close/>
              </a:path>
              <a:path w="1197610" h="7315200">
                <a:moveTo>
                  <a:pt x="975360" y="417948"/>
                </a:moveTo>
                <a:lnTo>
                  <a:pt x="970280" y="427221"/>
                </a:lnTo>
                <a:lnTo>
                  <a:pt x="970280" y="431857"/>
                </a:lnTo>
                <a:lnTo>
                  <a:pt x="966470" y="436494"/>
                </a:lnTo>
                <a:lnTo>
                  <a:pt x="960120" y="439972"/>
                </a:lnTo>
                <a:lnTo>
                  <a:pt x="948690" y="446927"/>
                </a:lnTo>
                <a:lnTo>
                  <a:pt x="942340" y="450404"/>
                </a:lnTo>
                <a:lnTo>
                  <a:pt x="942340" y="482860"/>
                </a:lnTo>
                <a:lnTo>
                  <a:pt x="938530" y="482860"/>
                </a:lnTo>
                <a:lnTo>
                  <a:pt x="933450" y="487497"/>
                </a:lnTo>
                <a:lnTo>
                  <a:pt x="933450" y="492133"/>
                </a:lnTo>
                <a:lnTo>
                  <a:pt x="928370" y="496770"/>
                </a:lnTo>
                <a:lnTo>
                  <a:pt x="928370" y="350718"/>
                </a:lnTo>
                <a:lnTo>
                  <a:pt x="933450" y="359267"/>
                </a:lnTo>
                <a:lnTo>
                  <a:pt x="938530" y="366946"/>
                </a:lnTo>
                <a:lnTo>
                  <a:pt x="947418" y="362311"/>
                </a:lnTo>
                <a:lnTo>
                  <a:pt x="952500" y="362310"/>
                </a:lnTo>
                <a:lnTo>
                  <a:pt x="956310" y="357673"/>
                </a:lnTo>
                <a:lnTo>
                  <a:pt x="961390" y="374263"/>
                </a:lnTo>
                <a:lnTo>
                  <a:pt x="966470" y="389550"/>
                </a:lnTo>
                <a:lnTo>
                  <a:pt x="971550" y="403966"/>
                </a:lnTo>
                <a:lnTo>
                  <a:pt x="975360" y="417948"/>
                </a:lnTo>
                <a:close/>
              </a:path>
              <a:path w="1197610" h="7315200">
                <a:moveTo>
                  <a:pt x="956310" y="4864401"/>
                </a:moveTo>
                <a:lnTo>
                  <a:pt x="956310" y="4952495"/>
                </a:lnTo>
                <a:lnTo>
                  <a:pt x="952500" y="4947858"/>
                </a:lnTo>
                <a:lnTo>
                  <a:pt x="947420" y="4947858"/>
                </a:lnTo>
                <a:lnTo>
                  <a:pt x="947420" y="4952495"/>
                </a:lnTo>
                <a:lnTo>
                  <a:pt x="942340" y="4947858"/>
                </a:lnTo>
                <a:lnTo>
                  <a:pt x="933450" y="4947858"/>
                </a:lnTo>
                <a:lnTo>
                  <a:pt x="928370" y="4943222"/>
                </a:lnTo>
                <a:lnTo>
                  <a:pt x="933450" y="4943222"/>
                </a:lnTo>
                <a:lnTo>
                  <a:pt x="938530" y="4938586"/>
                </a:lnTo>
                <a:lnTo>
                  <a:pt x="938530" y="4898595"/>
                </a:lnTo>
                <a:lnTo>
                  <a:pt x="947421" y="4881713"/>
                </a:lnTo>
                <a:lnTo>
                  <a:pt x="956310" y="4864401"/>
                </a:lnTo>
                <a:close/>
              </a:path>
              <a:path w="1197610" h="7315200">
                <a:moveTo>
                  <a:pt x="952500" y="515315"/>
                </a:moveTo>
                <a:lnTo>
                  <a:pt x="952500" y="561679"/>
                </a:lnTo>
                <a:lnTo>
                  <a:pt x="947420" y="557043"/>
                </a:lnTo>
                <a:lnTo>
                  <a:pt x="947418" y="552406"/>
                </a:lnTo>
                <a:lnTo>
                  <a:pt x="942339" y="547769"/>
                </a:lnTo>
                <a:lnTo>
                  <a:pt x="938530" y="538498"/>
                </a:lnTo>
                <a:lnTo>
                  <a:pt x="933450" y="533861"/>
                </a:lnTo>
                <a:lnTo>
                  <a:pt x="933450" y="544366"/>
                </a:lnTo>
                <a:lnTo>
                  <a:pt x="932180" y="555305"/>
                </a:lnTo>
                <a:lnTo>
                  <a:pt x="932180" y="528065"/>
                </a:lnTo>
                <a:lnTo>
                  <a:pt x="933450" y="529225"/>
                </a:lnTo>
                <a:lnTo>
                  <a:pt x="938530" y="524588"/>
                </a:lnTo>
                <a:lnTo>
                  <a:pt x="947421" y="519950"/>
                </a:lnTo>
                <a:lnTo>
                  <a:pt x="952500" y="515315"/>
                </a:lnTo>
                <a:close/>
              </a:path>
              <a:path w="1197610" h="7315200">
                <a:moveTo>
                  <a:pt x="938530" y="4576936"/>
                </a:moveTo>
                <a:lnTo>
                  <a:pt x="938530" y="4586209"/>
                </a:lnTo>
                <a:lnTo>
                  <a:pt x="933450" y="4586209"/>
                </a:lnTo>
                <a:lnTo>
                  <a:pt x="933450" y="4576936"/>
                </a:lnTo>
                <a:lnTo>
                  <a:pt x="938530" y="4576936"/>
                </a:lnTo>
                <a:close/>
              </a:path>
              <a:path w="1197610" h="7315200">
                <a:moveTo>
                  <a:pt x="938530" y="4071549"/>
                </a:moveTo>
                <a:lnTo>
                  <a:pt x="938530" y="4076186"/>
                </a:lnTo>
                <a:lnTo>
                  <a:pt x="933450" y="4080823"/>
                </a:lnTo>
                <a:lnTo>
                  <a:pt x="933450" y="4071549"/>
                </a:lnTo>
                <a:lnTo>
                  <a:pt x="938530" y="4071549"/>
                </a:lnTo>
                <a:close/>
              </a:path>
              <a:path w="1197610" h="7315200">
                <a:moveTo>
                  <a:pt x="938530" y="4062278"/>
                </a:moveTo>
                <a:lnTo>
                  <a:pt x="933450" y="4066915"/>
                </a:lnTo>
                <a:lnTo>
                  <a:pt x="933450" y="4061795"/>
                </a:lnTo>
                <a:lnTo>
                  <a:pt x="938530" y="4062278"/>
                </a:lnTo>
                <a:close/>
              </a:path>
              <a:path w="1197610" h="7315200">
                <a:moveTo>
                  <a:pt x="942340" y="3946363"/>
                </a:moveTo>
                <a:lnTo>
                  <a:pt x="942340" y="4062276"/>
                </a:lnTo>
                <a:lnTo>
                  <a:pt x="938530" y="4062276"/>
                </a:lnTo>
                <a:lnTo>
                  <a:pt x="938530" y="3983455"/>
                </a:lnTo>
                <a:lnTo>
                  <a:pt x="933450" y="3983455"/>
                </a:lnTo>
                <a:lnTo>
                  <a:pt x="933450" y="3946363"/>
                </a:lnTo>
                <a:lnTo>
                  <a:pt x="942340" y="3946363"/>
                </a:lnTo>
                <a:close/>
              </a:path>
              <a:path w="1197610" h="7315200">
                <a:moveTo>
                  <a:pt x="952500" y="1345258"/>
                </a:moveTo>
                <a:lnTo>
                  <a:pt x="952500" y="1386987"/>
                </a:lnTo>
                <a:lnTo>
                  <a:pt x="947420" y="1386987"/>
                </a:lnTo>
                <a:lnTo>
                  <a:pt x="947420" y="1354531"/>
                </a:lnTo>
                <a:lnTo>
                  <a:pt x="942340" y="1359168"/>
                </a:lnTo>
                <a:lnTo>
                  <a:pt x="933450" y="1359168"/>
                </a:lnTo>
                <a:lnTo>
                  <a:pt x="938530" y="1359167"/>
                </a:lnTo>
                <a:lnTo>
                  <a:pt x="938530" y="1338303"/>
                </a:lnTo>
                <a:lnTo>
                  <a:pt x="952500" y="1345258"/>
                </a:lnTo>
                <a:close/>
              </a:path>
              <a:path w="1197610" h="7315200">
                <a:moveTo>
                  <a:pt x="1026160" y="1025337"/>
                </a:moveTo>
                <a:lnTo>
                  <a:pt x="1022350" y="1053953"/>
                </a:lnTo>
                <a:lnTo>
                  <a:pt x="1012190" y="1114663"/>
                </a:lnTo>
                <a:lnTo>
                  <a:pt x="1007110" y="1145887"/>
                </a:lnTo>
                <a:lnTo>
                  <a:pt x="952500" y="1118068"/>
                </a:lnTo>
                <a:lnTo>
                  <a:pt x="947420" y="1122704"/>
                </a:lnTo>
                <a:lnTo>
                  <a:pt x="947420" y="1104156"/>
                </a:lnTo>
                <a:lnTo>
                  <a:pt x="938530" y="1094884"/>
                </a:lnTo>
                <a:lnTo>
                  <a:pt x="933450" y="1094884"/>
                </a:lnTo>
                <a:lnTo>
                  <a:pt x="938530" y="1090248"/>
                </a:lnTo>
                <a:lnTo>
                  <a:pt x="938530" y="1085611"/>
                </a:lnTo>
                <a:lnTo>
                  <a:pt x="942340" y="1080975"/>
                </a:lnTo>
                <a:lnTo>
                  <a:pt x="942340" y="1071700"/>
                </a:lnTo>
                <a:lnTo>
                  <a:pt x="963930" y="1077713"/>
                </a:lnTo>
                <a:lnTo>
                  <a:pt x="977900" y="1074598"/>
                </a:lnTo>
                <a:lnTo>
                  <a:pt x="986790" y="1061920"/>
                </a:lnTo>
                <a:lnTo>
                  <a:pt x="989330" y="1039245"/>
                </a:lnTo>
                <a:lnTo>
                  <a:pt x="989330" y="1003603"/>
                </a:lnTo>
                <a:lnTo>
                  <a:pt x="1000760" y="1011427"/>
                </a:lnTo>
                <a:lnTo>
                  <a:pt x="1026160" y="1025337"/>
                </a:lnTo>
                <a:close/>
              </a:path>
              <a:path w="1197610" h="7315200">
                <a:moveTo>
                  <a:pt x="942340" y="28480"/>
                </a:moveTo>
                <a:lnTo>
                  <a:pt x="942340" y="42389"/>
                </a:lnTo>
                <a:lnTo>
                  <a:pt x="938530" y="37753"/>
                </a:lnTo>
                <a:lnTo>
                  <a:pt x="938530" y="65572"/>
                </a:lnTo>
                <a:lnTo>
                  <a:pt x="933450" y="70208"/>
                </a:lnTo>
                <a:lnTo>
                  <a:pt x="933450" y="28479"/>
                </a:lnTo>
                <a:lnTo>
                  <a:pt x="938530" y="33116"/>
                </a:lnTo>
                <a:lnTo>
                  <a:pt x="942340" y="28480"/>
                </a:lnTo>
                <a:close/>
              </a:path>
              <a:path w="1197610" h="7315200">
                <a:moveTo>
                  <a:pt x="952161" y="5699289"/>
                </a:moveTo>
                <a:lnTo>
                  <a:pt x="947421" y="5703615"/>
                </a:lnTo>
                <a:lnTo>
                  <a:pt x="938530" y="5703616"/>
                </a:lnTo>
                <a:lnTo>
                  <a:pt x="938530" y="5689707"/>
                </a:lnTo>
                <a:lnTo>
                  <a:pt x="942339" y="5694342"/>
                </a:lnTo>
                <a:lnTo>
                  <a:pt x="947421" y="5694344"/>
                </a:lnTo>
                <a:lnTo>
                  <a:pt x="952161" y="5699289"/>
                </a:lnTo>
                <a:close/>
              </a:path>
              <a:path w="1197610" h="7315200">
                <a:moveTo>
                  <a:pt x="952500" y="5094262"/>
                </a:moveTo>
                <a:lnTo>
                  <a:pt x="952500" y="5698980"/>
                </a:lnTo>
                <a:lnTo>
                  <a:pt x="947421" y="5694344"/>
                </a:lnTo>
                <a:lnTo>
                  <a:pt x="942339" y="5694342"/>
                </a:lnTo>
                <a:lnTo>
                  <a:pt x="938530" y="5689707"/>
                </a:lnTo>
                <a:lnTo>
                  <a:pt x="938530" y="5110270"/>
                </a:lnTo>
                <a:lnTo>
                  <a:pt x="946150" y="5105284"/>
                </a:lnTo>
                <a:lnTo>
                  <a:pt x="952500" y="5094262"/>
                </a:lnTo>
                <a:close/>
              </a:path>
              <a:path w="1197610" h="7315200">
                <a:moveTo>
                  <a:pt x="952500" y="4780943"/>
                </a:moveTo>
                <a:lnTo>
                  <a:pt x="952500" y="4808763"/>
                </a:lnTo>
                <a:lnTo>
                  <a:pt x="946150" y="4816442"/>
                </a:lnTo>
                <a:lnTo>
                  <a:pt x="941070" y="4824991"/>
                </a:lnTo>
                <a:lnTo>
                  <a:pt x="938530" y="4833539"/>
                </a:lnTo>
                <a:lnTo>
                  <a:pt x="938530" y="4762397"/>
                </a:lnTo>
                <a:lnTo>
                  <a:pt x="942340" y="4767033"/>
                </a:lnTo>
                <a:lnTo>
                  <a:pt x="942340" y="4799489"/>
                </a:lnTo>
                <a:lnTo>
                  <a:pt x="947420" y="4794853"/>
                </a:lnTo>
                <a:lnTo>
                  <a:pt x="947421" y="4785578"/>
                </a:lnTo>
                <a:lnTo>
                  <a:pt x="952500" y="4780943"/>
                </a:lnTo>
                <a:close/>
              </a:path>
              <a:path w="1197610" h="7315200">
                <a:moveTo>
                  <a:pt x="998220" y="4729942"/>
                </a:moveTo>
                <a:lnTo>
                  <a:pt x="998220" y="4748487"/>
                </a:lnTo>
                <a:lnTo>
                  <a:pt x="989330" y="4743851"/>
                </a:lnTo>
                <a:lnTo>
                  <a:pt x="984083" y="4743764"/>
                </a:lnTo>
                <a:lnTo>
                  <a:pt x="975360" y="4739214"/>
                </a:lnTo>
                <a:lnTo>
                  <a:pt x="975360" y="4743851"/>
                </a:lnTo>
                <a:lnTo>
                  <a:pt x="970280" y="4743850"/>
                </a:lnTo>
                <a:lnTo>
                  <a:pt x="970280" y="4762397"/>
                </a:lnTo>
                <a:lnTo>
                  <a:pt x="966470" y="4762397"/>
                </a:lnTo>
                <a:lnTo>
                  <a:pt x="966470" y="4757760"/>
                </a:lnTo>
                <a:lnTo>
                  <a:pt x="961390" y="4757760"/>
                </a:lnTo>
                <a:lnTo>
                  <a:pt x="956310" y="4753124"/>
                </a:lnTo>
                <a:lnTo>
                  <a:pt x="952500" y="4753124"/>
                </a:lnTo>
                <a:lnTo>
                  <a:pt x="947421" y="4757759"/>
                </a:lnTo>
                <a:lnTo>
                  <a:pt x="938530" y="4757760"/>
                </a:lnTo>
                <a:lnTo>
                  <a:pt x="938530" y="4619752"/>
                </a:lnTo>
                <a:lnTo>
                  <a:pt x="956310" y="4623302"/>
                </a:lnTo>
                <a:lnTo>
                  <a:pt x="961390" y="4623302"/>
                </a:lnTo>
                <a:lnTo>
                  <a:pt x="961390" y="4632574"/>
                </a:lnTo>
                <a:lnTo>
                  <a:pt x="967740" y="4636776"/>
                </a:lnTo>
                <a:lnTo>
                  <a:pt x="969916" y="4638949"/>
                </a:lnTo>
                <a:lnTo>
                  <a:pt x="974090" y="4652280"/>
                </a:lnTo>
                <a:lnTo>
                  <a:pt x="990600" y="4700964"/>
                </a:lnTo>
                <a:lnTo>
                  <a:pt x="994410" y="4713135"/>
                </a:lnTo>
                <a:lnTo>
                  <a:pt x="994410" y="4734579"/>
                </a:lnTo>
                <a:lnTo>
                  <a:pt x="998220" y="4729942"/>
                </a:lnTo>
                <a:close/>
              </a:path>
              <a:path w="1197610" h="7315200">
                <a:moveTo>
                  <a:pt x="942340" y="4233831"/>
                </a:moveTo>
                <a:lnTo>
                  <a:pt x="942340" y="4238467"/>
                </a:lnTo>
                <a:lnTo>
                  <a:pt x="938530" y="4238467"/>
                </a:lnTo>
                <a:lnTo>
                  <a:pt x="938530" y="4233831"/>
                </a:lnTo>
                <a:lnTo>
                  <a:pt x="942340" y="4233831"/>
                </a:lnTo>
                <a:close/>
              </a:path>
              <a:path w="1197610" h="7315200">
                <a:moveTo>
                  <a:pt x="956310" y="3946363"/>
                </a:moveTo>
                <a:lnTo>
                  <a:pt x="956310" y="4224557"/>
                </a:lnTo>
                <a:lnTo>
                  <a:pt x="952500" y="4224557"/>
                </a:lnTo>
                <a:lnTo>
                  <a:pt x="952500" y="4136461"/>
                </a:lnTo>
                <a:lnTo>
                  <a:pt x="947420" y="4136461"/>
                </a:lnTo>
                <a:lnTo>
                  <a:pt x="947420" y="4122552"/>
                </a:lnTo>
                <a:lnTo>
                  <a:pt x="938530" y="4122552"/>
                </a:lnTo>
                <a:lnTo>
                  <a:pt x="938530" y="4090096"/>
                </a:lnTo>
                <a:lnTo>
                  <a:pt x="942340" y="4090096"/>
                </a:lnTo>
                <a:lnTo>
                  <a:pt x="942340" y="3946363"/>
                </a:lnTo>
                <a:lnTo>
                  <a:pt x="956310" y="3946363"/>
                </a:lnTo>
                <a:close/>
              </a:path>
              <a:path w="1197610" h="7315200">
                <a:moveTo>
                  <a:pt x="942340" y="4062276"/>
                </a:moveTo>
                <a:lnTo>
                  <a:pt x="942340" y="4090096"/>
                </a:lnTo>
                <a:lnTo>
                  <a:pt x="938530" y="4085459"/>
                </a:lnTo>
                <a:lnTo>
                  <a:pt x="938530" y="4066913"/>
                </a:lnTo>
                <a:lnTo>
                  <a:pt x="942340" y="4062276"/>
                </a:lnTo>
                <a:close/>
              </a:path>
              <a:path w="1197610" h="7315200">
                <a:moveTo>
                  <a:pt x="956310" y="3853632"/>
                </a:moveTo>
                <a:lnTo>
                  <a:pt x="956310" y="3858269"/>
                </a:lnTo>
                <a:lnTo>
                  <a:pt x="952500" y="3858269"/>
                </a:lnTo>
                <a:lnTo>
                  <a:pt x="947421" y="3862904"/>
                </a:lnTo>
                <a:lnTo>
                  <a:pt x="942339" y="3862906"/>
                </a:lnTo>
                <a:lnTo>
                  <a:pt x="938530" y="3867542"/>
                </a:lnTo>
                <a:lnTo>
                  <a:pt x="938530" y="3417796"/>
                </a:lnTo>
                <a:lnTo>
                  <a:pt x="942340" y="3422433"/>
                </a:lnTo>
                <a:lnTo>
                  <a:pt x="942340" y="3431706"/>
                </a:lnTo>
                <a:lnTo>
                  <a:pt x="947420" y="3436343"/>
                </a:lnTo>
                <a:lnTo>
                  <a:pt x="947421" y="3543007"/>
                </a:lnTo>
                <a:lnTo>
                  <a:pt x="948690" y="3570803"/>
                </a:lnTo>
                <a:lnTo>
                  <a:pt x="952500" y="3584712"/>
                </a:lnTo>
                <a:lnTo>
                  <a:pt x="952500" y="3853632"/>
                </a:lnTo>
                <a:lnTo>
                  <a:pt x="956310" y="3853632"/>
                </a:lnTo>
                <a:close/>
              </a:path>
              <a:path w="1197610" h="7315200">
                <a:moveTo>
                  <a:pt x="942340" y="1827460"/>
                </a:moveTo>
                <a:lnTo>
                  <a:pt x="942340" y="1832096"/>
                </a:lnTo>
                <a:lnTo>
                  <a:pt x="938530" y="1832096"/>
                </a:lnTo>
                <a:lnTo>
                  <a:pt x="942340" y="1827460"/>
                </a:lnTo>
                <a:close/>
              </a:path>
              <a:path w="1197610" h="7315200">
                <a:moveTo>
                  <a:pt x="942340" y="1808913"/>
                </a:moveTo>
                <a:lnTo>
                  <a:pt x="942340" y="1818187"/>
                </a:lnTo>
                <a:lnTo>
                  <a:pt x="938530" y="1813551"/>
                </a:lnTo>
                <a:lnTo>
                  <a:pt x="938530" y="1808913"/>
                </a:lnTo>
                <a:lnTo>
                  <a:pt x="942340" y="1808913"/>
                </a:lnTo>
                <a:close/>
              </a:path>
              <a:path w="1197610" h="7315200">
                <a:moveTo>
                  <a:pt x="942340" y="1419442"/>
                </a:moveTo>
                <a:lnTo>
                  <a:pt x="942340" y="1437988"/>
                </a:lnTo>
                <a:lnTo>
                  <a:pt x="938530" y="1437988"/>
                </a:lnTo>
                <a:lnTo>
                  <a:pt x="938530" y="1419442"/>
                </a:lnTo>
                <a:lnTo>
                  <a:pt x="942340" y="1419442"/>
                </a:lnTo>
                <a:close/>
              </a:path>
              <a:path w="1197610" h="7315200">
                <a:moveTo>
                  <a:pt x="942340" y="1303529"/>
                </a:moveTo>
                <a:lnTo>
                  <a:pt x="942340" y="1312802"/>
                </a:lnTo>
                <a:lnTo>
                  <a:pt x="938530" y="1312801"/>
                </a:lnTo>
                <a:lnTo>
                  <a:pt x="938530" y="1303529"/>
                </a:lnTo>
                <a:lnTo>
                  <a:pt x="942340" y="1303529"/>
                </a:lnTo>
                <a:close/>
              </a:path>
              <a:path w="1197610" h="7315200">
                <a:moveTo>
                  <a:pt x="942340" y="47026"/>
                </a:moveTo>
                <a:lnTo>
                  <a:pt x="942339" y="51663"/>
                </a:lnTo>
                <a:lnTo>
                  <a:pt x="938530" y="56299"/>
                </a:lnTo>
                <a:lnTo>
                  <a:pt x="938530" y="42389"/>
                </a:lnTo>
                <a:lnTo>
                  <a:pt x="942340" y="47026"/>
                </a:lnTo>
                <a:close/>
              </a:path>
              <a:path w="1197610" h="7315200">
                <a:moveTo>
                  <a:pt x="942340" y="42389"/>
                </a:moveTo>
                <a:lnTo>
                  <a:pt x="942340" y="47026"/>
                </a:lnTo>
                <a:lnTo>
                  <a:pt x="938530" y="42389"/>
                </a:lnTo>
                <a:lnTo>
                  <a:pt x="938530" y="37753"/>
                </a:lnTo>
                <a:lnTo>
                  <a:pt x="942340" y="42389"/>
                </a:lnTo>
                <a:close/>
              </a:path>
              <a:path w="1197610" h="7315200">
                <a:moveTo>
                  <a:pt x="943610" y="2748984"/>
                </a:moveTo>
                <a:lnTo>
                  <a:pt x="941070" y="2797649"/>
                </a:lnTo>
                <a:lnTo>
                  <a:pt x="941070" y="2693716"/>
                </a:lnTo>
                <a:lnTo>
                  <a:pt x="942340" y="2700541"/>
                </a:lnTo>
                <a:lnTo>
                  <a:pt x="943610" y="2748984"/>
                </a:lnTo>
                <a:close/>
              </a:path>
              <a:path w="1197610" h="7315200">
                <a:moveTo>
                  <a:pt x="947420" y="4767033"/>
                </a:moveTo>
                <a:lnTo>
                  <a:pt x="947420" y="4771670"/>
                </a:lnTo>
                <a:lnTo>
                  <a:pt x="942340" y="4771670"/>
                </a:lnTo>
                <a:lnTo>
                  <a:pt x="947420" y="4767033"/>
                </a:lnTo>
                <a:close/>
              </a:path>
              <a:path w="1197610" h="7315200">
                <a:moveTo>
                  <a:pt x="947420" y="4229194"/>
                </a:moveTo>
                <a:lnTo>
                  <a:pt x="947420" y="4243104"/>
                </a:lnTo>
                <a:lnTo>
                  <a:pt x="942340" y="4243104"/>
                </a:lnTo>
                <a:lnTo>
                  <a:pt x="942340" y="4229194"/>
                </a:lnTo>
                <a:lnTo>
                  <a:pt x="947420" y="4229194"/>
                </a:lnTo>
                <a:close/>
              </a:path>
              <a:path w="1197610" h="7315200">
                <a:moveTo>
                  <a:pt x="947420" y="4210648"/>
                </a:moveTo>
                <a:lnTo>
                  <a:pt x="947418" y="4219923"/>
                </a:lnTo>
                <a:lnTo>
                  <a:pt x="942340" y="4224558"/>
                </a:lnTo>
                <a:lnTo>
                  <a:pt x="942340" y="4206011"/>
                </a:lnTo>
                <a:lnTo>
                  <a:pt x="947420" y="4210648"/>
                </a:lnTo>
                <a:close/>
              </a:path>
              <a:path w="1197610" h="7315200">
                <a:moveTo>
                  <a:pt x="949960" y="2282349"/>
                </a:moveTo>
                <a:lnTo>
                  <a:pt x="942340" y="2309661"/>
                </a:lnTo>
                <a:lnTo>
                  <a:pt x="942340" y="2260186"/>
                </a:lnTo>
                <a:lnTo>
                  <a:pt x="943610" y="2261557"/>
                </a:lnTo>
                <a:lnTo>
                  <a:pt x="949960" y="2282349"/>
                </a:lnTo>
                <a:close/>
              </a:path>
              <a:path w="1197610" h="7315200">
                <a:moveTo>
                  <a:pt x="947420" y="1822823"/>
                </a:moveTo>
                <a:lnTo>
                  <a:pt x="947420" y="1836733"/>
                </a:lnTo>
                <a:lnTo>
                  <a:pt x="942340" y="1836733"/>
                </a:lnTo>
                <a:lnTo>
                  <a:pt x="942340" y="1822823"/>
                </a:lnTo>
                <a:lnTo>
                  <a:pt x="947420" y="1822823"/>
                </a:lnTo>
                <a:close/>
              </a:path>
              <a:path w="1197610" h="7315200">
                <a:moveTo>
                  <a:pt x="947420" y="1813550"/>
                </a:moveTo>
                <a:lnTo>
                  <a:pt x="947420" y="1818186"/>
                </a:lnTo>
                <a:lnTo>
                  <a:pt x="942340" y="1818186"/>
                </a:lnTo>
                <a:lnTo>
                  <a:pt x="942340" y="1813550"/>
                </a:lnTo>
                <a:lnTo>
                  <a:pt x="947420" y="1813550"/>
                </a:lnTo>
                <a:close/>
              </a:path>
              <a:path w="1197610" h="7315200">
                <a:moveTo>
                  <a:pt x="984250" y="1470445"/>
                </a:moveTo>
                <a:lnTo>
                  <a:pt x="942340" y="1498264"/>
                </a:lnTo>
                <a:lnTo>
                  <a:pt x="942340" y="1470445"/>
                </a:lnTo>
                <a:lnTo>
                  <a:pt x="984250" y="1470445"/>
                </a:lnTo>
                <a:close/>
              </a:path>
              <a:path w="1197610" h="7315200">
                <a:moveTo>
                  <a:pt x="966470" y="1391623"/>
                </a:moveTo>
                <a:lnTo>
                  <a:pt x="966470" y="1433352"/>
                </a:lnTo>
                <a:lnTo>
                  <a:pt x="942340" y="1433352"/>
                </a:lnTo>
                <a:lnTo>
                  <a:pt x="942340" y="1424079"/>
                </a:lnTo>
                <a:lnTo>
                  <a:pt x="947420" y="1424079"/>
                </a:lnTo>
                <a:lnTo>
                  <a:pt x="947421" y="1391622"/>
                </a:lnTo>
                <a:lnTo>
                  <a:pt x="952500" y="1386987"/>
                </a:lnTo>
                <a:lnTo>
                  <a:pt x="956310" y="1386987"/>
                </a:lnTo>
                <a:lnTo>
                  <a:pt x="961390" y="1391623"/>
                </a:lnTo>
                <a:lnTo>
                  <a:pt x="966470" y="1391623"/>
                </a:lnTo>
                <a:close/>
              </a:path>
              <a:path w="1197610" h="7315200">
                <a:moveTo>
                  <a:pt x="947420" y="1359168"/>
                </a:moveTo>
                <a:lnTo>
                  <a:pt x="947420" y="1424079"/>
                </a:lnTo>
                <a:lnTo>
                  <a:pt x="942340" y="1419442"/>
                </a:lnTo>
                <a:lnTo>
                  <a:pt x="942340" y="1359168"/>
                </a:lnTo>
                <a:lnTo>
                  <a:pt x="947420" y="1359168"/>
                </a:lnTo>
                <a:close/>
              </a:path>
              <a:path w="1197610" h="7315200">
                <a:moveTo>
                  <a:pt x="952500" y="1303529"/>
                </a:moveTo>
                <a:lnTo>
                  <a:pt x="952500" y="1345258"/>
                </a:lnTo>
                <a:lnTo>
                  <a:pt x="949960" y="1338303"/>
                </a:lnTo>
                <a:lnTo>
                  <a:pt x="946150" y="1324393"/>
                </a:lnTo>
                <a:lnTo>
                  <a:pt x="942340" y="1317438"/>
                </a:lnTo>
                <a:lnTo>
                  <a:pt x="942340" y="1298892"/>
                </a:lnTo>
                <a:lnTo>
                  <a:pt x="947418" y="1303528"/>
                </a:lnTo>
                <a:lnTo>
                  <a:pt x="952500" y="1303529"/>
                </a:lnTo>
                <a:close/>
              </a:path>
              <a:path w="1197610" h="7315200">
                <a:moveTo>
                  <a:pt x="954459" y="1057658"/>
                </a:moveTo>
                <a:lnTo>
                  <a:pt x="952500" y="1062429"/>
                </a:lnTo>
                <a:lnTo>
                  <a:pt x="947421" y="1067064"/>
                </a:lnTo>
                <a:lnTo>
                  <a:pt x="942340" y="1067065"/>
                </a:lnTo>
                <a:lnTo>
                  <a:pt x="947420" y="1067063"/>
                </a:lnTo>
                <a:lnTo>
                  <a:pt x="947421" y="1062427"/>
                </a:lnTo>
                <a:lnTo>
                  <a:pt x="954459" y="1057658"/>
                </a:lnTo>
                <a:close/>
              </a:path>
              <a:path w="1197610" h="7315200">
                <a:moveTo>
                  <a:pt x="984250" y="914058"/>
                </a:moveTo>
                <a:lnTo>
                  <a:pt x="984250" y="927970"/>
                </a:lnTo>
                <a:lnTo>
                  <a:pt x="980441" y="923334"/>
                </a:lnTo>
                <a:lnTo>
                  <a:pt x="961390" y="923333"/>
                </a:lnTo>
                <a:lnTo>
                  <a:pt x="961390" y="965062"/>
                </a:lnTo>
                <a:lnTo>
                  <a:pt x="956310" y="969698"/>
                </a:lnTo>
                <a:lnTo>
                  <a:pt x="953770" y="975929"/>
                </a:lnTo>
                <a:lnTo>
                  <a:pt x="946150" y="986651"/>
                </a:lnTo>
                <a:lnTo>
                  <a:pt x="942340" y="992881"/>
                </a:lnTo>
                <a:lnTo>
                  <a:pt x="942340" y="914060"/>
                </a:lnTo>
                <a:lnTo>
                  <a:pt x="947420" y="914060"/>
                </a:lnTo>
                <a:lnTo>
                  <a:pt x="947420" y="918697"/>
                </a:lnTo>
                <a:lnTo>
                  <a:pt x="952500" y="918697"/>
                </a:lnTo>
                <a:lnTo>
                  <a:pt x="952500" y="908265"/>
                </a:lnTo>
                <a:lnTo>
                  <a:pt x="954479" y="897425"/>
                </a:lnTo>
                <a:lnTo>
                  <a:pt x="957595" y="898268"/>
                </a:lnTo>
                <a:lnTo>
                  <a:pt x="975360" y="902032"/>
                </a:lnTo>
                <a:lnTo>
                  <a:pt x="980440" y="903605"/>
                </a:lnTo>
                <a:lnTo>
                  <a:pt x="980440" y="914058"/>
                </a:lnTo>
                <a:lnTo>
                  <a:pt x="984250" y="914058"/>
                </a:lnTo>
                <a:close/>
              </a:path>
              <a:path w="1197610" h="7315200">
                <a:moveTo>
                  <a:pt x="961390" y="459677"/>
                </a:moveTo>
                <a:lnTo>
                  <a:pt x="947420" y="473587"/>
                </a:lnTo>
                <a:lnTo>
                  <a:pt x="947420" y="487497"/>
                </a:lnTo>
                <a:lnTo>
                  <a:pt x="942340" y="487497"/>
                </a:lnTo>
                <a:lnTo>
                  <a:pt x="942340" y="450404"/>
                </a:lnTo>
                <a:lnTo>
                  <a:pt x="947418" y="455039"/>
                </a:lnTo>
                <a:lnTo>
                  <a:pt x="956310" y="455041"/>
                </a:lnTo>
                <a:lnTo>
                  <a:pt x="961390" y="459677"/>
                </a:lnTo>
                <a:close/>
              </a:path>
              <a:path w="1197610" h="7315200">
                <a:moveTo>
                  <a:pt x="961390" y="3005144"/>
                </a:moveTo>
                <a:lnTo>
                  <a:pt x="953770" y="3040715"/>
                </a:lnTo>
                <a:lnTo>
                  <a:pt x="944880" y="3077590"/>
                </a:lnTo>
                <a:lnTo>
                  <a:pt x="943610" y="3115334"/>
                </a:lnTo>
                <a:lnTo>
                  <a:pt x="943610" y="2970573"/>
                </a:lnTo>
                <a:lnTo>
                  <a:pt x="947421" y="2968054"/>
                </a:lnTo>
                <a:lnTo>
                  <a:pt x="951230" y="2975803"/>
                </a:lnTo>
                <a:lnTo>
                  <a:pt x="956310" y="2984861"/>
                </a:lnTo>
                <a:lnTo>
                  <a:pt x="960120" y="2994784"/>
                </a:lnTo>
                <a:lnTo>
                  <a:pt x="961390" y="3005144"/>
                </a:lnTo>
                <a:close/>
              </a:path>
              <a:path w="1197610" h="7315200">
                <a:moveTo>
                  <a:pt x="952500" y="4952495"/>
                </a:moveTo>
                <a:lnTo>
                  <a:pt x="952500" y="4961768"/>
                </a:lnTo>
                <a:lnTo>
                  <a:pt x="947420" y="4952495"/>
                </a:lnTo>
                <a:lnTo>
                  <a:pt x="952500" y="4952495"/>
                </a:lnTo>
                <a:close/>
              </a:path>
              <a:path w="1197610" h="7315200">
                <a:moveTo>
                  <a:pt x="961390" y="4757760"/>
                </a:moveTo>
                <a:lnTo>
                  <a:pt x="961390" y="4767033"/>
                </a:lnTo>
                <a:lnTo>
                  <a:pt x="952500" y="4776306"/>
                </a:lnTo>
                <a:lnTo>
                  <a:pt x="947420" y="4776306"/>
                </a:lnTo>
                <a:lnTo>
                  <a:pt x="947421" y="4757759"/>
                </a:lnTo>
                <a:lnTo>
                  <a:pt x="952500" y="4753124"/>
                </a:lnTo>
                <a:lnTo>
                  <a:pt x="956310" y="4753124"/>
                </a:lnTo>
                <a:lnTo>
                  <a:pt x="961390" y="4757760"/>
                </a:lnTo>
                <a:close/>
              </a:path>
              <a:path w="1197610" h="7315200">
                <a:moveTo>
                  <a:pt x="952500" y="4233831"/>
                </a:moveTo>
                <a:lnTo>
                  <a:pt x="952500" y="4238467"/>
                </a:lnTo>
                <a:lnTo>
                  <a:pt x="947420" y="4238467"/>
                </a:lnTo>
                <a:lnTo>
                  <a:pt x="947420" y="4233831"/>
                </a:lnTo>
                <a:lnTo>
                  <a:pt x="952500" y="4233831"/>
                </a:lnTo>
                <a:close/>
              </a:path>
              <a:path w="1197610" h="7315200">
                <a:moveTo>
                  <a:pt x="952500" y="4215284"/>
                </a:moveTo>
                <a:lnTo>
                  <a:pt x="952500" y="4219921"/>
                </a:lnTo>
                <a:lnTo>
                  <a:pt x="947420" y="4219921"/>
                </a:lnTo>
                <a:lnTo>
                  <a:pt x="947420" y="4215284"/>
                </a:lnTo>
                <a:lnTo>
                  <a:pt x="952500" y="4215284"/>
                </a:lnTo>
                <a:close/>
              </a:path>
              <a:path w="1197610" h="7315200">
                <a:moveTo>
                  <a:pt x="975360" y="3476333"/>
                </a:moveTo>
                <a:lnTo>
                  <a:pt x="975358" y="3495099"/>
                </a:lnTo>
                <a:lnTo>
                  <a:pt x="961390" y="3515164"/>
                </a:lnTo>
                <a:lnTo>
                  <a:pt x="947420" y="3542983"/>
                </a:lnTo>
                <a:lnTo>
                  <a:pt x="947420" y="3440979"/>
                </a:lnTo>
                <a:lnTo>
                  <a:pt x="965200" y="3458439"/>
                </a:lnTo>
                <a:lnTo>
                  <a:pt x="975360" y="3476333"/>
                </a:lnTo>
                <a:close/>
              </a:path>
              <a:path w="1197610" h="7315200">
                <a:moveTo>
                  <a:pt x="952500" y="1827460"/>
                </a:moveTo>
                <a:lnTo>
                  <a:pt x="947420" y="1832096"/>
                </a:lnTo>
                <a:lnTo>
                  <a:pt x="947420" y="1827460"/>
                </a:lnTo>
                <a:lnTo>
                  <a:pt x="952500" y="1827460"/>
                </a:lnTo>
                <a:close/>
              </a:path>
              <a:path w="1197610" h="7315200">
                <a:moveTo>
                  <a:pt x="956310" y="1813550"/>
                </a:moveTo>
                <a:lnTo>
                  <a:pt x="956310" y="1818187"/>
                </a:lnTo>
                <a:lnTo>
                  <a:pt x="952500" y="1813550"/>
                </a:lnTo>
                <a:lnTo>
                  <a:pt x="947420" y="1813550"/>
                </a:lnTo>
                <a:lnTo>
                  <a:pt x="947420" y="1808914"/>
                </a:lnTo>
                <a:lnTo>
                  <a:pt x="952500" y="1808914"/>
                </a:lnTo>
                <a:lnTo>
                  <a:pt x="956310" y="1813550"/>
                </a:lnTo>
                <a:close/>
              </a:path>
              <a:path w="1197610" h="7315200">
                <a:moveTo>
                  <a:pt x="952500" y="751781"/>
                </a:moveTo>
                <a:lnTo>
                  <a:pt x="952500" y="761054"/>
                </a:lnTo>
                <a:lnTo>
                  <a:pt x="947420" y="761054"/>
                </a:lnTo>
                <a:lnTo>
                  <a:pt x="952500" y="751781"/>
                </a:lnTo>
                <a:close/>
              </a:path>
              <a:path w="1197610" h="7315200">
                <a:moveTo>
                  <a:pt x="952500" y="5698980"/>
                </a:moveTo>
                <a:lnTo>
                  <a:pt x="952161" y="5699289"/>
                </a:lnTo>
                <a:lnTo>
                  <a:pt x="947421" y="5694344"/>
                </a:lnTo>
                <a:lnTo>
                  <a:pt x="952500" y="5698980"/>
                </a:lnTo>
                <a:close/>
              </a:path>
              <a:path w="1197610" h="7315200">
                <a:moveTo>
                  <a:pt x="1017270" y="102664"/>
                </a:moveTo>
                <a:lnTo>
                  <a:pt x="1017270" y="107300"/>
                </a:lnTo>
                <a:lnTo>
                  <a:pt x="1012190" y="107300"/>
                </a:lnTo>
                <a:lnTo>
                  <a:pt x="1012190" y="111936"/>
                </a:lnTo>
                <a:lnTo>
                  <a:pt x="1007110" y="111936"/>
                </a:lnTo>
                <a:lnTo>
                  <a:pt x="1007110" y="98027"/>
                </a:lnTo>
                <a:lnTo>
                  <a:pt x="1003300" y="102664"/>
                </a:lnTo>
                <a:lnTo>
                  <a:pt x="1003300" y="111936"/>
                </a:lnTo>
                <a:lnTo>
                  <a:pt x="998219" y="121209"/>
                </a:lnTo>
                <a:lnTo>
                  <a:pt x="994410" y="125846"/>
                </a:lnTo>
                <a:lnTo>
                  <a:pt x="984083" y="123058"/>
                </a:lnTo>
                <a:lnTo>
                  <a:pt x="966470" y="119326"/>
                </a:lnTo>
                <a:lnTo>
                  <a:pt x="961908" y="118089"/>
                </a:lnTo>
                <a:lnTo>
                  <a:pt x="961390" y="116572"/>
                </a:lnTo>
                <a:lnTo>
                  <a:pt x="956310" y="116572"/>
                </a:lnTo>
                <a:lnTo>
                  <a:pt x="956310" y="111936"/>
                </a:lnTo>
                <a:lnTo>
                  <a:pt x="952500" y="111936"/>
                </a:lnTo>
                <a:lnTo>
                  <a:pt x="952500" y="19206"/>
                </a:lnTo>
                <a:lnTo>
                  <a:pt x="949960" y="16888"/>
                </a:lnTo>
                <a:lnTo>
                  <a:pt x="952500" y="14570"/>
                </a:lnTo>
                <a:lnTo>
                  <a:pt x="956310" y="14569"/>
                </a:lnTo>
                <a:lnTo>
                  <a:pt x="961390" y="9933"/>
                </a:lnTo>
                <a:lnTo>
                  <a:pt x="961390" y="56296"/>
                </a:lnTo>
                <a:lnTo>
                  <a:pt x="984250" y="56296"/>
                </a:lnTo>
                <a:lnTo>
                  <a:pt x="984250" y="70208"/>
                </a:lnTo>
                <a:lnTo>
                  <a:pt x="989330" y="70208"/>
                </a:lnTo>
                <a:lnTo>
                  <a:pt x="989330" y="74844"/>
                </a:lnTo>
                <a:lnTo>
                  <a:pt x="994410" y="74844"/>
                </a:lnTo>
                <a:lnTo>
                  <a:pt x="994410" y="79481"/>
                </a:lnTo>
                <a:lnTo>
                  <a:pt x="998220" y="79481"/>
                </a:lnTo>
                <a:lnTo>
                  <a:pt x="998220" y="84118"/>
                </a:lnTo>
                <a:lnTo>
                  <a:pt x="1003300" y="84118"/>
                </a:lnTo>
                <a:lnTo>
                  <a:pt x="1007110" y="93391"/>
                </a:lnTo>
                <a:lnTo>
                  <a:pt x="1017270" y="102664"/>
                </a:lnTo>
                <a:close/>
              </a:path>
              <a:path w="1197610" h="7315200">
                <a:moveTo>
                  <a:pt x="956310" y="4952495"/>
                </a:moveTo>
                <a:lnTo>
                  <a:pt x="956310" y="5703616"/>
                </a:lnTo>
                <a:lnTo>
                  <a:pt x="952161" y="5699289"/>
                </a:lnTo>
                <a:lnTo>
                  <a:pt x="952500" y="5698980"/>
                </a:lnTo>
                <a:lnTo>
                  <a:pt x="952500" y="5094262"/>
                </a:lnTo>
                <a:lnTo>
                  <a:pt x="955040" y="5089853"/>
                </a:lnTo>
                <a:lnTo>
                  <a:pt x="955040" y="4952495"/>
                </a:lnTo>
                <a:lnTo>
                  <a:pt x="956310" y="4952495"/>
                </a:lnTo>
                <a:close/>
              </a:path>
              <a:path w="1197610" h="7315200">
                <a:moveTo>
                  <a:pt x="970280" y="4784652"/>
                </a:moveTo>
                <a:lnTo>
                  <a:pt x="970280" y="4822672"/>
                </a:lnTo>
                <a:lnTo>
                  <a:pt x="961390" y="4818035"/>
                </a:lnTo>
                <a:lnTo>
                  <a:pt x="952500" y="4808762"/>
                </a:lnTo>
                <a:lnTo>
                  <a:pt x="952500" y="4804126"/>
                </a:lnTo>
                <a:lnTo>
                  <a:pt x="970280" y="4784652"/>
                </a:lnTo>
                <a:close/>
              </a:path>
              <a:path w="1197610" h="7315200">
                <a:moveTo>
                  <a:pt x="956310" y="4229194"/>
                </a:moveTo>
                <a:lnTo>
                  <a:pt x="956310" y="4233831"/>
                </a:lnTo>
                <a:lnTo>
                  <a:pt x="952500" y="4233831"/>
                </a:lnTo>
                <a:lnTo>
                  <a:pt x="952500" y="4229194"/>
                </a:lnTo>
                <a:lnTo>
                  <a:pt x="956310" y="4229194"/>
                </a:lnTo>
                <a:close/>
              </a:path>
              <a:path w="1197610" h="7315200">
                <a:moveTo>
                  <a:pt x="986790" y="3795675"/>
                </a:moveTo>
                <a:lnTo>
                  <a:pt x="984250" y="3821901"/>
                </a:lnTo>
                <a:lnTo>
                  <a:pt x="966470" y="3848996"/>
                </a:lnTo>
                <a:lnTo>
                  <a:pt x="961390" y="3853632"/>
                </a:lnTo>
                <a:lnTo>
                  <a:pt x="952500" y="3853632"/>
                </a:lnTo>
                <a:lnTo>
                  <a:pt x="952500" y="3584712"/>
                </a:lnTo>
                <a:lnTo>
                  <a:pt x="956310" y="3598626"/>
                </a:lnTo>
                <a:lnTo>
                  <a:pt x="961390" y="3626441"/>
                </a:lnTo>
                <a:lnTo>
                  <a:pt x="961390" y="3742355"/>
                </a:lnTo>
                <a:lnTo>
                  <a:pt x="976630" y="3769450"/>
                </a:lnTo>
                <a:lnTo>
                  <a:pt x="986790" y="3795675"/>
                </a:lnTo>
                <a:close/>
              </a:path>
              <a:path w="1197610" h="7315200">
                <a:moveTo>
                  <a:pt x="970280" y="1016063"/>
                </a:moveTo>
                <a:lnTo>
                  <a:pt x="970280" y="1043882"/>
                </a:lnTo>
                <a:lnTo>
                  <a:pt x="956310" y="1043882"/>
                </a:lnTo>
                <a:lnTo>
                  <a:pt x="956310" y="1039245"/>
                </a:lnTo>
                <a:lnTo>
                  <a:pt x="952500" y="1039245"/>
                </a:lnTo>
                <a:lnTo>
                  <a:pt x="956310" y="1033014"/>
                </a:lnTo>
                <a:lnTo>
                  <a:pt x="966470" y="1022293"/>
                </a:lnTo>
                <a:lnTo>
                  <a:pt x="970280" y="1016063"/>
                </a:lnTo>
                <a:close/>
              </a:path>
              <a:path w="1197610" h="7315200">
                <a:moveTo>
                  <a:pt x="1012190" y="657526"/>
                </a:moveTo>
                <a:lnTo>
                  <a:pt x="1012190" y="736133"/>
                </a:lnTo>
                <a:lnTo>
                  <a:pt x="1010920" y="727077"/>
                </a:lnTo>
                <a:lnTo>
                  <a:pt x="1007110" y="719327"/>
                </a:lnTo>
                <a:lnTo>
                  <a:pt x="1003300" y="719326"/>
                </a:lnTo>
                <a:lnTo>
                  <a:pt x="1003300" y="714689"/>
                </a:lnTo>
                <a:lnTo>
                  <a:pt x="998219" y="714689"/>
                </a:lnTo>
                <a:lnTo>
                  <a:pt x="986790" y="727874"/>
                </a:lnTo>
                <a:lnTo>
                  <a:pt x="962660" y="752506"/>
                </a:lnTo>
                <a:lnTo>
                  <a:pt x="952500" y="765691"/>
                </a:lnTo>
                <a:lnTo>
                  <a:pt x="952500" y="747144"/>
                </a:lnTo>
                <a:lnTo>
                  <a:pt x="956310" y="737872"/>
                </a:lnTo>
                <a:lnTo>
                  <a:pt x="956310" y="686869"/>
                </a:lnTo>
                <a:lnTo>
                  <a:pt x="961390" y="686869"/>
                </a:lnTo>
                <a:lnTo>
                  <a:pt x="963930" y="693824"/>
                </a:lnTo>
                <a:lnTo>
                  <a:pt x="966470" y="707734"/>
                </a:lnTo>
                <a:lnTo>
                  <a:pt x="966470" y="714689"/>
                </a:lnTo>
                <a:lnTo>
                  <a:pt x="970280" y="710052"/>
                </a:lnTo>
                <a:lnTo>
                  <a:pt x="980441" y="705414"/>
                </a:lnTo>
                <a:lnTo>
                  <a:pt x="984250" y="700779"/>
                </a:lnTo>
                <a:lnTo>
                  <a:pt x="984250" y="686867"/>
                </a:lnTo>
                <a:lnTo>
                  <a:pt x="994410" y="691503"/>
                </a:lnTo>
                <a:lnTo>
                  <a:pt x="994411" y="672959"/>
                </a:lnTo>
                <a:lnTo>
                  <a:pt x="995680" y="671801"/>
                </a:lnTo>
                <a:lnTo>
                  <a:pt x="1012190" y="657526"/>
                </a:lnTo>
                <a:close/>
              </a:path>
              <a:path w="1197610" h="7315200">
                <a:moveTo>
                  <a:pt x="989330" y="1039245"/>
                </a:moveTo>
                <a:lnTo>
                  <a:pt x="979170" y="1043519"/>
                </a:lnTo>
                <a:lnTo>
                  <a:pt x="967740" y="1049097"/>
                </a:lnTo>
                <a:lnTo>
                  <a:pt x="957580" y="1055545"/>
                </a:lnTo>
                <a:lnTo>
                  <a:pt x="954459" y="1057658"/>
                </a:lnTo>
                <a:lnTo>
                  <a:pt x="956310" y="1053155"/>
                </a:lnTo>
                <a:lnTo>
                  <a:pt x="966470" y="1043882"/>
                </a:lnTo>
                <a:lnTo>
                  <a:pt x="970280" y="1043882"/>
                </a:lnTo>
                <a:lnTo>
                  <a:pt x="970280" y="1016062"/>
                </a:lnTo>
                <a:lnTo>
                  <a:pt x="975360" y="1020336"/>
                </a:lnTo>
                <a:lnTo>
                  <a:pt x="980441" y="1025916"/>
                </a:lnTo>
                <a:lnTo>
                  <a:pt x="985520" y="1032362"/>
                </a:lnTo>
                <a:lnTo>
                  <a:pt x="989330" y="1039245"/>
                </a:lnTo>
                <a:close/>
              </a:path>
              <a:path w="1197610" h="7315200">
                <a:moveTo>
                  <a:pt x="1049020" y="802784"/>
                </a:moveTo>
                <a:lnTo>
                  <a:pt x="1040130" y="823793"/>
                </a:lnTo>
                <a:lnTo>
                  <a:pt x="1031240" y="845672"/>
                </a:lnTo>
                <a:lnTo>
                  <a:pt x="1022350" y="869289"/>
                </a:lnTo>
                <a:lnTo>
                  <a:pt x="1012190" y="895515"/>
                </a:lnTo>
                <a:lnTo>
                  <a:pt x="1012190" y="937243"/>
                </a:lnTo>
                <a:lnTo>
                  <a:pt x="1007110" y="937243"/>
                </a:lnTo>
                <a:lnTo>
                  <a:pt x="1007110" y="941879"/>
                </a:lnTo>
                <a:lnTo>
                  <a:pt x="1003300" y="941879"/>
                </a:lnTo>
                <a:lnTo>
                  <a:pt x="1003300" y="937243"/>
                </a:lnTo>
                <a:lnTo>
                  <a:pt x="998220" y="937243"/>
                </a:lnTo>
                <a:lnTo>
                  <a:pt x="998220" y="941879"/>
                </a:lnTo>
                <a:lnTo>
                  <a:pt x="994410" y="941879"/>
                </a:lnTo>
                <a:lnTo>
                  <a:pt x="994410" y="909422"/>
                </a:lnTo>
                <a:lnTo>
                  <a:pt x="989330" y="909422"/>
                </a:lnTo>
                <a:lnTo>
                  <a:pt x="989330" y="904785"/>
                </a:lnTo>
                <a:lnTo>
                  <a:pt x="984083" y="904725"/>
                </a:lnTo>
                <a:lnTo>
                  <a:pt x="976630" y="902032"/>
                </a:lnTo>
                <a:lnTo>
                  <a:pt x="967740" y="900149"/>
                </a:lnTo>
                <a:lnTo>
                  <a:pt x="957580" y="898265"/>
                </a:lnTo>
                <a:lnTo>
                  <a:pt x="954479" y="897425"/>
                </a:lnTo>
                <a:lnTo>
                  <a:pt x="956310" y="887400"/>
                </a:lnTo>
                <a:lnTo>
                  <a:pt x="956310" y="876968"/>
                </a:lnTo>
                <a:lnTo>
                  <a:pt x="961390" y="876968"/>
                </a:lnTo>
                <a:lnTo>
                  <a:pt x="961390" y="863059"/>
                </a:lnTo>
                <a:lnTo>
                  <a:pt x="966470" y="858422"/>
                </a:lnTo>
                <a:lnTo>
                  <a:pt x="966470" y="835240"/>
                </a:lnTo>
                <a:lnTo>
                  <a:pt x="970280" y="835240"/>
                </a:lnTo>
                <a:lnTo>
                  <a:pt x="980441" y="830603"/>
                </a:lnTo>
                <a:lnTo>
                  <a:pt x="1049020" y="802784"/>
                </a:lnTo>
                <a:close/>
              </a:path>
              <a:path w="1197610" h="7315200">
                <a:moveTo>
                  <a:pt x="970280" y="5755281"/>
                </a:moveTo>
                <a:lnTo>
                  <a:pt x="970280" y="5773164"/>
                </a:lnTo>
                <a:lnTo>
                  <a:pt x="966470" y="5768528"/>
                </a:lnTo>
                <a:lnTo>
                  <a:pt x="961390" y="5768528"/>
                </a:lnTo>
                <a:lnTo>
                  <a:pt x="956310" y="5763891"/>
                </a:lnTo>
                <a:lnTo>
                  <a:pt x="956310" y="5711381"/>
                </a:lnTo>
                <a:lnTo>
                  <a:pt x="961390" y="5703616"/>
                </a:lnTo>
                <a:lnTo>
                  <a:pt x="966470" y="5708253"/>
                </a:lnTo>
                <a:lnTo>
                  <a:pt x="966470" y="5759255"/>
                </a:lnTo>
                <a:lnTo>
                  <a:pt x="970280" y="5755281"/>
                </a:lnTo>
                <a:close/>
              </a:path>
              <a:path w="1197610" h="7315200">
                <a:moveTo>
                  <a:pt x="961390" y="4224558"/>
                </a:moveTo>
                <a:lnTo>
                  <a:pt x="961390" y="4238467"/>
                </a:lnTo>
                <a:lnTo>
                  <a:pt x="956310" y="4238467"/>
                </a:lnTo>
                <a:lnTo>
                  <a:pt x="956310" y="4224558"/>
                </a:lnTo>
                <a:lnTo>
                  <a:pt x="961390" y="4224558"/>
                </a:lnTo>
                <a:close/>
              </a:path>
              <a:path w="1197610" h="7315200">
                <a:moveTo>
                  <a:pt x="1003300" y="4150372"/>
                </a:moveTo>
                <a:lnTo>
                  <a:pt x="1003300" y="4201374"/>
                </a:lnTo>
                <a:lnTo>
                  <a:pt x="996950" y="4205576"/>
                </a:lnTo>
                <a:lnTo>
                  <a:pt x="985520" y="4215719"/>
                </a:lnTo>
                <a:lnTo>
                  <a:pt x="980440" y="4219921"/>
                </a:lnTo>
                <a:lnTo>
                  <a:pt x="975360" y="4210648"/>
                </a:lnTo>
                <a:lnTo>
                  <a:pt x="975358" y="4206008"/>
                </a:lnTo>
                <a:lnTo>
                  <a:pt x="970280" y="4196738"/>
                </a:lnTo>
                <a:lnTo>
                  <a:pt x="956310" y="4210648"/>
                </a:lnTo>
                <a:lnTo>
                  <a:pt x="956310" y="4029821"/>
                </a:lnTo>
                <a:lnTo>
                  <a:pt x="961390" y="4034458"/>
                </a:lnTo>
                <a:lnTo>
                  <a:pt x="961390" y="4039094"/>
                </a:lnTo>
                <a:lnTo>
                  <a:pt x="966470" y="4039094"/>
                </a:lnTo>
                <a:lnTo>
                  <a:pt x="966470" y="4131826"/>
                </a:lnTo>
                <a:lnTo>
                  <a:pt x="970280" y="4136462"/>
                </a:lnTo>
                <a:lnTo>
                  <a:pt x="970280" y="4141099"/>
                </a:lnTo>
                <a:lnTo>
                  <a:pt x="975360" y="4148851"/>
                </a:lnTo>
                <a:lnTo>
                  <a:pt x="980441" y="4157909"/>
                </a:lnTo>
                <a:lnTo>
                  <a:pt x="985520" y="4167831"/>
                </a:lnTo>
                <a:lnTo>
                  <a:pt x="989330" y="4178191"/>
                </a:lnTo>
                <a:lnTo>
                  <a:pt x="1003300" y="4150372"/>
                </a:lnTo>
                <a:close/>
              </a:path>
              <a:path w="1197610" h="7315200">
                <a:moveTo>
                  <a:pt x="970280" y="3992729"/>
                </a:moveTo>
                <a:lnTo>
                  <a:pt x="967740" y="4002364"/>
                </a:lnTo>
                <a:lnTo>
                  <a:pt x="963930" y="4010695"/>
                </a:lnTo>
                <a:lnTo>
                  <a:pt x="960120" y="4018157"/>
                </a:lnTo>
                <a:lnTo>
                  <a:pt x="956310" y="4025185"/>
                </a:lnTo>
                <a:lnTo>
                  <a:pt x="956310" y="3978819"/>
                </a:lnTo>
                <a:lnTo>
                  <a:pt x="961390" y="3983456"/>
                </a:lnTo>
                <a:lnTo>
                  <a:pt x="961390" y="3988092"/>
                </a:lnTo>
                <a:lnTo>
                  <a:pt x="966470" y="3988092"/>
                </a:lnTo>
                <a:lnTo>
                  <a:pt x="966470" y="3992729"/>
                </a:lnTo>
                <a:lnTo>
                  <a:pt x="970280" y="3992729"/>
                </a:lnTo>
                <a:close/>
              </a:path>
              <a:path w="1197610" h="7315200">
                <a:moveTo>
                  <a:pt x="984250" y="1368441"/>
                </a:moveTo>
                <a:lnTo>
                  <a:pt x="977900" y="1372643"/>
                </a:lnTo>
                <a:lnTo>
                  <a:pt x="967740" y="1382785"/>
                </a:lnTo>
                <a:lnTo>
                  <a:pt x="961390" y="1386987"/>
                </a:lnTo>
                <a:lnTo>
                  <a:pt x="956310" y="1386987"/>
                </a:lnTo>
                <a:lnTo>
                  <a:pt x="961390" y="1386987"/>
                </a:lnTo>
                <a:lnTo>
                  <a:pt x="961390" y="1345259"/>
                </a:lnTo>
                <a:lnTo>
                  <a:pt x="975360" y="1345259"/>
                </a:lnTo>
                <a:lnTo>
                  <a:pt x="980440" y="1349895"/>
                </a:lnTo>
                <a:lnTo>
                  <a:pt x="980441" y="1359171"/>
                </a:lnTo>
                <a:lnTo>
                  <a:pt x="984250" y="1368441"/>
                </a:lnTo>
                <a:close/>
              </a:path>
              <a:path w="1197610" h="7315200">
                <a:moveTo>
                  <a:pt x="961390" y="867695"/>
                </a:moveTo>
                <a:lnTo>
                  <a:pt x="961390" y="876968"/>
                </a:lnTo>
                <a:lnTo>
                  <a:pt x="956310" y="876968"/>
                </a:lnTo>
                <a:lnTo>
                  <a:pt x="961390" y="867695"/>
                </a:lnTo>
                <a:close/>
              </a:path>
              <a:path w="1197610" h="7315200">
                <a:moveTo>
                  <a:pt x="966470" y="835240"/>
                </a:moveTo>
                <a:lnTo>
                  <a:pt x="966470" y="853786"/>
                </a:lnTo>
                <a:lnTo>
                  <a:pt x="961390" y="844513"/>
                </a:lnTo>
                <a:lnTo>
                  <a:pt x="956310" y="839876"/>
                </a:lnTo>
                <a:lnTo>
                  <a:pt x="966470" y="835240"/>
                </a:lnTo>
                <a:close/>
              </a:path>
              <a:path w="1197610" h="7315200">
                <a:moveTo>
                  <a:pt x="984250" y="492133"/>
                </a:moveTo>
                <a:lnTo>
                  <a:pt x="980440" y="496769"/>
                </a:lnTo>
                <a:lnTo>
                  <a:pt x="980440" y="506042"/>
                </a:lnTo>
                <a:lnTo>
                  <a:pt x="975360" y="510679"/>
                </a:lnTo>
                <a:lnTo>
                  <a:pt x="970280" y="510679"/>
                </a:lnTo>
                <a:lnTo>
                  <a:pt x="966470" y="515315"/>
                </a:lnTo>
                <a:lnTo>
                  <a:pt x="961390" y="515315"/>
                </a:lnTo>
                <a:lnTo>
                  <a:pt x="961390" y="529226"/>
                </a:lnTo>
                <a:lnTo>
                  <a:pt x="960120" y="536905"/>
                </a:lnTo>
                <a:lnTo>
                  <a:pt x="957580" y="554003"/>
                </a:lnTo>
                <a:lnTo>
                  <a:pt x="956310" y="561682"/>
                </a:lnTo>
                <a:lnTo>
                  <a:pt x="956310" y="492133"/>
                </a:lnTo>
                <a:lnTo>
                  <a:pt x="984250" y="492133"/>
                </a:lnTo>
                <a:close/>
              </a:path>
              <a:path w="1197610" h="7315200">
                <a:moveTo>
                  <a:pt x="961908" y="118089"/>
                </a:moveTo>
                <a:lnTo>
                  <a:pt x="956310" y="116572"/>
                </a:lnTo>
                <a:lnTo>
                  <a:pt x="961390" y="116572"/>
                </a:lnTo>
                <a:lnTo>
                  <a:pt x="961908" y="118089"/>
                </a:lnTo>
                <a:close/>
              </a:path>
              <a:path w="1197610" h="7315200">
                <a:moveTo>
                  <a:pt x="961390" y="116572"/>
                </a:moveTo>
                <a:lnTo>
                  <a:pt x="956310" y="116572"/>
                </a:lnTo>
                <a:lnTo>
                  <a:pt x="961390" y="116572"/>
                </a:lnTo>
                <a:close/>
              </a:path>
              <a:path w="1197610" h="7315200">
                <a:moveTo>
                  <a:pt x="1003300" y="237122"/>
                </a:moveTo>
                <a:lnTo>
                  <a:pt x="1003300" y="251032"/>
                </a:lnTo>
                <a:lnTo>
                  <a:pt x="998219" y="251033"/>
                </a:lnTo>
                <a:lnTo>
                  <a:pt x="991870" y="264363"/>
                </a:lnTo>
                <a:lnTo>
                  <a:pt x="972820" y="274215"/>
                </a:lnTo>
                <a:lnTo>
                  <a:pt x="960120" y="287545"/>
                </a:lnTo>
                <a:lnTo>
                  <a:pt x="960120" y="117605"/>
                </a:lnTo>
                <a:lnTo>
                  <a:pt x="961908" y="118089"/>
                </a:lnTo>
                <a:lnTo>
                  <a:pt x="965200" y="127729"/>
                </a:lnTo>
                <a:lnTo>
                  <a:pt x="971550" y="151781"/>
                </a:lnTo>
                <a:lnTo>
                  <a:pt x="975360" y="162937"/>
                </a:lnTo>
                <a:lnTo>
                  <a:pt x="981710" y="156707"/>
                </a:lnTo>
                <a:lnTo>
                  <a:pt x="984250" y="154758"/>
                </a:lnTo>
                <a:lnTo>
                  <a:pt x="984251" y="167575"/>
                </a:lnTo>
                <a:lnTo>
                  <a:pt x="994410" y="172210"/>
                </a:lnTo>
                <a:lnTo>
                  <a:pt x="998220" y="172210"/>
                </a:lnTo>
                <a:lnTo>
                  <a:pt x="998220" y="237122"/>
                </a:lnTo>
                <a:lnTo>
                  <a:pt x="1003300" y="237122"/>
                </a:lnTo>
                <a:close/>
              </a:path>
              <a:path w="1197610" h="7315200">
                <a:moveTo>
                  <a:pt x="969916" y="4638949"/>
                </a:moveTo>
                <a:lnTo>
                  <a:pt x="967740" y="4636776"/>
                </a:lnTo>
                <a:lnTo>
                  <a:pt x="961390" y="4632574"/>
                </a:lnTo>
                <a:lnTo>
                  <a:pt x="961390" y="4627938"/>
                </a:lnTo>
                <a:lnTo>
                  <a:pt x="966470" y="4627938"/>
                </a:lnTo>
                <a:lnTo>
                  <a:pt x="969916" y="4638949"/>
                </a:lnTo>
                <a:close/>
              </a:path>
              <a:path w="1197610" h="7315200">
                <a:moveTo>
                  <a:pt x="1012190" y="4646484"/>
                </a:moveTo>
                <a:lnTo>
                  <a:pt x="1003300" y="4651121"/>
                </a:lnTo>
                <a:lnTo>
                  <a:pt x="994410" y="4660394"/>
                </a:lnTo>
                <a:lnTo>
                  <a:pt x="984251" y="4651122"/>
                </a:lnTo>
                <a:lnTo>
                  <a:pt x="977900" y="4646919"/>
                </a:lnTo>
                <a:lnTo>
                  <a:pt x="969916" y="4638949"/>
                </a:lnTo>
                <a:lnTo>
                  <a:pt x="966470" y="4627938"/>
                </a:lnTo>
                <a:lnTo>
                  <a:pt x="961390" y="4627938"/>
                </a:lnTo>
                <a:lnTo>
                  <a:pt x="966470" y="4627938"/>
                </a:lnTo>
                <a:lnTo>
                  <a:pt x="966470" y="4623301"/>
                </a:lnTo>
                <a:lnTo>
                  <a:pt x="975360" y="4623301"/>
                </a:lnTo>
                <a:lnTo>
                  <a:pt x="980440" y="4618665"/>
                </a:lnTo>
                <a:lnTo>
                  <a:pt x="980440" y="4632573"/>
                </a:lnTo>
                <a:lnTo>
                  <a:pt x="984250" y="4632573"/>
                </a:lnTo>
                <a:lnTo>
                  <a:pt x="984250" y="4618665"/>
                </a:lnTo>
                <a:lnTo>
                  <a:pt x="1012190" y="4646484"/>
                </a:lnTo>
                <a:close/>
              </a:path>
              <a:path w="1197610" h="7315200">
                <a:moveTo>
                  <a:pt x="966470" y="4229194"/>
                </a:moveTo>
                <a:lnTo>
                  <a:pt x="966470" y="4233831"/>
                </a:lnTo>
                <a:lnTo>
                  <a:pt x="961390" y="4233831"/>
                </a:lnTo>
                <a:lnTo>
                  <a:pt x="961390" y="4229194"/>
                </a:lnTo>
                <a:lnTo>
                  <a:pt x="966470" y="4229194"/>
                </a:lnTo>
                <a:close/>
              </a:path>
              <a:path w="1197610" h="7315200">
                <a:moveTo>
                  <a:pt x="970280" y="3862905"/>
                </a:moveTo>
                <a:lnTo>
                  <a:pt x="970280" y="3909270"/>
                </a:lnTo>
                <a:lnTo>
                  <a:pt x="966470" y="3913907"/>
                </a:lnTo>
                <a:lnTo>
                  <a:pt x="961390" y="3913907"/>
                </a:lnTo>
                <a:lnTo>
                  <a:pt x="961390" y="3887923"/>
                </a:lnTo>
                <a:lnTo>
                  <a:pt x="966470" y="3890724"/>
                </a:lnTo>
                <a:lnTo>
                  <a:pt x="966470" y="3862905"/>
                </a:lnTo>
                <a:lnTo>
                  <a:pt x="970280" y="3862905"/>
                </a:lnTo>
                <a:close/>
              </a:path>
              <a:path w="1197610" h="7315200">
                <a:moveTo>
                  <a:pt x="990600" y="3672082"/>
                </a:moveTo>
                <a:lnTo>
                  <a:pt x="984250" y="3691353"/>
                </a:lnTo>
                <a:lnTo>
                  <a:pt x="977900" y="3704538"/>
                </a:lnTo>
                <a:lnTo>
                  <a:pt x="967740" y="3729170"/>
                </a:lnTo>
                <a:lnTo>
                  <a:pt x="961390" y="3742355"/>
                </a:lnTo>
                <a:lnTo>
                  <a:pt x="961390" y="3626441"/>
                </a:lnTo>
                <a:lnTo>
                  <a:pt x="976630" y="3635280"/>
                </a:lnTo>
                <a:lnTo>
                  <a:pt x="986790" y="3651942"/>
                </a:lnTo>
                <a:lnTo>
                  <a:pt x="990600" y="3672082"/>
                </a:lnTo>
                <a:close/>
              </a:path>
              <a:path w="1197610" h="7315200">
                <a:moveTo>
                  <a:pt x="966470" y="951152"/>
                </a:moveTo>
                <a:lnTo>
                  <a:pt x="966470" y="955789"/>
                </a:lnTo>
                <a:lnTo>
                  <a:pt x="961390" y="960425"/>
                </a:lnTo>
                <a:lnTo>
                  <a:pt x="961390" y="951152"/>
                </a:lnTo>
                <a:lnTo>
                  <a:pt x="966470" y="951152"/>
                </a:lnTo>
                <a:close/>
              </a:path>
              <a:path w="1197610" h="7315200">
                <a:moveTo>
                  <a:pt x="970280" y="570955"/>
                </a:moveTo>
                <a:lnTo>
                  <a:pt x="961390" y="580228"/>
                </a:lnTo>
                <a:lnTo>
                  <a:pt x="961390" y="566318"/>
                </a:lnTo>
                <a:lnTo>
                  <a:pt x="966470" y="566318"/>
                </a:lnTo>
                <a:lnTo>
                  <a:pt x="970280" y="570955"/>
                </a:lnTo>
                <a:close/>
              </a:path>
              <a:path w="1197610" h="7315200">
                <a:moveTo>
                  <a:pt x="966470" y="519952"/>
                </a:moveTo>
                <a:lnTo>
                  <a:pt x="961390" y="524589"/>
                </a:lnTo>
                <a:lnTo>
                  <a:pt x="961390" y="515315"/>
                </a:lnTo>
                <a:lnTo>
                  <a:pt x="966470" y="519952"/>
                </a:lnTo>
                <a:close/>
              </a:path>
              <a:path w="1197610" h="7315200">
                <a:moveTo>
                  <a:pt x="984250" y="30798"/>
                </a:moveTo>
                <a:lnTo>
                  <a:pt x="984250" y="37749"/>
                </a:lnTo>
                <a:lnTo>
                  <a:pt x="980440" y="37749"/>
                </a:lnTo>
                <a:lnTo>
                  <a:pt x="980440" y="42386"/>
                </a:lnTo>
                <a:lnTo>
                  <a:pt x="970280" y="47023"/>
                </a:lnTo>
                <a:lnTo>
                  <a:pt x="961390" y="56296"/>
                </a:lnTo>
                <a:lnTo>
                  <a:pt x="961390" y="14570"/>
                </a:lnTo>
                <a:lnTo>
                  <a:pt x="966470" y="14570"/>
                </a:lnTo>
                <a:lnTo>
                  <a:pt x="966470" y="9933"/>
                </a:lnTo>
                <a:lnTo>
                  <a:pt x="970280" y="9933"/>
                </a:lnTo>
                <a:lnTo>
                  <a:pt x="975358" y="14569"/>
                </a:lnTo>
                <a:lnTo>
                  <a:pt x="980441" y="14574"/>
                </a:lnTo>
                <a:lnTo>
                  <a:pt x="982980" y="22249"/>
                </a:lnTo>
                <a:lnTo>
                  <a:pt x="984250" y="30798"/>
                </a:lnTo>
                <a:close/>
              </a:path>
              <a:path w="1197610" h="7315200">
                <a:moveTo>
                  <a:pt x="966470" y="9933"/>
                </a:moveTo>
                <a:lnTo>
                  <a:pt x="966470" y="14570"/>
                </a:lnTo>
                <a:lnTo>
                  <a:pt x="961390" y="14570"/>
                </a:lnTo>
                <a:lnTo>
                  <a:pt x="961390" y="9933"/>
                </a:lnTo>
                <a:lnTo>
                  <a:pt x="966470" y="9933"/>
                </a:lnTo>
                <a:close/>
              </a:path>
              <a:path w="1197610" h="7315200">
                <a:moveTo>
                  <a:pt x="984083" y="5736476"/>
                </a:moveTo>
                <a:lnTo>
                  <a:pt x="980440" y="5745345"/>
                </a:lnTo>
                <a:lnTo>
                  <a:pt x="970280" y="5754618"/>
                </a:lnTo>
                <a:lnTo>
                  <a:pt x="966470" y="5754618"/>
                </a:lnTo>
                <a:lnTo>
                  <a:pt x="966470" y="5708253"/>
                </a:lnTo>
                <a:lnTo>
                  <a:pt x="975360" y="5708253"/>
                </a:lnTo>
                <a:lnTo>
                  <a:pt x="980440" y="5712889"/>
                </a:lnTo>
                <a:lnTo>
                  <a:pt x="980441" y="5731437"/>
                </a:lnTo>
                <a:lnTo>
                  <a:pt x="984083" y="5736476"/>
                </a:lnTo>
                <a:close/>
              </a:path>
              <a:path w="1197610" h="7315200">
                <a:moveTo>
                  <a:pt x="970280" y="4827309"/>
                </a:moveTo>
                <a:lnTo>
                  <a:pt x="970280" y="4841218"/>
                </a:lnTo>
                <a:lnTo>
                  <a:pt x="966470" y="4836582"/>
                </a:lnTo>
                <a:lnTo>
                  <a:pt x="966470" y="4827309"/>
                </a:lnTo>
                <a:lnTo>
                  <a:pt x="970280" y="4827309"/>
                </a:lnTo>
                <a:close/>
              </a:path>
              <a:path w="1197610" h="7315200">
                <a:moveTo>
                  <a:pt x="1021080" y="4066914"/>
                </a:moveTo>
                <a:lnTo>
                  <a:pt x="1017270" y="4071550"/>
                </a:lnTo>
                <a:lnTo>
                  <a:pt x="1017270" y="4085460"/>
                </a:lnTo>
                <a:lnTo>
                  <a:pt x="1012190" y="4090097"/>
                </a:lnTo>
                <a:lnTo>
                  <a:pt x="1012190" y="4094733"/>
                </a:lnTo>
                <a:lnTo>
                  <a:pt x="1007110" y="4099370"/>
                </a:lnTo>
                <a:lnTo>
                  <a:pt x="1004570" y="4110526"/>
                </a:lnTo>
                <a:lnTo>
                  <a:pt x="1003300" y="4122552"/>
                </a:lnTo>
                <a:lnTo>
                  <a:pt x="1003300" y="4145735"/>
                </a:lnTo>
                <a:lnTo>
                  <a:pt x="993140" y="4141533"/>
                </a:lnTo>
                <a:lnTo>
                  <a:pt x="975358" y="4131390"/>
                </a:lnTo>
                <a:lnTo>
                  <a:pt x="966470" y="4127189"/>
                </a:lnTo>
                <a:lnTo>
                  <a:pt x="966470" y="4099369"/>
                </a:lnTo>
                <a:lnTo>
                  <a:pt x="970280" y="4099369"/>
                </a:lnTo>
                <a:lnTo>
                  <a:pt x="970280" y="4066914"/>
                </a:lnTo>
                <a:lnTo>
                  <a:pt x="1021080" y="4066914"/>
                </a:lnTo>
                <a:close/>
              </a:path>
              <a:path w="1197610" h="7315200">
                <a:moveTo>
                  <a:pt x="980440" y="4048367"/>
                </a:moveTo>
                <a:lnTo>
                  <a:pt x="975360" y="4057641"/>
                </a:lnTo>
                <a:lnTo>
                  <a:pt x="975358" y="4062279"/>
                </a:lnTo>
                <a:lnTo>
                  <a:pt x="970280" y="4066914"/>
                </a:lnTo>
                <a:lnTo>
                  <a:pt x="970280" y="4099369"/>
                </a:lnTo>
                <a:lnTo>
                  <a:pt x="966470" y="4094732"/>
                </a:lnTo>
                <a:lnTo>
                  <a:pt x="966470" y="4039094"/>
                </a:lnTo>
                <a:lnTo>
                  <a:pt x="975360" y="4043731"/>
                </a:lnTo>
                <a:lnTo>
                  <a:pt x="980440" y="4048367"/>
                </a:lnTo>
                <a:close/>
              </a:path>
              <a:path w="1197610" h="7315200">
                <a:moveTo>
                  <a:pt x="970280" y="946516"/>
                </a:moveTo>
                <a:lnTo>
                  <a:pt x="966470" y="951152"/>
                </a:lnTo>
                <a:lnTo>
                  <a:pt x="966470" y="946516"/>
                </a:lnTo>
                <a:lnTo>
                  <a:pt x="970280" y="946516"/>
                </a:lnTo>
                <a:close/>
              </a:path>
              <a:path w="1197610" h="7315200">
                <a:moveTo>
                  <a:pt x="984250" y="686867"/>
                </a:moveTo>
                <a:lnTo>
                  <a:pt x="984250" y="700779"/>
                </a:lnTo>
                <a:lnTo>
                  <a:pt x="980440" y="700779"/>
                </a:lnTo>
                <a:lnTo>
                  <a:pt x="970280" y="696143"/>
                </a:lnTo>
                <a:lnTo>
                  <a:pt x="966470" y="691506"/>
                </a:lnTo>
                <a:lnTo>
                  <a:pt x="970280" y="686869"/>
                </a:lnTo>
                <a:lnTo>
                  <a:pt x="977055" y="683778"/>
                </a:lnTo>
                <a:lnTo>
                  <a:pt x="980440" y="686867"/>
                </a:lnTo>
                <a:lnTo>
                  <a:pt x="984250" y="686867"/>
                </a:lnTo>
                <a:close/>
              </a:path>
              <a:path w="1197610" h="7315200">
                <a:moveTo>
                  <a:pt x="970280" y="584865"/>
                </a:moveTo>
                <a:lnTo>
                  <a:pt x="967740" y="591820"/>
                </a:lnTo>
                <a:lnTo>
                  <a:pt x="966470" y="598775"/>
                </a:lnTo>
                <a:lnTo>
                  <a:pt x="966470" y="584865"/>
                </a:lnTo>
                <a:lnTo>
                  <a:pt x="970280" y="584865"/>
                </a:lnTo>
                <a:close/>
              </a:path>
              <a:path w="1197610" h="7315200">
                <a:moveTo>
                  <a:pt x="975360" y="4757760"/>
                </a:moveTo>
                <a:lnTo>
                  <a:pt x="975360" y="4771670"/>
                </a:lnTo>
                <a:lnTo>
                  <a:pt x="970280" y="4767033"/>
                </a:lnTo>
                <a:lnTo>
                  <a:pt x="970280" y="4753124"/>
                </a:lnTo>
                <a:lnTo>
                  <a:pt x="975360" y="4757760"/>
                </a:lnTo>
                <a:close/>
              </a:path>
              <a:path w="1197610" h="7315200">
                <a:moveTo>
                  <a:pt x="984250" y="677596"/>
                </a:moveTo>
                <a:lnTo>
                  <a:pt x="982345" y="679915"/>
                </a:lnTo>
                <a:lnTo>
                  <a:pt x="980440" y="677596"/>
                </a:lnTo>
                <a:lnTo>
                  <a:pt x="970280" y="672960"/>
                </a:lnTo>
                <a:lnTo>
                  <a:pt x="980441" y="672962"/>
                </a:lnTo>
                <a:lnTo>
                  <a:pt x="984250" y="677596"/>
                </a:lnTo>
                <a:close/>
              </a:path>
              <a:path w="1197610" h="7315200">
                <a:moveTo>
                  <a:pt x="994410" y="4461022"/>
                </a:moveTo>
                <a:lnTo>
                  <a:pt x="988060" y="4470078"/>
                </a:lnTo>
                <a:lnTo>
                  <a:pt x="977900" y="4477830"/>
                </a:lnTo>
                <a:lnTo>
                  <a:pt x="974090" y="4486451"/>
                </a:lnTo>
                <a:lnTo>
                  <a:pt x="974090" y="4447869"/>
                </a:lnTo>
                <a:lnTo>
                  <a:pt x="980440" y="4442476"/>
                </a:lnTo>
                <a:lnTo>
                  <a:pt x="984251" y="4447115"/>
                </a:lnTo>
                <a:lnTo>
                  <a:pt x="989330" y="4456386"/>
                </a:lnTo>
                <a:lnTo>
                  <a:pt x="994410" y="4461022"/>
                </a:lnTo>
                <a:close/>
              </a:path>
              <a:path w="1197610" h="7315200">
                <a:moveTo>
                  <a:pt x="1012190" y="4808763"/>
                </a:moveTo>
                <a:lnTo>
                  <a:pt x="1012190" y="4836582"/>
                </a:lnTo>
                <a:lnTo>
                  <a:pt x="1007110" y="4836582"/>
                </a:lnTo>
                <a:lnTo>
                  <a:pt x="1003300" y="4841219"/>
                </a:lnTo>
                <a:lnTo>
                  <a:pt x="975360" y="4841219"/>
                </a:lnTo>
                <a:lnTo>
                  <a:pt x="975360" y="4762397"/>
                </a:lnTo>
                <a:lnTo>
                  <a:pt x="980440" y="4762397"/>
                </a:lnTo>
                <a:lnTo>
                  <a:pt x="980440" y="4767033"/>
                </a:lnTo>
                <a:lnTo>
                  <a:pt x="984250" y="4767033"/>
                </a:lnTo>
                <a:lnTo>
                  <a:pt x="984250" y="4790217"/>
                </a:lnTo>
                <a:lnTo>
                  <a:pt x="989330" y="4790217"/>
                </a:lnTo>
                <a:lnTo>
                  <a:pt x="989330" y="4794853"/>
                </a:lnTo>
                <a:lnTo>
                  <a:pt x="994410" y="4794853"/>
                </a:lnTo>
                <a:lnTo>
                  <a:pt x="994410" y="4818036"/>
                </a:lnTo>
                <a:lnTo>
                  <a:pt x="998219" y="4813400"/>
                </a:lnTo>
                <a:lnTo>
                  <a:pt x="1007110" y="4813399"/>
                </a:lnTo>
                <a:lnTo>
                  <a:pt x="1012190" y="4808763"/>
                </a:lnTo>
                <a:close/>
              </a:path>
              <a:path w="1197610" h="7315200">
                <a:moveTo>
                  <a:pt x="980440" y="4428566"/>
                </a:moveTo>
                <a:lnTo>
                  <a:pt x="980440" y="4437839"/>
                </a:lnTo>
                <a:lnTo>
                  <a:pt x="975360" y="4437839"/>
                </a:lnTo>
                <a:lnTo>
                  <a:pt x="975360" y="4423930"/>
                </a:lnTo>
                <a:lnTo>
                  <a:pt x="980440" y="4428566"/>
                </a:lnTo>
                <a:close/>
              </a:path>
              <a:path w="1197610" h="7315200">
                <a:moveTo>
                  <a:pt x="980441" y="682232"/>
                </a:moveTo>
                <a:lnTo>
                  <a:pt x="977055" y="683778"/>
                </a:lnTo>
                <a:lnTo>
                  <a:pt x="975360" y="682230"/>
                </a:lnTo>
                <a:lnTo>
                  <a:pt x="980441" y="682232"/>
                </a:lnTo>
                <a:close/>
              </a:path>
              <a:path w="1197610" h="7315200">
                <a:moveTo>
                  <a:pt x="994410" y="691503"/>
                </a:moveTo>
                <a:lnTo>
                  <a:pt x="984251" y="686868"/>
                </a:lnTo>
                <a:lnTo>
                  <a:pt x="980440" y="686867"/>
                </a:lnTo>
                <a:lnTo>
                  <a:pt x="977055" y="683778"/>
                </a:lnTo>
                <a:lnTo>
                  <a:pt x="980441" y="682232"/>
                </a:lnTo>
                <a:lnTo>
                  <a:pt x="984251" y="686867"/>
                </a:lnTo>
                <a:lnTo>
                  <a:pt x="994410" y="691503"/>
                </a:lnTo>
                <a:close/>
              </a:path>
              <a:path w="1197610" h="7315200">
                <a:moveTo>
                  <a:pt x="984250" y="0"/>
                </a:moveTo>
                <a:lnTo>
                  <a:pt x="984250" y="660"/>
                </a:lnTo>
                <a:lnTo>
                  <a:pt x="980440" y="660"/>
                </a:lnTo>
                <a:lnTo>
                  <a:pt x="979170" y="0"/>
                </a:lnTo>
                <a:lnTo>
                  <a:pt x="984250" y="0"/>
                </a:lnTo>
                <a:close/>
              </a:path>
              <a:path w="1197610" h="7315200">
                <a:moveTo>
                  <a:pt x="984250" y="5726799"/>
                </a:moveTo>
                <a:lnTo>
                  <a:pt x="984250" y="5736072"/>
                </a:lnTo>
                <a:lnTo>
                  <a:pt x="984083" y="5736476"/>
                </a:lnTo>
                <a:lnTo>
                  <a:pt x="980441" y="5731434"/>
                </a:lnTo>
                <a:lnTo>
                  <a:pt x="984250" y="5726799"/>
                </a:lnTo>
                <a:close/>
              </a:path>
              <a:path w="1197610" h="7315200">
                <a:moveTo>
                  <a:pt x="984250" y="5722162"/>
                </a:moveTo>
                <a:lnTo>
                  <a:pt x="984250" y="5726799"/>
                </a:lnTo>
                <a:lnTo>
                  <a:pt x="980440" y="5731436"/>
                </a:lnTo>
                <a:lnTo>
                  <a:pt x="980440" y="5717526"/>
                </a:lnTo>
                <a:lnTo>
                  <a:pt x="984250" y="5722162"/>
                </a:lnTo>
                <a:close/>
              </a:path>
              <a:path w="1197610" h="7315200">
                <a:moveTo>
                  <a:pt x="989330" y="5708253"/>
                </a:moveTo>
                <a:lnTo>
                  <a:pt x="989330" y="5717526"/>
                </a:lnTo>
                <a:lnTo>
                  <a:pt x="980440" y="5717526"/>
                </a:lnTo>
                <a:lnTo>
                  <a:pt x="980440" y="5708253"/>
                </a:lnTo>
                <a:lnTo>
                  <a:pt x="984250" y="5708253"/>
                </a:lnTo>
                <a:lnTo>
                  <a:pt x="984250" y="5703616"/>
                </a:lnTo>
                <a:lnTo>
                  <a:pt x="989330" y="5708253"/>
                </a:lnTo>
                <a:close/>
              </a:path>
              <a:path w="1197610" h="7315200">
                <a:moveTo>
                  <a:pt x="1045210" y="4989588"/>
                </a:moveTo>
                <a:lnTo>
                  <a:pt x="1021080" y="4989588"/>
                </a:lnTo>
                <a:lnTo>
                  <a:pt x="1021080" y="4984952"/>
                </a:lnTo>
                <a:lnTo>
                  <a:pt x="1017270" y="4980315"/>
                </a:lnTo>
                <a:lnTo>
                  <a:pt x="1012190" y="4980315"/>
                </a:lnTo>
                <a:lnTo>
                  <a:pt x="1012190" y="4984952"/>
                </a:lnTo>
                <a:lnTo>
                  <a:pt x="1007110" y="4984952"/>
                </a:lnTo>
                <a:lnTo>
                  <a:pt x="1007110" y="4980315"/>
                </a:lnTo>
                <a:lnTo>
                  <a:pt x="1003300" y="4980315"/>
                </a:lnTo>
                <a:lnTo>
                  <a:pt x="994411" y="4989587"/>
                </a:lnTo>
                <a:lnTo>
                  <a:pt x="989330" y="4989588"/>
                </a:lnTo>
                <a:lnTo>
                  <a:pt x="984251" y="4994224"/>
                </a:lnTo>
                <a:lnTo>
                  <a:pt x="980440" y="4994224"/>
                </a:lnTo>
                <a:lnTo>
                  <a:pt x="980441" y="4855127"/>
                </a:lnTo>
                <a:lnTo>
                  <a:pt x="984251" y="4850491"/>
                </a:lnTo>
                <a:lnTo>
                  <a:pt x="989330" y="4848174"/>
                </a:lnTo>
                <a:lnTo>
                  <a:pt x="989330" y="4882948"/>
                </a:lnTo>
                <a:lnTo>
                  <a:pt x="994410" y="4882948"/>
                </a:lnTo>
                <a:lnTo>
                  <a:pt x="994410" y="4920039"/>
                </a:lnTo>
                <a:lnTo>
                  <a:pt x="998220" y="4920039"/>
                </a:lnTo>
                <a:lnTo>
                  <a:pt x="998220" y="4980315"/>
                </a:lnTo>
                <a:lnTo>
                  <a:pt x="1003890" y="4975679"/>
                </a:lnTo>
                <a:lnTo>
                  <a:pt x="1012190" y="4975678"/>
                </a:lnTo>
                <a:lnTo>
                  <a:pt x="1017270" y="4971042"/>
                </a:lnTo>
                <a:lnTo>
                  <a:pt x="1021080" y="4961769"/>
                </a:lnTo>
                <a:lnTo>
                  <a:pt x="1026160" y="4957133"/>
                </a:lnTo>
                <a:lnTo>
                  <a:pt x="1029970" y="4964812"/>
                </a:lnTo>
                <a:lnTo>
                  <a:pt x="1040130" y="4981909"/>
                </a:lnTo>
                <a:lnTo>
                  <a:pt x="1045210" y="4989588"/>
                </a:lnTo>
                <a:close/>
              </a:path>
              <a:path w="1197610" h="7315200">
                <a:moveTo>
                  <a:pt x="984250" y="4618665"/>
                </a:moveTo>
                <a:lnTo>
                  <a:pt x="984250" y="4627937"/>
                </a:lnTo>
                <a:lnTo>
                  <a:pt x="980440" y="4627937"/>
                </a:lnTo>
                <a:lnTo>
                  <a:pt x="980440" y="4618665"/>
                </a:lnTo>
                <a:lnTo>
                  <a:pt x="984250" y="4618665"/>
                </a:lnTo>
                <a:close/>
              </a:path>
              <a:path w="1197610" h="7315200">
                <a:moveTo>
                  <a:pt x="1022350" y="4442113"/>
                </a:moveTo>
                <a:lnTo>
                  <a:pt x="1017270" y="4461022"/>
                </a:lnTo>
                <a:lnTo>
                  <a:pt x="1012190" y="4461022"/>
                </a:lnTo>
                <a:lnTo>
                  <a:pt x="1012190" y="4456385"/>
                </a:lnTo>
                <a:lnTo>
                  <a:pt x="1007110" y="4456385"/>
                </a:lnTo>
                <a:lnTo>
                  <a:pt x="1002030" y="4449431"/>
                </a:lnTo>
                <a:lnTo>
                  <a:pt x="990600" y="4435521"/>
                </a:lnTo>
                <a:lnTo>
                  <a:pt x="984250" y="4428566"/>
                </a:lnTo>
                <a:lnTo>
                  <a:pt x="984250" y="4419293"/>
                </a:lnTo>
                <a:lnTo>
                  <a:pt x="980440" y="4419293"/>
                </a:lnTo>
                <a:lnTo>
                  <a:pt x="980440" y="4317289"/>
                </a:lnTo>
                <a:lnTo>
                  <a:pt x="984251" y="4321926"/>
                </a:lnTo>
                <a:lnTo>
                  <a:pt x="989330" y="4325439"/>
                </a:lnTo>
                <a:lnTo>
                  <a:pt x="989330" y="4419293"/>
                </a:lnTo>
                <a:lnTo>
                  <a:pt x="1002030" y="4425161"/>
                </a:lnTo>
                <a:lnTo>
                  <a:pt x="1014730" y="4431464"/>
                </a:lnTo>
                <a:lnTo>
                  <a:pt x="1022350" y="4442113"/>
                </a:lnTo>
                <a:close/>
              </a:path>
              <a:path w="1197610" h="7315200">
                <a:moveTo>
                  <a:pt x="1012190" y="4053004"/>
                </a:moveTo>
                <a:lnTo>
                  <a:pt x="1012190" y="4057641"/>
                </a:lnTo>
                <a:lnTo>
                  <a:pt x="1007110" y="4057641"/>
                </a:lnTo>
                <a:lnTo>
                  <a:pt x="1007110" y="4062277"/>
                </a:lnTo>
                <a:lnTo>
                  <a:pt x="980440" y="4048367"/>
                </a:lnTo>
                <a:lnTo>
                  <a:pt x="980440" y="4043731"/>
                </a:lnTo>
                <a:lnTo>
                  <a:pt x="984250" y="4043731"/>
                </a:lnTo>
                <a:lnTo>
                  <a:pt x="984250" y="4011275"/>
                </a:lnTo>
                <a:lnTo>
                  <a:pt x="994410" y="4011275"/>
                </a:lnTo>
                <a:lnTo>
                  <a:pt x="994410" y="4034458"/>
                </a:lnTo>
                <a:lnTo>
                  <a:pt x="998220" y="4034458"/>
                </a:lnTo>
                <a:lnTo>
                  <a:pt x="1003300" y="4039094"/>
                </a:lnTo>
                <a:lnTo>
                  <a:pt x="1007110" y="4048368"/>
                </a:lnTo>
                <a:lnTo>
                  <a:pt x="1012190" y="4053004"/>
                </a:lnTo>
                <a:close/>
              </a:path>
              <a:path w="1197610" h="7315200">
                <a:moveTo>
                  <a:pt x="984250" y="4011275"/>
                </a:moveTo>
                <a:lnTo>
                  <a:pt x="984250" y="4015912"/>
                </a:lnTo>
                <a:lnTo>
                  <a:pt x="980440" y="4015912"/>
                </a:lnTo>
                <a:lnTo>
                  <a:pt x="984250" y="4011275"/>
                </a:lnTo>
                <a:close/>
              </a:path>
              <a:path w="1197610" h="7315200">
                <a:moveTo>
                  <a:pt x="998220" y="946516"/>
                </a:moveTo>
                <a:lnTo>
                  <a:pt x="998220" y="974335"/>
                </a:lnTo>
                <a:lnTo>
                  <a:pt x="994410" y="969698"/>
                </a:lnTo>
                <a:lnTo>
                  <a:pt x="984250" y="965062"/>
                </a:lnTo>
                <a:lnTo>
                  <a:pt x="980441" y="960424"/>
                </a:lnTo>
                <a:lnTo>
                  <a:pt x="984250" y="955789"/>
                </a:lnTo>
                <a:lnTo>
                  <a:pt x="984251" y="946515"/>
                </a:lnTo>
                <a:lnTo>
                  <a:pt x="989330" y="941879"/>
                </a:lnTo>
                <a:lnTo>
                  <a:pt x="989330" y="918695"/>
                </a:lnTo>
                <a:lnTo>
                  <a:pt x="994410" y="914059"/>
                </a:lnTo>
                <a:lnTo>
                  <a:pt x="994410" y="946516"/>
                </a:lnTo>
                <a:lnTo>
                  <a:pt x="998220" y="946516"/>
                </a:lnTo>
                <a:close/>
              </a:path>
              <a:path w="1197610" h="7315200">
                <a:moveTo>
                  <a:pt x="984250" y="904785"/>
                </a:moveTo>
                <a:lnTo>
                  <a:pt x="984250" y="909421"/>
                </a:lnTo>
                <a:lnTo>
                  <a:pt x="980440" y="909421"/>
                </a:lnTo>
                <a:lnTo>
                  <a:pt x="980440" y="903605"/>
                </a:lnTo>
                <a:lnTo>
                  <a:pt x="984250" y="904785"/>
                </a:lnTo>
                <a:close/>
              </a:path>
              <a:path w="1197610" h="7315200">
                <a:moveTo>
                  <a:pt x="984250" y="42386"/>
                </a:moveTo>
                <a:lnTo>
                  <a:pt x="984250" y="51659"/>
                </a:lnTo>
                <a:lnTo>
                  <a:pt x="980440" y="47023"/>
                </a:lnTo>
                <a:lnTo>
                  <a:pt x="980440" y="42386"/>
                </a:lnTo>
                <a:lnTo>
                  <a:pt x="984250" y="42386"/>
                </a:lnTo>
                <a:close/>
              </a:path>
              <a:path w="1197610" h="7315200">
                <a:moveTo>
                  <a:pt x="998220" y="0"/>
                </a:moveTo>
                <a:lnTo>
                  <a:pt x="998220" y="661"/>
                </a:lnTo>
                <a:lnTo>
                  <a:pt x="994410" y="660"/>
                </a:lnTo>
                <a:lnTo>
                  <a:pt x="994410" y="14570"/>
                </a:lnTo>
                <a:lnTo>
                  <a:pt x="989330" y="19207"/>
                </a:lnTo>
                <a:lnTo>
                  <a:pt x="984250" y="19207"/>
                </a:lnTo>
                <a:lnTo>
                  <a:pt x="984250" y="14570"/>
                </a:lnTo>
                <a:lnTo>
                  <a:pt x="980440" y="14570"/>
                </a:lnTo>
                <a:lnTo>
                  <a:pt x="980441" y="9931"/>
                </a:lnTo>
                <a:lnTo>
                  <a:pt x="984251" y="660"/>
                </a:lnTo>
                <a:lnTo>
                  <a:pt x="985520" y="0"/>
                </a:lnTo>
                <a:lnTo>
                  <a:pt x="998220" y="0"/>
                </a:lnTo>
                <a:close/>
              </a:path>
              <a:path w="1197610" h="7315200">
                <a:moveTo>
                  <a:pt x="994410" y="672960"/>
                </a:moveTo>
                <a:lnTo>
                  <a:pt x="994410" y="691503"/>
                </a:lnTo>
                <a:lnTo>
                  <a:pt x="984250" y="686866"/>
                </a:lnTo>
                <a:lnTo>
                  <a:pt x="980441" y="682232"/>
                </a:lnTo>
                <a:lnTo>
                  <a:pt x="982345" y="679915"/>
                </a:lnTo>
                <a:lnTo>
                  <a:pt x="984250" y="682233"/>
                </a:lnTo>
                <a:lnTo>
                  <a:pt x="994410" y="672960"/>
                </a:lnTo>
                <a:close/>
              </a:path>
              <a:path w="1197610" h="7315200">
                <a:moveTo>
                  <a:pt x="998220" y="5003497"/>
                </a:moveTo>
                <a:lnTo>
                  <a:pt x="998220" y="5763891"/>
                </a:lnTo>
                <a:lnTo>
                  <a:pt x="994410" y="5754256"/>
                </a:lnTo>
                <a:lnTo>
                  <a:pt x="990600" y="5745925"/>
                </a:lnTo>
                <a:lnTo>
                  <a:pt x="985520" y="5738463"/>
                </a:lnTo>
                <a:lnTo>
                  <a:pt x="984083" y="5736476"/>
                </a:lnTo>
                <a:lnTo>
                  <a:pt x="984250" y="5736072"/>
                </a:lnTo>
                <a:lnTo>
                  <a:pt x="984251" y="5722162"/>
                </a:lnTo>
                <a:lnTo>
                  <a:pt x="989330" y="5717526"/>
                </a:lnTo>
                <a:lnTo>
                  <a:pt x="989330" y="5708253"/>
                </a:lnTo>
                <a:lnTo>
                  <a:pt x="994410" y="5712889"/>
                </a:lnTo>
                <a:lnTo>
                  <a:pt x="994410" y="5003497"/>
                </a:lnTo>
                <a:lnTo>
                  <a:pt x="998220" y="5003497"/>
                </a:lnTo>
                <a:close/>
              </a:path>
              <a:path w="1197610" h="7315200">
                <a:moveTo>
                  <a:pt x="1035050" y="4767034"/>
                </a:moveTo>
                <a:lnTo>
                  <a:pt x="1031240" y="4773989"/>
                </a:lnTo>
                <a:lnTo>
                  <a:pt x="1021080" y="4787899"/>
                </a:lnTo>
                <a:lnTo>
                  <a:pt x="1017270" y="4794853"/>
                </a:lnTo>
                <a:lnTo>
                  <a:pt x="1012190" y="4794853"/>
                </a:lnTo>
                <a:lnTo>
                  <a:pt x="1003300" y="4790217"/>
                </a:lnTo>
                <a:lnTo>
                  <a:pt x="998220" y="4785580"/>
                </a:lnTo>
                <a:lnTo>
                  <a:pt x="994410" y="4785580"/>
                </a:lnTo>
                <a:lnTo>
                  <a:pt x="994410" y="4780944"/>
                </a:lnTo>
                <a:lnTo>
                  <a:pt x="989330" y="4780944"/>
                </a:lnTo>
                <a:lnTo>
                  <a:pt x="989330" y="4785580"/>
                </a:lnTo>
                <a:lnTo>
                  <a:pt x="984250" y="4785580"/>
                </a:lnTo>
                <a:lnTo>
                  <a:pt x="984251" y="4767032"/>
                </a:lnTo>
                <a:lnTo>
                  <a:pt x="989330" y="4762397"/>
                </a:lnTo>
                <a:lnTo>
                  <a:pt x="994411" y="4753122"/>
                </a:lnTo>
                <a:lnTo>
                  <a:pt x="998220" y="4748487"/>
                </a:lnTo>
                <a:lnTo>
                  <a:pt x="998220" y="4729942"/>
                </a:lnTo>
                <a:lnTo>
                  <a:pt x="1003300" y="4729942"/>
                </a:lnTo>
                <a:lnTo>
                  <a:pt x="1003300" y="4697486"/>
                </a:lnTo>
                <a:lnTo>
                  <a:pt x="1004570" y="4694009"/>
                </a:lnTo>
                <a:lnTo>
                  <a:pt x="1007110" y="4683577"/>
                </a:lnTo>
                <a:lnTo>
                  <a:pt x="1007110" y="4674302"/>
                </a:lnTo>
                <a:lnTo>
                  <a:pt x="1012190" y="4674302"/>
                </a:lnTo>
                <a:lnTo>
                  <a:pt x="1012190" y="4669666"/>
                </a:lnTo>
                <a:lnTo>
                  <a:pt x="1017270" y="4664609"/>
                </a:lnTo>
                <a:lnTo>
                  <a:pt x="1017270" y="4757761"/>
                </a:lnTo>
                <a:lnTo>
                  <a:pt x="1021080" y="4757761"/>
                </a:lnTo>
                <a:lnTo>
                  <a:pt x="1026159" y="4762397"/>
                </a:lnTo>
                <a:lnTo>
                  <a:pt x="1031240" y="4762398"/>
                </a:lnTo>
                <a:lnTo>
                  <a:pt x="1035050" y="4767034"/>
                </a:lnTo>
                <a:close/>
              </a:path>
              <a:path w="1197610" h="7315200">
                <a:moveTo>
                  <a:pt x="989330" y="918695"/>
                </a:moveTo>
                <a:lnTo>
                  <a:pt x="989330" y="937243"/>
                </a:lnTo>
                <a:lnTo>
                  <a:pt x="984250" y="932607"/>
                </a:lnTo>
                <a:lnTo>
                  <a:pt x="984250" y="918695"/>
                </a:lnTo>
                <a:lnTo>
                  <a:pt x="989330" y="918695"/>
                </a:lnTo>
                <a:close/>
              </a:path>
              <a:path w="1197610" h="7315200">
                <a:moveTo>
                  <a:pt x="1012190" y="144391"/>
                </a:moveTo>
                <a:lnTo>
                  <a:pt x="1005840" y="150622"/>
                </a:lnTo>
                <a:lnTo>
                  <a:pt x="991870" y="161344"/>
                </a:lnTo>
                <a:lnTo>
                  <a:pt x="984250" y="167574"/>
                </a:lnTo>
                <a:lnTo>
                  <a:pt x="984251" y="154757"/>
                </a:lnTo>
                <a:lnTo>
                  <a:pt x="995680" y="145985"/>
                </a:lnTo>
                <a:lnTo>
                  <a:pt x="1003300" y="139755"/>
                </a:lnTo>
                <a:lnTo>
                  <a:pt x="1007110" y="139755"/>
                </a:lnTo>
                <a:lnTo>
                  <a:pt x="1007110" y="144391"/>
                </a:lnTo>
                <a:lnTo>
                  <a:pt x="1012190" y="144391"/>
                </a:lnTo>
                <a:close/>
              </a:path>
              <a:path w="1197610" h="7315200">
                <a:moveTo>
                  <a:pt x="989330" y="47023"/>
                </a:moveTo>
                <a:lnTo>
                  <a:pt x="989330" y="65571"/>
                </a:lnTo>
                <a:lnTo>
                  <a:pt x="984250" y="70208"/>
                </a:lnTo>
                <a:lnTo>
                  <a:pt x="984250" y="47026"/>
                </a:lnTo>
                <a:lnTo>
                  <a:pt x="989330" y="47023"/>
                </a:lnTo>
                <a:close/>
              </a:path>
              <a:path w="1197610" h="7315200">
                <a:moveTo>
                  <a:pt x="988695" y="33113"/>
                </a:moveTo>
                <a:lnTo>
                  <a:pt x="986790" y="40070"/>
                </a:lnTo>
                <a:lnTo>
                  <a:pt x="984251" y="47023"/>
                </a:lnTo>
                <a:lnTo>
                  <a:pt x="984250" y="33113"/>
                </a:lnTo>
                <a:lnTo>
                  <a:pt x="988695" y="33113"/>
                </a:lnTo>
                <a:close/>
              </a:path>
              <a:path w="1197610" h="7315200">
                <a:moveTo>
                  <a:pt x="1013353" y="26692"/>
                </a:moveTo>
                <a:lnTo>
                  <a:pt x="1012190" y="28914"/>
                </a:lnTo>
                <a:lnTo>
                  <a:pt x="1002030" y="46591"/>
                </a:lnTo>
                <a:lnTo>
                  <a:pt x="998220" y="56299"/>
                </a:lnTo>
                <a:lnTo>
                  <a:pt x="998220" y="74844"/>
                </a:lnTo>
                <a:lnTo>
                  <a:pt x="994410" y="74844"/>
                </a:lnTo>
                <a:lnTo>
                  <a:pt x="994410" y="37750"/>
                </a:lnTo>
                <a:lnTo>
                  <a:pt x="989330" y="37750"/>
                </a:lnTo>
                <a:lnTo>
                  <a:pt x="989330" y="33113"/>
                </a:lnTo>
                <a:lnTo>
                  <a:pt x="988695" y="33113"/>
                </a:lnTo>
                <a:lnTo>
                  <a:pt x="990600" y="26161"/>
                </a:lnTo>
                <a:lnTo>
                  <a:pt x="994410" y="19206"/>
                </a:lnTo>
                <a:lnTo>
                  <a:pt x="1003300" y="19206"/>
                </a:lnTo>
                <a:lnTo>
                  <a:pt x="1007110" y="23843"/>
                </a:lnTo>
                <a:lnTo>
                  <a:pt x="1013353" y="26692"/>
                </a:lnTo>
                <a:close/>
              </a:path>
              <a:path w="1197610" h="7315200">
                <a:moveTo>
                  <a:pt x="1012190" y="4855129"/>
                </a:moveTo>
                <a:lnTo>
                  <a:pt x="1012190" y="4859765"/>
                </a:lnTo>
                <a:lnTo>
                  <a:pt x="989330" y="4882948"/>
                </a:lnTo>
                <a:lnTo>
                  <a:pt x="989330" y="4848174"/>
                </a:lnTo>
                <a:lnTo>
                  <a:pt x="994411" y="4845854"/>
                </a:lnTo>
                <a:lnTo>
                  <a:pt x="998219" y="4841219"/>
                </a:lnTo>
                <a:lnTo>
                  <a:pt x="1003300" y="4841219"/>
                </a:lnTo>
                <a:lnTo>
                  <a:pt x="1003300" y="4845855"/>
                </a:lnTo>
                <a:lnTo>
                  <a:pt x="1007110" y="4845855"/>
                </a:lnTo>
                <a:lnTo>
                  <a:pt x="1007110" y="4850493"/>
                </a:lnTo>
                <a:lnTo>
                  <a:pt x="1012190" y="4855129"/>
                </a:lnTo>
                <a:close/>
              </a:path>
              <a:path w="1197610" h="7315200">
                <a:moveTo>
                  <a:pt x="1026160" y="4354381"/>
                </a:moveTo>
                <a:lnTo>
                  <a:pt x="1016000" y="4371044"/>
                </a:lnTo>
                <a:lnTo>
                  <a:pt x="999490" y="4402630"/>
                </a:lnTo>
                <a:lnTo>
                  <a:pt x="989330" y="4419293"/>
                </a:lnTo>
                <a:lnTo>
                  <a:pt x="989330" y="4325439"/>
                </a:lnTo>
                <a:lnTo>
                  <a:pt x="994411" y="4328953"/>
                </a:lnTo>
                <a:lnTo>
                  <a:pt x="1003300" y="4336414"/>
                </a:lnTo>
                <a:lnTo>
                  <a:pt x="1013460" y="4344746"/>
                </a:lnTo>
                <a:lnTo>
                  <a:pt x="1026160" y="4354381"/>
                </a:lnTo>
                <a:close/>
              </a:path>
              <a:path w="1197610" h="7315200">
                <a:moveTo>
                  <a:pt x="1012190" y="756418"/>
                </a:moveTo>
                <a:lnTo>
                  <a:pt x="989330" y="756418"/>
                </a:lnTo>
                <a:lnTo>
                  <a:pt x="993140" y="748667"/>
                </a:lnTo>
                <a:lnTo>
                  <a:pt x="998220" y="739611"/>
                </a:lnTo>
                <a:lnTo>
                  <a:pt x="1003300" y="729686"/>
                </a:lnTo>
                <a:lnTo>
                  <a:pt x="1007110" y="719326"/>
                </a:lnTo>
                <a:lnTo>
                  <a:pt x="1008380" y="729686"/>
                </a:lnTo>
                <a:lnTo>
                  <a:pt x="1008380" y="739611"/>
                </a:lnTo>
                <a:lnTo>
                  <a:pt x="1009650" y="748667"/>
                </a:lnTo>
                <a:lnTo>
                  <a:pt x="1012190" y="756418"/>
                </a:lnTo>
                <a:close/>
              </a:path>
              <a:path w="1197610" h="7315200">
                <a:moveTo>
                  <a:pt x="994410" y="42387"/>
                </a:moveTo>
                <a:lnTo>
                  <a:pt x="994410" y="74844"/>
                </a:lnTo>
                <a:lnTo>
                  <a:pt x="989330" y="70208"/>
                </a:lnTo>
                <a:lnTo>
                  <a:pt x="989330" y="42387"/>
                </a:lnTo>
                <a:lnTo>
                  <a:pt x="994410" y="42387"/>
                </a:lnTo>
                <a:close/>
              </a:path>
              <a:path w="1197610" h="7315200">
                <a:moveTo>
                  <a:pt x="998220" y="4994224"/>
                </a:moveTo>
                <a:lnTo>
                  <a:pt x="998220" y="4998861"/>
                </a:lnTo>
                <a:lnTo>
                  <a:pt x="994410" y="4998861"/>
                </a:lnTo>
                <a:lnTo>
                  <a:pt x="994410" y="4994224"/>
                </a:lnTo>
                <a:lnTo>
                  <a:pt x="998220" y="4994224"/>
                </a:lnTo>
                <a:close/>
              </a:path>
              <a:path w="1197610" h="7315200">
                <a:moveTo>
                  <a:pt x="1007110" y="4887584"/>
                </a:moveTo>
                <a:lnTo>
                  <a:pt x="1007110" y="4892221"/>
                </a:lnTo>
                <a:lnTo>
                  <a:pt x="1003300" y="4901494"/>
                </a:lnTo>
                <a:lnTo>
                  <a:pt x="998220" y="4906131"/>
                </a:lnTo>
                <a:lnTo>
                  <a:pt x="998220" y="4920039"/>
                </a:lnTo>
                <a:lnTo>
                  <a:pt x="994410" y="4920039"/>
                </a:lnTo>
                <a:lnTo>
                  <a:pt x="994410" y="4882948"/>
                </a:lnTo>
                <a:lnTo>
                  <a:pt x="1003300" y="4887584"/>
                </a:lnTo>
                <a:lnTo>
                  <a:pt x="1007110" y="4887584"/>
                </a:lnTo>
                <a:close/>
              </a:path>
              <a:path w="1197610" h="7315200">
                <a:moveTo>
                  <a:pt x="998220" y="4725306"/>
                </a:moveTo>
                <a:lnTo>
                  <a:pt x="998220" y="4729942"/>
                </a:lnTo>
                <a:lnTo>
                  <a:pt x="994410" y="4729942"/>
                </a:lnTo>
                <a:lnTo>
                  <a:pt x="994410" y="4713135"/>
                </a:lnTo>
                <a:lnTo>
                  <a:pt x="998220" y="4725306"/>
                </a:lnTo>
                <a:close/>
              </a:path>
              <a:path w="1197610" h="7315200">
                <a:moveTo>
                  <a:pt x="1007110" y="4674302"/>
                </a:moveTo>
                <a:lnTo>
                  <a:pt x="1007110" y="4683577"/>
                </a:lnTo>
                <a:lnTo>
                  <a:pt x="1003300" y="4678940"/>
                </a:lnTo>
                <a:lnTo>
                  <a:pt x="998219" y="4669667"/>
                </a:lnTo>
                <a:lnTo>
                  <a:pt x="994410" y="4665030"/>
                </a:lnTo>
                <a:lnTo>
                  <a:pt x="994410" y="4660394"/>
                </a:lnTo>
                <a:lnTo>
                  <a:pt x="998220" y="4660394"/>
                </a:lnTo>
                <a:lnTo>
                  <a:pt x="1003300" y="4663043"/>
                </a:lnTo>
                <a:lnTo>
                  <a:pt x="1003300" y="4674302"/>
                </a:lnTo>
                <a:lnTo>
                  <a:pt x="1007110" y="4674302"/>
                </a:lnTo>
                <a:close/>
              </a:path>
              <a:path w="1197610" h="7315200">
                <a:moveTo>
                  <a:pt x="1003300" y="130483"/>
                </a:moveTo>
                <a:lnTo>
                  <a:pt x="1003300" y="135119"/>
                </a:lnTo>
                <a:lnTo>
                  <a:pt x="998219" y="135119"/>
                </a:lnTo>
                <a:lnTo>
                  <a:pt x="994410" y="130483"/>
                </a:lnTo>
                <a:lnTo>
                  <a:pt x="994410" y="125846"/>
                </a:lnTo>
                <a:lnTo>
                  <a:pt x="998220" y="125846"/>
                </a:lnTo>
                <a:lnTo>
                  <a:pt x="998220" y="130483"/>
                </a:lnTo>
                <a:lnTo>
                  <a:pt x="1003300" y="130483"/>
                </a:lnTo>
                <a:close/>
              </a:path>
              <a:path w="1197610" h="7315200">
                <a:moveTo>
                  <a:pt x="998220" y="74844"/>
                </a:moveTo>
                <a:lnTo>
                  <a:pt x="998220" y="79481"/>
                </a:lnTo>
                <a:lnTo>
                  <a:pt x="994410" y="79481"/>
                </a:lnTo>
                <a:lnTo>
                  <a:pt x="994410" y="74844"/>
                </a:lnTo>
                <a:lnTo>
                  <a:pt x="998220" y="74844"/>
                </a:lnTo>
                <a:close/>
              </a:path>
              <a:path w="1197610" h="7315200">
                <a:moveTo>
                  <a:pt x="996315" y="2978"/>
                </a:moveTo>
                <a:lnTo>
                  <a:pt x="994410" y="5297"/>
                </a:lnTo>
                <a:lnTo>
                  <a:pt x="994410" y="661"/>
                </a:lnTo>
                <a:lnTo>
                  <a:pt x="996315" y="2978"/>
                </a:lnTo>
                <a:close/>
              </a:path>
              <a:path w="1197610" h="7315200">
                <a:moveTo>
                  <a:pt x="998220" y="661"/>
                </a:moveTo>
                <a:lnTo>
                  <a:pt x="996315" y="2978"/>
                </a:lnTo>
                <a:lnTo>
                  <a:pt x="994411" y="661"/>
                </a:lnTo>
                <a:lnTo>
                  <a:pt x="998220" y="661"/>
                </a:lnTo>
                <a:close/>
              </a:path>
              <a:path w="1197610" h="7315200">
                <a:moveTo>
                  <a:pt x="1013460" y="0"/>
                </a:moveTo>
                <a:lnTo>
                  <a:pt x="1012190" y="660"/>
                </a:lnTo>
                <a:lnTo>
                  <a:pt x="1012190" y="9933"/>
                </a:lnTo>
                <a:lnTo>
                  <a:pt x="1007110" y="9933"/>
                </a:lnTo>
                <a:lnTo>
                  <a:pt x="998219" y="5296"/>
                </a:lnTo>
                <a:lnTo>
                  <a:pt x="996315" y="2978"/>
                </a:lnTo>
                <a:lnTo>
                  <a:pt x="998220" y="661"/>
                </a:lnTo>
                <a:lnTo>
                  <a:pt x="998220" y="0"/>
                </a:lnTo>
                <a:lnTo>
                  <a:pt x="1013460" y="0"/>
                </a:lnTo>
                <a:close/>
              </a:path>
              <a:path w="1197610" h="7315200">
                <a:moveTo>
                  <a:pt x="998220" y="5763891"/>
                </a:moveTo>
                <a:close/>
              </a:path>
              <a:path w="1197610" h="7315200">
                <a:moveTo>
                  <a:pt x="1003300" y="4989588"/>
                </a:moveTo>
                <a:lnTo>
                  <a:pt x="1003300" y="5003497"/>
                </a:lnTo>
                <a:lnTo>
                  <a:pt x="998220" y="5003497"/>
                </a:lnTo>
                <a:lnTo>
                  <a:pt x="998220" y="4989588"/>
                </a:lnTo>
                <a:lnTo>
                  <a:pt x="1003300" y="4989588"/>
                </a:lnTo>
                <a:close/>
              </a:path>
              <a:path w="1197610" h="7315200">
                <a:moveTo>
                  <a:pt x="1003890" y="4975679"/>
                </a:moveTo>
                <a:lnTo>
                  <a:pt x="998220" y="4980315"/>
                </a:lnTo>
                <a:lnTo>
                  <a:pt x="1003300" y="4975679"/>
                </a:lnTo>
                <a:lnTo>
                  <a:pt x="1003890" y="4975679"/>
                </a:lnTo>
                <a:close/>
              </a:path>
              <a:path w="1197610" h="7315200">
                <a:moveTo>
                  <a:pt x="1021080" y="4957133"/>
                </a:moveTo>
                <a:lnTo>
                  <a:pt x="1017270" y="4963363"/>
                </a:lnTo>
                <a:lnTo>
                  <a:pt x="1012190" y="4968724"/>
                </a:lnTo>
                <a:lnTo>
                  <a:pt x="1005840" y="4974085"/>
                </a:lnTo>
                <a:lnTo>
                  <a:pt x="1003890" y="4975679"/>
                </a:lnTo>
                <a:lnTo>
                  <a:pt x="1003300" y="4975679"/>
                </a:lnTo>
                <a:lnTo>
                  <a:pt x="998220" y="4980315"/>
                </a:lnTo>
                <a:lnTo>
                  <a:pt x="998220" y="4906131"/>
                </a:lnTo>
                <a:lnTo>
                  <a:pt x="1004570" y="4919316"/>
                </a:lnTo>
                <a:lnTo>
                  <a:pt x="1016000" y="4943947"/>
                </a:lnTo>
                <a:lnTo>
                  <a:pt x="1021080" y="4957133"/>
                </a:lnTo>
                <a:close/>
              </a:path>
              <a:path w="1197610" h="7315200">
                <a:moveTo>
                  <a:pt x="1003300" y="4697486"/>
                </a:moveTo>
                <a:lnTo>
                  <a:pt x="1003300" y="4729942"/>
                </a:lnTo>
                <a:lnTo>
                  <a:pt x="998220" y="4725306"/>
                </a:lnTo>
                <a:lnTo>
                  <a:pt x="1000760" y="4704441"/>
                </a:lnTo>
                <a:lnTo>
                  <a:pt x="1003300" y="4697486"/>
                </a:lnTo>
                <a:close/>
              </a:path>
              <a:path w="1197610" h="7315200">
                <a:moveTo>
                  <a:pt x="1012190" y="4479569"/>
                </a:moveTo>
                <a:lnTo>
                  <a:pt x="1008380" y="4487248"/>
                </a:lnTo>
                <a:lnTo>
                  <a:pt x="1002030" y="4504345"/>
                </a:lnTo>
                <a:lnTo>
                  <a:pt x="998220" y="4512025"/>
                </a:lnTo>
                <a:lnTo>
                  <a:pt x="998220" y="4491491"/>
                </a:lnTo>
                <a:lnTo>
                  <a:pt x="1003300" y="4488842"/>
                </a:lnTo>
                <a:lnTo>
                  <a:pt x="1012190" y="4479569"/>
                </a:lnTo>
                <a:close/>
              </a:path>
              <a:path w="1197610" h="7315200">
                <a:moveTo>
                  <a:pt x="1003300" y="951152"/>
                </a:moveTo>
                <a:lnTo>
                  <a:pt x="1003300" y="969698"/>
                </a:lnTo>
                <a:lnTo>
                  <a:pt x="998220" y="969698"/>
                </a:lnTo>
                <a:lnTo>
                  <a:pt x="998220" y="951152"/>
                </a:lnTo>
                <a:lnTo>
                  <a:pt x="1003300" y="951152"/>
                </a:lnTo>
                <a:close/>
              </a:path>
              <a:path w="1197610" h="7315200">
                <a:moveTo>
                  <a:pt x="1021080" y="237122"/>
                </a:moveTo>
                <a:lnTo>
                  <a:pt x="1021080" y="241758"/>
                </a:lnTo>
                <a:lnTo>
                  <a:pt x="1017270" y="241758"/>
                </a:lnTo>
                <a:lnTo>
                  <a:pt x="1017270" y="246395"/>
                </a:lnTo>
                <a:lnTo>
                  <a:pt x="1012190" y="246395"/>
                </a:lnTo>
                <a:lnTo>
                  <a:pt x="1012190" y="232486"/>
                </a:lnTo>
                <a:lnTo>
                  <a:pt x="1007110" y="237122"/>
                </a:lnTo>
                <a:lnTo>
                  <a:pt x="998220" y="237122"/>
                </a:lnTo>
                <a:lnTo>
                  <a:pt x="998220" y="172210"/>
                </a:lnTo>
                <a:lnTo>
                  <a:pt x="1007110" y="176849"/>
                </a:lnTo>
                <a:lnTo>
                  <a:pt x="1010920" y="191482"/>
                </a:lnTo>
                <a:lnTo>
                  <a:pt x="1018540" y="222488"/>
                </a:lnTo>
                <a:lnTo>
                  <a:pt x="1021080" y="237122"/>
                </a:lnTo>
                <a:close/>
              </a:path>
              <a:path w="1197610" h="7315200">
                <a:moveTo>
                  <a:pt x="1017270" y="65572"/>
                </a:moveTo>
                <a:lnTo>
                  <a:pt x="1012190" y="70208"/>
                </a:lnTo>
                <a:lnTo>
                  <a:pt x="1007110" y="79481"/>
                </a:lnTo>
                <a:lnTo>
                  <a:pt x="1003300" y="84118"/>
                </a:lnTo>
                <a:lnTo>
                  <a:pt x="998220" y="84118"/>
                </a:lnTo>
                <a:lnTo>
                  <a:pt x="998220" y="79481"/>
                </a:lnTo>
                <a:lnTo>
                  <a:pt x="1003300" y="79481"/>
                </a:lnTo>
                <a:lnTo>
                  <a:pt x="1003300" y="56299"/>
                </a:lnTo>
                <a:lnTo>
                  <a:pt x="1012190" y="60935"/>
                </a:lnTo>
                <a:lnTo>
                  <a:pt x="1017270" y="65572"/>
                </a:lnTo>
                <a:close/>
              </a:path>
              <a:path w="1197610" h="7315200">
                <a:moveTo>
                  <a:pt x="1003300" y="56299"/>
                </a:moveTo>
                <a:lnTo>
                  <a:pt x="1003300" y="79481"/>
                </a:lnTo>
                <a:lnTo>
                  <a:pt x="998220" y="79481"/>
                </a:lnTo>
                <a:lnTo>
                  <a:pt x="998220" y="56299"/>
                </a:lnTo>
                <a:lnTo>
                  <a:pt x="1003300" y="56299"/>
                </a:lnTo>
                <a:close/>
              </a:path>
              <a:path w="1197610" h="7315200">
                <a:moveTo>
                  <a:pt x="1007110" y="4994224"/>
                </a:moveTo>
                <a:lnTo>
                  <a:pt x="1007110" y="4998861"/>
                </a:lnTo>
                <a:lnTo>
                  <a:pt x="1003300" y="4998861"/>
                </a:lnTo>
                <a:lnTo>
                  <a:pt x="1003300" y="4994224"/>
                </a:lnTo>
                <a:lnTo>
                  <a:pt x="1007110" y="4994224"/>
                </a:lnTo>
                <a:close/>
              </a:path>
              <a:path w="1197610" h="7315200">
                <a:moveTo>
                  <a:pt x="1012190" y="4669667"/>
                </a:moveTo>
                <a:lnTo>
                  <a:pt x="1012190" y="4674302"/>
                </a:lnTo>
                <a:lnTo>
                  <a:pt x="1007110" y="4669666"/>
                </a:lnTo>
                <a:lnTo>
                  <a:pt x="1003300" y="4669666"/>
                </a:lnTo>
                <a:lnTo>
                  <a:pt x="1003300" y="4663043"/>
                </a:lnTo>
                <a:lnTo>
                  <a:pt x="1007110" y="4665031"/>
                </a:lnTo>
                <a:lnTo>
                  <a:pt x="1012190" y="4669667"/>
                </a:lnTo>
                <a:close/>
              </a:path>
              <a:path w="1197610" h="7315200">
                <a:moveTo>
                  <a:pt x="1007110" y="4177757"/>
                </a:moveTo>
                <a:lnTo>
                  <a:pt x="1007110" y="4192101"/>
                </a:lnTo>
                <a:lnTo>
                  <a:pt x="1003300" y="4196738"/>
                </a:lnTo>
                <a:lnTo>
                  <a:pt x="1003300" y="4160080"/>
                </a:lnTo>
                <a:lnTo>
                  <a:pt x="1007110" y="4177757"/>
                </a:lnTo>
                <a:close/>
              </a:path>
              <a:path w="1197610" h="7315200">
                <a:moveTo>
                  <a:pt x="1007110" y="946516"/>
                </a:moveTo>
                <a:lnTo>
                  <a:pt x="1007110" y="974335"/>
                </a:lnTo>
                <a:lnTo>
                  <a:pt x="1003300" y="969699"/>
                </a:lnTo>
                <a:lnTo>
                  <a:pt x="1003300" y="946516"/>
                </a:lnTo>
                <a:lnTo>
                  <a:pt x="1007110" y="946516"/>
                </a:lnTo>
                <a:close/>
              </a:path>
              <a:path w="1197610" h="7315200">
                <a:moveTo>
                  <a:pt x="1007110" y="241759"/>
                </a:moveTo>
                <a:lnTo>
                  <a:pt x="1007110" y="246395"/>
                </a:lnTo>
                <a:lnTo>
                  <a:pt x="1003300" y="246395"/>
                </a:lnTo>
                <a:lnTo>
                  <a:pt x="1003300" y="241759"/>
                </a:lnTo>
                <a:lnTo>
                  <a:pt x="1007110" y="241759"/>
                </a:lnTo>
                <a:close/>
              </a:path>
              <a:path w="1197610" h="7315200">
                <a:moveTo>
                  <a:pt x="1007110" y="98027"/>
                </a:moveTo>
                <a:lnTo>
                  <a:pt x="1007110" y="107300"/>
                </a:lnTo>
                <a:lnTo>
                  <a:pt x="1003300" y="107300"/>
                </a:lnTo>
                <a:lnTo>
                  <a:pt x="1003300" y="102664"/>
                </a:lnTo>
                <a:lnTo>
                  <a:pt x="1007110" y="98027"/>
                </a:lnTo>
                <a:close/>
              </a:path>
              <a:path w="1197610" h="7315200">
                <a:moveTo>
                  <a:pt x="1017270" y="9933"/>
                </a:moveTo>
                <a:lnTo>
                  <a:pt x="1017270" y="19206"/>
                </a:lnTo>
                <a:lnTo>
                  <a:pt x="1003300" y="19206"/>
                </a:lnTo>
                <a:lnTo>
                  <a:pt x="1003300" y="14570"/>
                </a:lnTo>
                <a:lnTo>
                  <a:pt x="1007110" y="14570"/>
                </a:lnTo>
                <a:lnTo>
                  <a:pt x="1007110" y="9933"/>
                </a:lnTo>
                <a:lnTo>
                  <a:pt x="1012190" y="14569"/>
                </a:lnTo>
                <a:lnTo>
                  <a:pt x="1012190" y="9933"/>
                </a:lnTo>
                <a:lnTo>
                  <a:pt x="1017270" y="9933"/>
                </a:lnTo>
                <a:close/>
              </a:path>
              <a:path w="1197610" h="7315200">
                <a:moveTo>
                  <a:pt x="1026160" y="6504959"/>
                </a:moveTo>
                <a:lnTo>
                  <a:pt x="1026160" y="6598471"/>
                </a:lnTo>
                <a:lnTo>
                  <a:pt x="1021080" y="6593834"/>
                </a:lnTo>
                <a:lnTo>
                  <a:pt x="1021080" y="6570651"/>
                </a:lnTo>
                <a:lnTo>
                  <a:pt x="1017270" y="6570651"/>
                </a:lnTo>
                <a:lnTo>
                  <a:pt x="1017270" y="6575288"/>
                </a:lnTo>
                <a:lnTo>
                  <a:pt x="1012190" y="6575288"/>
                </a:lnTo>
                <a:lnTo>
                  <a:pt x="1012190" y="6589198"/>
                </a:lnTo>
                <a:lnTo>
                  <a:pt x="1007110" y="6589198"/>
                </a:lnTo>
                <a:lnTo>
                  <a:pt x="1007110" y="6473284"/>
                </a:lnTo>
                <a:lnTo>
                  <a:pt x="1023620" y="6502987"/>
                </a:lnTo>
                <a:lnTo>
                  <a:pt x="1026160" y="6504959"/>
                </a:lnTo>
                <a:close/>
              </a:path>
              <a:path w="1197610" h="7315200">
                <a:moveTo>
                  <a:pt x="1049020" y="5527427"/>
                </a:moveTo>
                <a:lnTo>
                  <a:pt x="1049020" y="6408373"/>
                </a:lnTo>
                <a:lnTo>
                  <a:pt x="1045210" y="6408373"/>
                </a:lnTo>
                <a:lnTo>
                  <a:pt x="1045210" y="6413009"/>
                </a:lnTo>
                <a:lnTo>
                  <a:pt x="1014730" y="6443581"/>
                </a:lnTo>
                <a:lnTo>
                  <a:pt x="1007110" y="6473284"/>
                </a:lnTo>
                <a:lnTo>
                  <a:pt x="1007110" y="5004061"/>
                </a:lnTo>
                <a:lnTo>
                  <a:pt x="1009650" y="5004222"/>
                </a:lnTo>
                <a:lnTo>
                  <a:pt x="1028700" y="5006738"/>
                </a:lnTo>
                <a:lnTo>
                  <a:pt x="1028700" y="5103763"/>
                </a:lnTo>
                <a:lnTo>
                  <a:pt x="1031240" y="5134263"/>
                </a:lnTo>
                <a:lnTo>
                  <a:pt x="1040130" y="5157268"/>
                </a:lnTo>
                <a:lnTo>
                  <a:pt x="1040130" y="5527427"/>
                </a:lnTo>
                <a:lnTo>
                  <a:pt x="1049020" y="5527427"/>
                </a:lnTo>
                <a:close/>
              </a:path>
              <a:path w="1197610" h="7315200">
                <a:moveTo>
                  <a:pt x="1017270" y="4984952"/>
                </a:moveTo>
                <a:lnTo>
                  <a:pt x="1017270" y="4989588"/>
                </a:lnTo>
                <a:lnTo>
                  <a:pt x="1012190" y="4994224"/>
                </a:lnTo>
                <a:lnTo>
                  <a:pt x="1007110" y="4994224"/>
                </a:lnTo>
                <a:lnTo>
                  <a:pt x="1007110" y="4989588"/>
                </a:lnTo>
                <a:lnTo>
                  <a:pt x="1012190" y="4989588"/>
                </a:lnTo>
                <a:lnTo>
                  <a:pt x="1012190" y="4984952"/>
                </a:lnTo>
                <a:lnTo>
                  <a:pt x="1017270" y="4984952"/>
                </a:lnTo>
                <a:close/>
              </a:path>
              <a:path w="1197610" h="7315200">
                <a:moveTo>
                  <a:pt x="1026160" y="932607"/>
                </a:moveTo>
                <a:lnTo>
                  <a:pt x="1026159" y="965063"/>
                </a:lnTo>
                <a:lnTo>
                  <a:pt x="1017270" y="969699"/>
                </a:lnTo>
                <a:lnTo>
                  <a:pt x="1007110" y="978972"/>
                </a:lnTo>
                <a:lnTo>
                  <a:pt x="1007110" y="941879"/>
                </a:lnTo>
                <a:lnTo>
                  <a:pt x="1012190" y="937243"/>
                </a:lnTo>
                <a:lnTo>
                  <a:pt x="1021080" y="937243"/>
                </a:lnTo>
                <a:lnTo>
                  <a:pt x="1026159" y="932607"/>
                </a:lnTo>
                <a:close/>
              </a:path>
              <a:path w="1197610" h="7315200">
                <a:moveTo>
                  <a:pt x="1062990" y="672960"/>
                </a:moveTo>
                <a:lnTo>
                  <a:pt x="1060450" y="698099"/>
                </a:lnTo>
                <a:lnTo>
                  <a:pt x="1049020" y="779601"/>
                </a:lnTo>
                <a:lnTo>
                  <a:pt x="1040130" y="773371"/>
                </a:lnTo>
                <a:lnTo>
                  <a:pt x="1022350" y="762649"/>
                </a:lnTo>
                <a:lnTo>
                  <a:pt x="1012190" y="756418"/>
                </a:lnTo>
                <a:lnTo>
                  <a:pt x="1009650" y="748667"/>
                </a:lnTo>
                <a:lnTo>
                  <a:pt x="1008380" y="739611"/>
                </a:lnTo>
                <a:lnTo>
                  <a:pt x="1008380" y="729686"/>
                </a:lnTo>
                <a:lnTo>
                  <a:pt x="1007110" y="719326"/>
                </a:lnTo>
                <a:lnTo>
                  <a:pt x="1010920" y="727077"/>
                </a:lnTo>
                <a:lnTo>
                  <a:pt x="1012190" y="736133"/>
                </a:lnTo>
                <a:lnTo>
                  <a:pt x="1012190" y="657525"/>
                </a:lnTo>
                <a:lnTo>
                  <a:pt x="1019810" y="650937"/>
                </a:lnTo>
                <a:lnTo>
                  <a:pt x="1031240" y="640505"/>
                </a:lnTo>
                <a:lnTo>
                  <a:pt x="1031240" y="654487"/>
                </a:lnTo>
                <a:lnTo>
                  <a:pt x="1033780" y="668904"/>
                </a:lnTo>
                <a:lnTo>
                  <a:pt x="1036320" y="684190"/>
                </a:lnTo>
                <a:lnTo>
                  <a:pt x="1040130" y="700780"/>
                </a:lnTo>
                <a:lnTo>
                  <a:pt x="1046480" y="691217"/>
                </a:lnTo>
                <a:lnTo>
                  <a:pt x="1054100" y="683393"/>
                </a:lnTo>
                <a:lnTo>
                  <a:pt x="1059180" y="677307"/>
                </a:lnTo>
                <a:lnTo>
                  <a:pt x="1062990" y="672960"/>
                </a:lnTo>
                <a:close/>
              </a:path>
              <a:path w="1197610" h="7315200">
                <a:moveTo>
                  <a:pt x="1012190" y="237122"/>
                </a:moveTo>
                <a:lnTo>
                  <a:pt x="1012190" y="241758"/>
                </a:lnTo>
                <a:lnTo>
                  <a:pt x="1007110" y="241758"/>
                </a:lnTo>
                <a:lnTo>
                  <a:pt x="1012190" y="237122"/>
                </a:lnTo>
                <a:close/>
              </a:path>
              <a:path w="1197610" h="7315200">
                <a:moveTo>
                  <a:pt x="1045210" y="6628464"/>
                </a:moveTo>
                <a:lnTo>
                  <a:pt x="1045210" y="6672656"/>
                </a:lnTo>
                <a:lnTo>
                  <a:pt x="1037590" y="6668454"/>
                </a:lnTo>
                <a:lnTo>
                  <a:pt x="1023620" y="6658311"/>
                </a:lnTo>
                <a:lnTo>
                  <a:pt x="1017270" y="6654109"/>
                </a:lnTo>
                <a:lnTo>
                  <a:pt x="1017270" y="6668019"/>
                </a:lnTo>
                <a:lnTo>
                  <a:pt x="1012190" y="6672656"/>
                </a:lnTo>
                <a:lnTo>
                  <a:pt x="1012190" y="6630927"/>
                </a:lnTo>
                <a:lnTo>
                  <a:pt x="1021080" y="6635563"/>
                </a:lnTo>
                <a:lnTo>
                  <a:pt x="1026160" y="6640200"/>
                </a:lnTo>
                <a:lnTo>
                  <a:pt x="1045210" y="6628464"/>
                </a:lnTo>
                <a:close/>
              </a:path>
              <a:path w="1197610" h="7315200">
                <a:moveTo>
                  <a:pt x="1021080" y="6579925"/>
                </a:moveTo>
                <a:lnTo>
                  <a:pt x="1021080" y="6584561"/>
                </a:lnTo>
                <a:lnTo>
                  <a:pt x="1017270" y="6589198"/>
                </a:lnTo>
                <a:lnTo>
                  <a:pt x="1017270" y="6593834"/>
                </a:lnTo>
                <a:lnTo>
                  <a:pt x="1012190" y="6593834"/>
                </a:lnTo>
                <a:lnTo>
                  <a:pt x="1012190" y="6575288"/>
                </a:lnTo>
                <a:lnTo>
                  <a:pt x="1017270" y="6579925"/>
                </a:lnTo>
                <a:lnTo>
                  <a:pt x="1021080" y="6579925"/>
                </a:lnTo>
                <a:close/>
              </a:path>
              <a:path w="1197610" h="7315200">
                <a:moveTo>
                  <a:pt x="1035050" y="4479569"/>
                </a:moveTo>
                <a:lnTo>
                  <a:pt x="1012190" y="4479569"/>
                </a:lnTo>
                <a:lnTo>
                  <a:pt x="1017270" y="4470295"/>
                </a:lnTo>
                <a:lnTo>
                  <a:pt x="1021080" y="4465659"/>
                </a:lnTo>
                <a:lnTo>
                  <a:pt x="1035050" y="4479569"/>
                </a:lnTo>
                <a:close/>
              </a:path>
              <a:path w="1197610" h="7315200">
                <a:moveTo>
                  <a:pt x="1045210" y="881605"/>
                </a:moveTo>
                <a:lnTo>
                  <a:pt x="1045210" y="895515"/>
                </a:lnTo>
                <a:lnTo>
                  <a:pt x="1040130" y="904788"/>
                </a:lnTo>
                <a:lnTo>
                  <a:pt x="1036320" y="911018"/>
                </a:lnTo>
                <a:lnTo>
                  <a:pt x="1029970" y="921740"/>
                </a:lnTo>
                <a:lnTo>
                  <a:pt x="1026160" y="927970"/>
                </a:lnTo>
                <a:lnTo>
                  <a:pt x="1026160" y="932606"/>
                </a:lnTo>
                <a:lnTo>
                  <a:pt x="1021080" y="932607"/>
                </a:lnTo>
                <a:lnTo>
                  <a:pt x="1021080" y="937243"/>
                </a:lnTo>
                <a:lnTo>
                  <a:pt x="1017270" y="937243"/>
                </a:lnTo>
                <a:lnTo>
                  <a:pt x="1017270" y="932607"/>
                </a:lnTo>
                <a:lnTo>
                  <a:pt x="1012190" y="932607"/>
                </a:lnTo>
                <a:lnTo>
                  <a:pt x="1012190" y="895514"/>
                </a:lnTo>
                <a:lnTo>
                  <a:pt x="1023620" y="890081"/>
                </a:lnTo>
                <a:lnTo>
                  <a:pt x="1032510" y="886821"/>
                </a:lnTo>
                <a:lnTo>
                  <a:pt x="1038860" y="884430"/>
                </a:lnTo>
                <a:lnTo>
                  <a:pt x="1045210" y="881605"/>
                </a:lnTo>
                <a:close/>
              </a:path>
              <a:path w="1197610" h="7315200">
                <a:moveTo>
                  <a:pt x="1017270" y="5296"/>
                </a:moveTo>
                <a:lnTo>
                  <a:pt x="1012190" y="9933"/>
                </a:lnTo>
                <a:lnTo>
                  <a:pt x="1012190" y="660"/>
                </a:lnTo>
                <a:lnTo>
                  <a:pt x="1015046" y="660"/>
                </a:lnTo>
                <a:lnTo>
                  <a:pt x="1017270" y="5296"/>
                </a:lnTo>
                <a:close/>
              </a:path>
              <a:path w="1197610" h="7315200">
                <a:moveTo>
                  <a:pt x="1031240" y="9933"/>
                </a:moveTo>
                <a:lnTo>
                  <a:pt x="1031240" y="14569"/>
                </a:lnTo>
                <a:lnTo>
                  <a:pt x="1026159" y="23843"/>
                </a:lnTo>
                <a:lnTo>
                  <a:pt x="1021080" y="28479"/>
                </a:lnTo>
                <a:lnTo>
                  <a:pt x="1017270" y="28479"/>
                </a:lnTo>
                <a:lnTo>
                  <a:pt x="1013353" y="26692"/>
                </a:lnTo>
                <a:lnTo>
                  <a:pt x="1017270" y="19206"/>
                </a:lnTo>
                <a:lnTo>
                  <a:pt x="1017270" y="5296"/>
                </a:lnTo>
                <a:lnTo>
                  <a:pt x="1021080" y="5296"/>
                </a:lnTo>
                <a:lnTo>
                  <a:pt x="1021080" y="0"/>
                </a:lnTo>
                <a:lnTo>
                  <a:pt x="1026160" y="0"/>
                </a:lnTo>
                <a:lnTo>
                  <a:pt x="1026160" y="5296"/>
                </a:lnTo>
                <a:lnTo>
                  <a:pt x="1031240" y="9933"/>
                </a:lnTo>
                <a:close/>
              </a:path>
              <a:path w="1197610" h="7315200">
                <a:moveTo>
                  <a:pt x="1021080" y="0"/>
                </a:moveTo>
                <a:lnTo>
                  <a:pt x="1021080" y="5296"/>
                </a:lnTo>
                <a:lnTo>
                  <a:pt x="1017270" y="5296"/>
                </a:lnTo>
                <a:lnTo>
                  <a:pt x="1017270" y="660"/>
                </a:lnTo>
                <a:lnTo>
                  <a:pt x="1015046" y="660"/>
                </a:lnTo>
                <a:lnTo>
                  <a:pt x="1014730" y="0"/>
                </a:lnTo>
                <a:lnTo>
                  <a:pt x="1021080" y="0"/>
                </a:lnTo>
                <a:close/>
              </a:path>
              <a:path w="1197610" h="7315200">
                <a:moveTo>
                  <a:pt x="1021080" y="6593834"/>
                </a:moveTo>
                <a:lnTo>
                  <a:pt x="1021080" y="6598471"/>
                </a:lnTo>
                <a:lnTo>
                  <a:pt x="1017270" y="6603107"/>
                </a:lnTo>
                <a:lnTo>
                  <a:pt x="1017270" y="6593834"/>
                </a:lnTo>
                <a:lnTo>
                  <a:pt x="1021080" y="6593834"/>
                </a:lnTo>
                <a:close/>
              </a:path>
              <a:path w="1197610" h="7315200">
                <a:moveTo>
                  <a:pt x="1026160" y="4655757"/>
                </a:moveTo>
                <a:lnTo>
                  <a:pt x="1023620" y="4680099"/>
                </a:lnTo>
                <a:lnTo>
                  <a:pt x="1019810" y="4728783"/>
                </a:lnTo>
                <a:lnTo>
                  <a:pt x="1017270" y="4753125"/>
                </a:lnTo>
                <a:lnTo>
                  <a:pt x="1017270" y="4664609"/>
                </a:lnTo>
                <a:lnTo>
                  <a:pt x="1026160" y="4655757"/>
                </a:lnTo>
                <a:close/>
              </a:path>
              <a:path w="1197610" h="7315200">
                <a:moveTo>
                  <a:pt x="1021080" y="937243"/>
                </a:moveTo>
                <a:lnTo>
                  <a:pt x="1017270" y="937243"/>
                </a:lnTo>
                <a:lnTo>
                  <a:pt x="1021080" y="937243"/>
                </a:lnTo>
                <a:close/>
              </a:path>
              <a:path w="1197610" h="7315200">
                <a:moveTo>
                  <a:pt x="1026160" y="28479"/>
                </a:moveTo>
                <a:lnTo>
                  <a:pt x="1026160" y="42389"/>
                </a:lnTo>
                <a:lnTo>
                  <a:pt x="1021080" y="37752"/>
                </a:lnTo>
                <a:lnTo>
                  <a:pt x="1017270" y="37752"/>
                </a:lnTo>
                <a:lnTo>
                  <a:pt x="1017270" y="33116"/>
                </a:lnTo>
                <a:lnTo>
                  <a:pt x="1021080" y="33116"/>
                </a:lnTo>
                <a:lnTo>
                  <a:pt x="1021080" y="28479"/>
                </a:lnTo>
                <a:lnTo>
                  <a:pt x="1026160" y="28479"/>
                </a:lnTo>
                <a:close/>
              </a:path>
              <a:path w="1197610" h="7315200">
                <a:moveTo>
                  <a:pt x="1045210" y="6547469"/>
                </a:moveTo>
                <a:lnTo>
                  <a:pt x="1045210" y="6628464"/>
                </a:lnTo>
                <a:lnTo>
                  <a:pt x="1041400" y="6619335"/>
                </a:lnTo>
                <a:lnTo>
                  <a:pt x="1028700" y="6610207"/>
                </a:lnTo>
                <a:lnTo>
                  <a:pt x="1021080" y="6598471"/>
                </a:lnTo>
                <a:lnTo>
                  <a:pt x="1026160" y="6598471"/>
                </a:lnTo>
                <a:lnTo>
                  <a:pt x="1026160" y="6504959"/>
                </a:lnTo>
                <a:lnTo>
                  <a:pt x="1035050" y="6511863"/>
                </a:lnTo>
                <a:lnTo>
                  <a:pt x="1035050" y="6547469"/>
                </a:lnTo>
                <a:lnTo>
                  <a:pt x="1045210" y="6547469"/>
                </a:lnTo>
                <a:close/>
              </a:path>
              <a:path w="1197610" h="7315200">
                <a:moveTo>
                  <a:pt x="1040130" y="932606"/>
                </a:moveTo>
                <a:lnTo>
                  <a:pt x="1035050" y="941879"/>
                </a:lnTo>
                <a:lnTo>
                  <a:pt x="1035050" y="946516"/>
                </a:lnTo>
                <a:lnTo>
                  <a:pt x="1031240" y="955789"/>
                </a:lnTo>
                <a:lnTo>
                  <a:pt x="1031240" y="960425"/>
                </a:lnTo>
                <a:lnTo>
                  <a:pt x="1026160" y="960425"/>
                </a:lnTo>
                <a:lnTo>
                  <a:pt x="1026160" y="932607"/>
                </a:lnTo>
                <a:lnTo>
                  <a:pt x="1040130" y="932606"/>
                </a:lnTo>
                <a:close/>
              </a:path>
              <a:path w="1197610" h="7315200">
                <a:moveTo>
                  <a:pt x="1181100" y="7030757"/>
                </a:moveTo>
                <a:lnTo>
                  <a:pt x="1181100" y="7068502"/>
                </a:lnTo>
                <a:lnTo>
                  <a:pt x="1172210" y="7105377"/>
                </a:lnTo>
                <a:lnTo>
                  <a:pt x="1155700" y="7140948"/>
                </a:lnTo>
                <a:lnTo>
                  <a:pt x="1151890" y="7140948"/>
                </a:lnTo>
                <a:lnTo>
                  <a:pt x="1146810" y="7145584"/>
                </a:lnTo>
                <a:lnTo>
                  <a:pt x="1141730" y="7145584"/>
                </a:lnTo>
                <a:lnTo>
                  <a:pt x="1141730" y="7178039"/>
                </a:lnTo>
                <a:lnTo>
                  <a:pt x="1139190" y="7170288"/>
                </a:lnTo>
                <a:lnTo>
                  <a:pt x="1137920" y="7161232"/>
                </a:lnTo>
                <a:lnTo>
                  <a:pt x="1137920" y="6909120"/>
                </a:lnTo>
                <a:lnTo>
                  <a:pt x="1118870" y="6909120"/>
                </a:lnTo>
                <a:lnTo>
                  <a:pt x="1109979" y="6918393"/>
                </a:lnTo>
                <a:lnTo>
                  <a:pt x="1093470" y="6914843"/>
                </a:lnTo>
                <a:lnTo>
                  <a:pt x="1076886" y="6910838"/>
                </a:lnTo>
                <a:lnTo>
                  <a:pt x="1059180" y="6906004"/>
                </a:lnTo>
                <a:lnTo>
                  <a:pt x="1040130" y="6899846"/>
                </a:lnTo>
                <a:lnTo>
                  <a:pt x="1040130" y="6946212"/>
                </a:lnTo>
                <a:lnTo>
                  <a:pt x="1031240" y="6946212"/>
                </a:lnTo>
                <a:lnTo>
                  <a:pt x="1026160" y="6950848"/>
                </a:lnTo>
                <a:lnTo>
                  <a:pt x="1026160" y="6672656"/>
                </a:lnTo>
                <a:lnTo>
                  <a:pt x="1045210" y="6672656"/>
                </a:lnTo>
                <a:lnTo>
                  <a:pt x="1045210" y="6547469"/>
                </a:lnTo>
                <a:lnTo>
                  <a:pt x="1054100" y="6542832"/>
                </a:lnTo>
                <a:lnTo>
                  <a:pt x="1054100" y="6867391"/>
                </a:lnTo>
                <a:lnTo>
                  <a:pt x="1059180" y="6867391"/>
                </a:lnTo>
                <a:lnTo>
                  <a:pt x="1062990" y="6862754"/>
                </a:lnTo>
                <a:lnTo>
                  <a:pt x="1062990" y="6867390"/>
                </a:lnTo>
                <a:lnTo>
                  <a:pt x="1068070" y="6867390"/>
                </a:lnTo>
                <a:lnTo>
                  <a:pt x="1068070" y="6890573"/>
                </a:lnTo>
                <a:lnTo>
                  <a:pt x="1076960" y="6899846"/>
                </a:lnTo>
                <a:lnTo>
                  <a:pt x="1090930" y="6885937"/>
                </a:lnTo>
                <a:lnTo>
                  <a:pt x="1090930" y="6855316"/>
                </a:lnTo>
                <a:lnTo>
                  <a:pt x="1096010" y="6853481"/>
                </a:lnTo>
                <a:lnTo>
                  <a:pt x="1096010" y="6876664"/>
                </a:lnTo>
                <a:lnTo>
                  <a:pt x="1099820" y="6881300"/>
                </a:lnTo>
                <a:lnTo>
                  <a:pt x="1109980" y="6885937"/>
                </a:lnTo>
                <a:lnTo>
                  <a:pt x="1113790" y="6890573"/>
                </a:lnTo>
                <a:lnTo>
                  <a:pt x="1113790" y="6895210"/>
                </a:lnTo>
                <a:lnTo>
                  <a:pt x="1118870" y="6899846"/>
                </a:lnTo>
                <a:lnTo>
                  <a:pt x="1123950" y="6899846"/>
                </a:lnTo>
                <a:lnTo>
                  <a:pt x="1123950" y="6904483"/>
                </a:lnTo>
                <a:lnTo>
                  <a:pt x="1132840" y="6901730"/>
                </a:lnTo>
                <a:lnTo>
                  <a:pt x="1141730" y="6899847"/>
                </a:lnTo>
                <a:lnTo>
                  <a:pt x="1149350" y="6897963"/>
                </a:lnTo>
                <a:lnTo>
                  <a:pt x="1155700" y="6895210"/>
                </a:lnTo>
                <a:lnTo>
                  <a:pt x="1160780" y="6926170"/>
                </a:lnTo>
                <a:lnTo>
                  <a:pt x="1165860" y="6955244"/>
                </a:lnTo>
                <a:lnTo>
                  <a:pt x="1165860" y="6992578"/>
                </a:lnTo>
                <a:lnTo>
                  <a:pt x="1181100" y="7030757"/>
                </a:lnTo>
                <a:close/>
              </a:path>
              <a:path w="1197610" h="7315200">
                <a:moveTo>
                  <a:pt x="1031240" y="33116"/>
                </a:moveTo>
                <a:lnTo>
                  <a:pt x="1031240" y="37752"/>
                </a:lnTo>
                <a:lnTo>
                  <a:pt x="1026160" y="37752"/>
                </a:lnTo>
                <a:lnTo>
                  <a:pt x="1026160" y="33116"/>
                </a:lnTo>
                <a:lnTo>
                  <a:pt x="1031240" y="33116"/>
                </a:lnTo>
                <a:close/>
              </a:path>
              <a:path w="1197610" h="7315200">
                <a:moveTo>
                  <a:pt x="1040130" y="0"/>
                </a:moveTo>
                <a:lnTo>
                  <a:pt x="1040130" y="660"/>
                </a:lnTo>
                <a:lnTo>
                  <a:pt x="1035050" y="660"/>
                </a:lnTo>
                <a:lnTo>
                  <a:pt x="1031240" y="5296"/>
                </a:lnTo>
                <a:lnTo>
                  <a:pt x="1026160" y="5296"/>
                </a:lnTo>
                <a:lnTo>
                  <a:pt x="1026160" y="0"/>
                </a:lnTo>
                <a:lnTo>
                  <a:pt x="1040130" y="0"/>
                </a:lnTo>
                <a:close/>
              </a:path>
              <a:path w="1197610" h="7315200">
                <a:moveTo>
                  <a:pt x="1059180" y="5068409"/>
                </a:moveTo>
                <a:lnTo>
                  <a:pt x="1038860" y="5081087"/>
                </a:lnTo>
                <a:lnTo>
                  <a:pt x="1028700" y="5103763"/>
                </a:lnTo>
                <a:lnTo>
                  <a:pt x="1028700" y="5006738"/>
                </a:lnTo>
                <a:lnTo>
                  <a:pt x="1033780" y="5007409"/>
                </a:lnTo>
                <a:lnTo>
                  <a:pt x="1045210" y="5008134"/>
                </a:lnTo>
                <a:lnTo>
                  <a:pt x="1047750" y="5024724"/>
                </a:lnTo>
                <a:lnTo>
                  <a:pt x="1051560" y="5040010"/>
                </a:lnTo>
                <a:lnTo>
                  <a:pt x="1059180" y="5068409"/>
                </a:lnTo>
                <a:close/>
              </a:path>
              <a:path w="1197610" h="7315200">
                <a:moveTo>
                  <a:pt x="1035050" y="5297"/>
                </a:moveTo>
                <a:lnTo>
                  <a:pt x="1035050" y="9933"/>
                </a:lnTo>
                <a:lnTo>
                  <a:pt x="1031240" y="9933"/>
                </a:lnTo>
                <a:lnTo>
                  <a:pt x="1031240" y="5297"/>
                </a:lnTo>
                <a:lnTo>
                  <a:pt x="1035050" y="5297"/>
                </a:lnTo>
                <a:close/>
              </a:path>
              <a:path w="1197610" h="7315200">
                <a:moveTo>
                  <a:pt x="1054100" y="6542832"/>
                </a:moveTo>
                <a:lnTo>
                  <a:pt x="1045210" y="6547469"/>
                </a:lnTo>
                <a:lnTo>
                  <a:pt x="1035050" y="6547469"/>
                </a:lnTo>
                <a:lnTo>
                  <a:pt x="1045210" y="6542832"/>
                </a:lnTo>
                <a:lnTo>
                  <a:pt x="1054100" y="6542832"/>
                </a:lnTo>
                <a:close/>
              </a:path>
              <a:path w="1197610" h="7315200">
                <a:moveTo>
                  <a:pt x="1096010" y="6505740"/>
                </a:moveTo>
                <a:lnTo>
                  <a:pt x="1096010" y="6844208"/>
                </a:lnTo>
                <a:lnTo>
                  <a:pt x="1090930" y="6844208"/>
                </a:lnTo>
                <a:lnTo>
                  <a:pt x="1087120" y="6850438"/>
                </a:lnTo>
                <a:lnTo>
                  <a:pt x="1076886" y="6859077"/>
                </a:lnTo>
                <a:lnTo>
                  <a:pt x="1073150" y="6860001"/>
                </a:lnTo>
                <a:lnTo>
                  <a:pt x="1062990" y="6862754"/>
                </a:lnTo>
                <a:lnTo>
                  <a:pt x="1062990" y="6672655"/>
                </a:lnTo>
                <a:lnTo>
                  <a:pt x="1059180" y="6668019"/>
                </a:lnTo>
                <a:lnTo>
                  <a:pt x="1059180" y="6542832"/>
                </a:lnTo>
                <a:lnTo>
                  <a:pt x="1045210" y="6542832"/>
                </a:lnTo>
                <a:lnTo>
                  <a:pt x="1035050" y="6547469"/>
                </a:lnTo>
                <a:lnTo>
                  <a:pt x="1035050" y="6511863"/>
                </a:lnTo>
                <a:lnTo>
                  <a:pt x="1062990" y="6533559"/>
                </a:lnTo>
                <a:lnTo>
                  <a:pt x="1073150" y="6526605"/>
                </a:lnTo>
                <a:lnTo>
                  <a:pt x="1096010" y="6505740"/>
                </a:lnTo>
                <a:close/>
              </a:path>
              <a:path w="1197610" h="7315200">
                <a:moveTo>
                  <a:pt x="1040130" y="5297"/>
                </a:moveTo>
                <a:lnTo>
                  <a:pt x="1040130" y="14570"/>
                </a:lnTo>
                <a:lnTo>
                  <a:pt x="1035050" y="14570"/>
                </a:lnTo>
                <a:lnTo>
                  <a:pt x="1035050" y="660"/>
                </a:lnTo>
                <a:lnTo>
                  <a:pt x="1040130" y="5297"/>
                </a:lnTo>
                <a:close/>
              </a:path>
              <a:path w="1197610" h="7315200">
                <a:moveTo>
                  <a:pt x="1045210" y="6905990"/>
                </a:moveTo>
                <a:lnTo>
                  <a:pt x="1045210" y="6955485"/>
                </a:lnTo>
                <a:lnTo>
                  <a:pt x="1040130" y="6950848"/>
                </a:lnTo>
                <a:lnTo>
                  <a:pt x="1040130" y="6899846"/>
                </a:lnTo>
                <a:lnTo>
                  <a:pt x="1045210" y="6905990"/>
                </a:lnTo>
                <a:close/>
              </a:path>
              <a:path w="1197610" h="7315200">
                <a:moveTo>
                  <a:pt x="1076960" y="5388331"/>
                </a:moveTo>
                <a:lnTo>
                  <a:pt x="1076960" y="5508881"/>
                </a:lnTo>
                <a:lnTo>
                  <a:pt x="1049020" y="5508881"/>
                </a:lnTo>
                <a:lnTo>
                  <a:pt x="1049020" y="5527427"/>
                </a:lnTo>
                <a:lnTo>
                  <a:pt x="1045210" y="5522791"/>
                </a:lnTo>
                <a:lnTo>
                  <a:pt x="1040130" y="5522791"/>
                </a:lnTo>
                <a:lnTo>
                  <a:pt x="1040130" y="5157268"/>
                </a:lnTo>
                <a:lnTo>
                  <a:pt x="1045210" y="5170413"/>
                </a:lnTo>
                <a:lnTo>
                  <a:pt x="1045210" y="5365148"/>
                </a:lnTo>
                <a:lnTo>
                  <a:pt x="1054100" y="5365148"/>
                </a:lnTo>
                <a:lnTo>
                  <a:pt x="1054100" y="5221415"/>
                </a:lnTo>
                <a:lnTo>
                  <a:pt x="1059180" y="5226052"/>
                </a:lnTo>
                <a:lnTo>
                  <a:pt x="1059180" y="5230688"/>
                </a:lnTo>
                <a:lnTo>
                  <a:pt x="1062990" y="5235325"/>
                </a:lnTo>
                <a:lnTo>
                  <a:pt x="1068070" y="5246047"/>
                </a:lnTo>
                <a:lnTo>
                  <a:pt x="1068070" y="5383694"/>
                </a:lnTo>
                <a:lnTo>
                  <a:pt x="1073150" y="5388331"/>
                </a:lnTo>
                <a:lnTo>
                  <a:pt x="1076960" y="5388331"/>
                </a:lnTo>
                <a:close/>
              </a:path>
              <a:path w="1197610" h="7315200">
                <a:moveTo>
                  <a:pt x="1054100" y="5216779"/>
                </a:moveTo>
                <a:lnTo>
                  <a:pt x="1054100" y="5360512"/>
                </a:lnTo>
                <a:lnTo>
                  <a:pt x="1045210" y="5360512"/>
                </a:lnTo>
                <a:lnTo>
                  <a:pt x="1045210" y="5161140"/>
                </a:lnTo>
                <a:lnTo>
                  <a:pt x="1049020" y="5161140"/>
                </a:lnTo>
                <a:lnTo>
                  <a:pt x="1049020" y="5212142"/>
                </a:lnTo>
                <a:lnTo>
                  <a:pt x="1054100" y="5216779"/>
                </a:lnTo>
                <a:close/>
              </a:path>
              <a:path w="1197610" h="7315200">
                <a:moveTo>
                  <a:pt x="1054100" y="6413009"/>
                </a:moveTo>
                <a:lnTo>
                  <a:pt x="1054100" y="6417645"/>
                </a:lnTo>
                <a:lnTo>
                  <a:pt x="1049020" y="6417645"/>
                </a:lnTo>
                <a:lnTo>
                  <a:pt x="1049020" y="6413009"/>
                </a:lnTo>
                <a:lnTo>
                  <a:pt x="1054100" y="6413009"/>
                </a:lnTo>
                <a:close/>
              </a:path>
              <a:path w="1197610" h="7315200">
                <a:moveTo>
                  <a:pt x="1054100" y="5518154"/>
                </a:moveTo>
                <a:lnTo>
                  <a:pt x="1054100" y="6408372"/>
                </a:lnTo>
                <a:lnTo>
                  <a:pt x="1049020" y="6403736"/>
                </a:lnTo>
                <a:lnTo>
                  <a:pt x="1049020" y="5513517"/>
                </a:lnTo>
                <a:lnTo>
                  <a:pt x="1054100" y="5518154"/>
                </a:lnTo>
                <a:close/>
              </a:path>
              <a:path w="1197610" h="7315200">
                <a:moveTo>
                  <a:pt x="1082040" y="5188959"/>
                </a:moveTo>
                <a:lnTo>
                  <a:pt x="1082040" y="5235325"/>
                </a:lnTo>
                <a:lnTo>
                  <a:pt x="1076886" y="5235414"/>
                </a:lnTo>
                <a:lnTo>
                  <a:pt x="1073150" y="5239961"/>
                </a:lnTo>
                <a:lnTo>
                  <a:pt x="1068070" y="5239961"/>
                </a:lnTo>
                <a:lnTo>
                  <a:pt x="1059180" y="5230688"/>
                </a:lnTo>
                <a:lnTo>
                  <a:pt x="1059180" y="5226052"/>
                </a:lnTo>
                <a:lnTo>
                  <a:pt x="1054100" y="5221415"/>
                </a:lnTo>
                <a:lnTo>
                  <a:pt x="1054100" y="5212142"/>
                </a:lnTo>
                <a:lnTo>
                  <a:pt x="1049020" y="5207505"/>
                </a:lnTo>
                <a:lnTo>
                  <a:pt x="1049020" y="5161140"/>
                </a:lnTo>
                <a:lnTo>
                  <a:pt x="1059180" y="5161140"/>
                </a:lnTo>
                <a:lnTo>
                  <a:pt x="1061720" y="5172442"/>
                </a:lnTo>
                <a:lnTo>
                  <a:pt x="1062990" y="5185482"/>
                </a:lnTo>
                <a:lnTo>
                  <a:pt x="1065530" y="5200261"/>
                </a:lnTo>
                <a:lnTo>
                  <a:pt x="1068070" y="5216779"/>
                </a:lnTo>
                <a:lnTo>
                  <a:pt x="1073150" y="5205260"/>
                </a:lnTo>
                <a:lnTo>
                  <a:pt x="1079500" y="5192654"/>
                </a:lnTo>
                <a:lnTo>
                  <a:pt x="1082040" y="5188959"/>
                </a:lnTo>
                <a:close/>
              </a:path>
              <a:path w="1197610" h="7315200">
                <a:moveTo>
                  <a:pt x="1059180" y="7103855"/>
                </a:moveTo>
                <a:lnTo>
                  <a:pt x="1054100" y="7099218"/>
                </a:lnTo>
                <a:lnTo>
                  <a:pt x="1059180" y="7103855"/>
                </a:lnTo>
                <a:close/>
              </a:path>
              <a:path w="1197610" h="7315200">
                <a:moveTo>
                  <a:pt x="1096010" y="6924789"/>
                </a:moveTo>
                <a:lnTo>
                  <a:pt x="1096010" y="7113128"/>
                </a:lnTo>
                <a:lnTo>
                  <a:pt x="1090930" y="7108491"/>
                </a:lnTo>
                <a:lnTo>
                  <a:pt x="1087120" y="7099218"/>
                </a:lnTo>
                <a:lnTo>
                  <a:pt x="1082040" y="7094581"/>
                </a:lnTo>
                <a:lnTo>
                  <a:pt x="1075690" y="7098059"/>
                </a:lnTo>
                <a:lnTo>
                  <a:pt x="1065530" y="7105014"/>
                </a:lnTo>
                <a:lnTo>
                  <a:pt x="1059180" y="7108491"/>
                </a:lnTo>
                <a:lnTo>
                  <a:pt x="1059180" y="7103855"/>
                </a:lnTo>
                <a:lnTo>
                  <a:pt x="1054100" y="7099218"/>
                </a:lnTo>
                <a:lnTo>
                  <a:pt x="1054100" y="6920349"/>
                </a:lnTo>
                <a:lnTo>
                  <a:pt x="1056640" y="6924623"/>
                </a:lnTo>
                <a:lnTo>
                  <a:pt x="1062990" y="6932302"/>
                </a:lnTo>
                <a:lnTo>
                  <a:pt x="1068070" y="6932302"/>
                </a:lnTo>
                <a:lnTo>
                  <a:pt x="1068070" y="6936939"/>
                </a:lnTo>
                <a:lnTo>
                  <a:pt x="1073150" y="6936939"/>
                </a:lnTo>
                <a:lnTo>
                  <a:pt x="1083310" y="6930781"/>
                </a:lnTo>
                <a:lnTo>
                  <a:pt x="1093470" y="6925927"/>
                </a:lnTo>
                <a:lnTo>
                  <a:pt x="1096010" y="6924789"/>
                </a:lnTo>
                <a:close/>
              </a:path>
              <a:path w="1197610" h="7315200">
                <a:moveTo>
                  <a:pt x="1059180" y="6542832"/>
                </a:moveTo>
                <a:lnTo>
                  <a:pt x="1059180" y="6858117"/>
                </a:lnTo>
                <a:lnTo>
                  <a:pt x="1054100" y="6862754"/>
                </a:lnTo>
                <a:lnTo>
                  <a:pt x="1054100" y="6542832"/>
                </a:lnTo>
                <a:lnTo>
                  <a:pt x="1059180" y="6542832"/>
                </a:lnTo>
                <a:close/>
              </a:path>
              <a:path w="1197610" h="7315200">
                <a:moveTo>
                  <a:pt x="1099820" y="5661888"/>
                </a:moveTo>
                <a:lnTo>
                  <a:pt x="1097280" y="5669567"/>
                </a:lnTo>
                <a:lnTo>
                  <a:pt x="1093470" y="5686664"/>
                </a:lnTo>
                <a:lnTo>
                  <a:pt x="1090930" y="5694344"/>
                </a:lnTo>
                <a:lnTo>
                  <a:pt x="1090930" y="5851986"/>
                </a:lnTo>
                <a:lnTo>
                  <a:pt x="1087120" y="5851986"/>
                </a:lnTo>
                <a:lnTo>
                  <a:pt x="1076960" y="5847349"/>
                </a:lnTo>
                <a:lnTo>
                  <a:pt x="1073150" y="5842713"/>
                </a:lnTo>
                <a:lnTo>
                  <a:pt x="1069340" y="5849667"/>
                </a:lnTo>
                <a:lnTo>
                  <a:pt x="1065530" y="5863577"/>
                </a:lnTo>
                <a:lnTo>
                  <a:pt x="1062990" y="5870532"/>
                </a:lnTo>
                <a:lnTo>
                  <a:pt x="1062990" y="6417645"/>
                </a:lnTo>
                <a:lnTo>
                  <a:pt x="1059180" y="6417645"/>
                </a:lnTo>
                <a:lnTo>
                  <a:pt x="1059180" y="6422282"/>
                </a:lnTo>
                <a:lnTo>
                  <a:pt x="1054100" y="6422282"/>
                </a:lnTo>
                <a:lnTo>
                  <a:pt x="1054100" y="5550610"/>
                </a:lnTo>
                <a:lnTo>
                  <a:pt x="1057910" y="5554884"/>
                </a:lnTo>
                <a:lnTo>
                  <a:pt x="1062990" y="5560463"/>
                </a:lnTo>
                <a:lnTo>
                  <a:pt x="1068070" y="5566910"/>
                </a:lnTo>
                <a:lnTo>
                  <a:pt x="1073150" y="5573793"/>
                </a:lnTo>
                <a:lnTo>
                  <a:pt x="1073150" y="5517913"/>
                </a:lnTo>
                <a:lnTo>
                  <a:pt x="1074420" y="5515763"/>
                </a:lnTo>
                <a:lnTo>
                  <a:pt x="1076960" y="5508881"/>
                </a:lnTo>
                <a:lnTo>
                  <a:pt x="1076960" y="5615522"/>
                </a:lnTo>
                <a:lnTo>
                  <a:pt x="1087120" y="5645870"/>
                </a:lnTo>
                <a:lnTo>
                  <a:pt x="1087120" y="5666524"/>
                </a:lnTo>
                <a:lnTo>
                  <a:pt x="1090930" y="5661888"/>
                </a:lnTo>
                <a:lnTo>
                  <a:pt x="1099820" y="5661888"/>
                </a:lnTo>
                <a:close/>
              </a:path>
              <a:path w="1197610" h="7315200">
                <a:moveTo>
                  <a:pt x="1062990" y="5532064"/>
                </a:moveTo>
                <a:lnTo>
                  <a:pt x="1059180" y="5536700"/>
                </a:lnTo>
                <a:lnTo>
                  <a:pt x="1054100" y="5545974"/>
                </a:lnTo>
                <a:lnTo>
                  <a:pt x="1054100" y="5527427"/>
                </a:lnTo>
                <a:lnTo>
                  <a:pt x="1059180" y="5527427"/>
                </a:lnTo>
                <a:lnTo>
                  <a:pt x="1062990" y="5532064"/>
                </a:lnTo>
                <a:close/>
              </a:path>
              <a:path w="1197610" h="7315200">
                <a:moveTo>
                  <a:pt x="1062990" y="6672655"/>
                </a:moveTo>
                <a:lnTo>
                  <a:pt x="1062990" y="6862754"/>
                </a:lnTo>
                <a:lnTo>
                  <a:pt x="1059180" y="6862754"/>
                </a:lnTo>
                <a:lnTo>
                  <a:pt x="1059180" y="6672655"/>
                </a:lnTo>
                <a:lnTo>
                  <a:pt x="1062990" y="6672655"/>
                </a:lnTo>
                <a:close/>
              </a:path>
              <a:path w="1197610" h="7315200">
                <a:moveTo>
                  <a:pt x="1062990" y="6672655"/>
                </a:moveTo>
                <a:lnTo>
                  <a:pt x="1059180" y="6672655"/>
                </a:lnTo>
                <a:lnTo>
                  <a:pt x="1059180" y="6668019"/>
                </a:lnTo>
                <a:lnTo>
                  <a:pt x="1062990" y="6672655"/>
                </a:lnTo>
                <a:close/>
              </a:path>
              <a:path w="1197610" h="7315200">
                <a:moveTo>
                  <a:pt x="1076886" y="6859077"/>
                </a:moveTo>
                <a:lnTo>
                  <a:pt x="1074420" y="6861160"/>
                </a:lnTo>
                <a:lnTo>
                  <a:pt x="1068070" y="6867390"/>
                </a:lnTo>
                <a:lnTo>
                  <a:pt x="1062990" y="6867390"/>
                </a:lnTo>
                <a:lnTo>
                  <a:pt x="1062990" y="6862754"/>
                </a:lnTo>
                <a:lnTo>
                  <a:pt x="1068070" y="6862754"/>
                </a:lnTo>
                <a:lnTo>
                  <a:pt x="1068070" y="6861378"/>
                </a:lnTo>
                <a:lnTo>
                  <a:pt x="1073150" y="6860001"/>
                </a:lnTo>
                <a:lnTo>
                  <a:pt x="1076886" y="6859077"/>
                </a:lnTo>
                <a:close/>
              </a:path>
              <a:path w="1197610" h="7315200">
                <a:moveTo>
                  <a:pt x="1068070" y="6861378"/>
                </a:moveTo>
                <a:lnTo>
                  <a:pt x="1068070" y="6862754"/>
                </a:lnTo>
                <a:lnTo>
                  <a:pt x="1062990" y="6862754"/>
                </a:lnTo>
                <a:lnTo>
                  <a:pt x="1068070" y="6861378"/>
                </a:lnTo>
                <a:close/>
              </a:path>
              <a:path w="1197610" h="7315200">
                <a:moveTo>
                  <a:pt x="1099820" y="6431555"/>
                </a:moveTo>
                <a:lnTo>
                  <a:pt x="1099820" y="6440828"/>
                </a:lnTo>
                <a:lnTo>
                  <a:pt x="1096010" y="6450101"/>
                </a:lnTo>
                <a:lnTo>
                  <a:pt x="1090930" y="6454738"/>
                </a:lnTo>
                <a:lnTo>
                  <a:pt x="1084580" y="6448580"/>
                </a:lnTo>
                <a:lnTo>
                  <a:pt x="1076886" y="6443680"/>
                </a:lnTo>
                <a:lnTo>
                  <a:pt x="1070610" y="6439741"/>
                </a:lnTo>
                <a:lnTo>
                  <a:pt x="1062990" y="6436192"/>
                </a:lnTo>
                <a:lnTo>
                  <a:pt x="1062990" y="6431555"/>
                </a:lnTo>
                <a:lnTo>
                  <a:pt x="1068070" y="6431555"/>
                </a:lnTo>
                <a:lnTo>
                  <a:pt x="1068070" y="6426918"/>
                </a:lnTo>
                <a:lnTo>
                  <a:pt x="1075690" y="6427643"/>
                </a:lnTo>
                <a:lnTo>
                  <a:pt x="1092200" y="6430830"/>
                </a:lnTo>
                <a:lnTo>
                  <a:pt x="1099820" y="6431555"/>
                </a:lnTo>
                <a:close/>
              </a:path>
              <a:path w="1197610" h="7315200">
                <a:moveTo>
                  <a:pt x="1127760" y="6385189"/>
                </a:moveTo>
                <a:lnTo>
                  <a:pt x="1120140" y="6389391"/>
                </a:lnTo>
                <a:lnTo>
                  <a:pt x="1103630" y="6399534"/>
                </a:lnTo>
                <a:lnTo>
                  <a:pt x="1096010" y="6403736"/>
                </a:lnTo>
                <a:lnTo>
                  <a:pt x="1085850" y="6406489"/>
                </a:lnTo>
                <a:lnTo>
                  <a:pt x="1070610" y="6410256"/>
                </a:lnTo>
                <a:lnTo>
                  <a:pt x="1062990" y="6413009"/>
                </a:lnTo>
                <a:lnTo>
                  <a:pt x="1062990" y="6287822"/>
                </a:lnTo>
                <a:lnTo>
                  <a:pt x="1068070" y="6287822"/>
                </a:lnTo>
                <a:lnTo>
                  <a:pt x="1068070" y="6283185"/>
                </a:lnTo>
                <a:lnTo>
                  <a:pt x="1073150" y="6283185"/>
                </a:lnTo>
                <a:lnTo>
                  <a:pt x="1073150" y="6278549"/>
                </a:lnTo>
                <a:lnTo>
                  <a:pt x="1076886" y="6274001"/>
                </a:lnTo>
                <a:lnTo>
                  <a:pt x="1082040" y="6273912"/>
                </a:lnTo>
                <a:lnTo>
                  <a:pt x="1082040" y="6269275"/>
                </a:lnTo>
                <a:lnTo>
                  <a:pt x="1087120" y="6269275"/>
                </a:lnTo>
                <a:lnTo>
                  <a:pt x="1087120" y="6297095"/>
                </a:lnTo>
                <a:lnTo>
                  <a:pt x="1090930" y="6301732"/>
                </a:lnTo>
                <a:lnTo>
                  <a:pt x="1096010" y="6311005"/>
                </a:lnTo>
                <a:lnTo>
                  <a:pt x="1099820" y="6315642"/>
                </a:lnTo>
                <a:lnTo>
                  <a:pt x="1106170" y="6308687"/>
                </a:lnTo>
                <a:lnTo>
                  <a:pt x="1111250" y="6301732"/>
                </a:lnTo>
                <a:lnTo>
                  <a:pt x="1113790" y="6297095"/>
                </a:lnTo>
                <a:lnTo>
                  <a:pt x="1113790" y="6375916"/>
                </a:lnTo>
                <a:lnTo>
                  <a:pt x="1118870" y="6380553"/>
                </a:lnTo>
                <a:lnTo>
                  <a:pt x="1123950" y="6380553"/>
                </a:lnTo>
                <a:lnTo>
                  <a:pt x="1127760" y="6385189"/>
                </a:lnTo>
                <a:close/>
              </a:path>
              <a:path w="1197610" h="7315200">
                <a:moveTo>
                  <a:pt x="1068070" y="6243147"/>
                </a:moveTo>
                <a:lnTo>
                  <a:pt x="1068070" y="6287822"/>
                </a:lnTo>
                <a:lnTo>
                  <a:pt x="1062990" y="6287822"/>
                </a:lnTo>
                <a:lnTo>
                  <a:pt x="1062990" y="6264639"/>
                </a:lnTo>
                <a:lnTo>
                  <a:pt x="1065530" y="6254931"/>
                </a:lnTo>
                <a:lnTo>
                  <a:pt x="1068070" y="6243147"/>
                </a:lnTo>
                <a:close/>
              </a:path>
              <a:path w="1197610" h="7315200">
                <a:moveTo>
                  <a:pt x="1068370" y="6241755"/>
                </a:moveTo>
                <a:lnTo>
                  <a:pt x="1065530" y="6254931"/>
                </a:lnTo>
                <a:lnTo>
                  <a:pt x="1062990" y="6264639"/>
                </a:lnTo>
                <a:lnTo>
                  <a:pt x="1064260" y="6256887"/>
                </a:lnTo>
                <a:lnTo>
                  <a:pt x="1066800" y="6247831"/>
                </a:lnTo>
                <a:lnTo>
                  <a:pt x="1068358" y="6241743"/>
                </a:lnTo>
                <a:close/>
              </a:path>
              <a:path w="1197610" h="7315200">
                <a:moveTo>
                  <a:pt x="1073150" y="5873970"/>
                </a:moveTo>
                <a:lnTo>
                  <a:pt x="1073150" y="6227547"/>
                </a:lnTo>
                <a:lnTo>
                  <a:pt x="1069340" y="6237254"/>
                </a:lnTo>
                <a:lnTo>
                  <a:pt x="1068358" y="6241743"/>
                </a:lnTo>
                <a:lnTo>
                  <a:pt x="1068070" y="6241456"/>
                </a:lnTo>
                <a:lnTo>
                  <a:pt x="1068070" y="6242869"/>
                </a:lnTo>
                <a:lnTo>
                  <a:pt x="1066800" y="6247831"/>
                </a:lnTo>
                <a:lnTo>
                  <a:pt x="1064260" y="6256887"/>
                </a:lnTo>
                <a:lnTo>
                  <a:pt x="1062990" y="6264639"/>
                </a:lnTo>
                <a:lnTo>
                  <a:pt x="1062990" y="5870532"/>
                </a:lnTo>
                <a:lnTo>
                  <a:pt x="1070610" y="5873285"/>
                </a:lnTo>
                <a:lnTo>
                  <a:pt x="1073150" y="5873970"/>
                </a:lnTo>
                <a:close/>
              </a:path>
              <a:path w="1197610" h="7315200">
                <a:moveTo>
                  <a:pt x="1073150" y="5517913"/>
                </a:moveTo>
                <a:lnTo>
                  <a:pt x="1073150" y="5573793"/>
                </a:lnTo>
                <a:lnTo>
                  <a:pt x="1069340" y="5563360"/>
                </a:lnTo>
                <a:lnTo>
                  <a:pt x="1065530" y="5542496"/>
                </a:lnTo>
                <a:lnTo>
                  <a:pt x="1062990" y="5532064"/>
                </a:lnTo>
                <a:lnTo>
                  <a:pt x="1066800" y="5527789"/>
                </a:lnTo>
                <a:lnTo>
                  <a:pt x="1070610" y="5522211"/>
                </a:lnTo>
                <a:lnTo>
                  <a:pt x="1073150" y="5517913"/>
                </a:lnTo>
                <a:close/>
              </a:path>
              <a:path w="1197610" h="7315200">
                <a:moveTo>
                  <a:pt x="1090930" y="6855316"/>
                </a:moveTo>
                <a:lnTo>
                  <a:pt x="1090930" y="6885937"/>
                </a:lnTo>
                <a:lnTo>
                  <a:pt x="1082040" y="6885937"/>
                </a:lnTo>
                <a:lnTo>
                  <a:pt x="1076960" y="6890573"/>
                </a:lnTo>
                <a:lnTo>
                  <a:pt x="1068070" y="6890573"/>
                </a:lnTo>
                <a:lnTo>
                  <a:pt x="1068070" y="6867390"/>
                </a:lnTo>
                <a:lnTo>
                  <a:pt x="1074420" y="6861160"/>
                </a:lnTo>
                <a:lnTo>
                  <a:pt x="1076886" y="6859077"/>
                </a:lnTo>
                <a:lnTo>
                  <a:pt x="1088390" y="6856234"/>
                </a:lnTo>
                <a:lnTo>
                  <a:pt x="1090930" y="6855316"/>
                </a:lnTo>
                <a:close/>
              </a:path>
              <a:path w="1197610" h="7315200">
                <a:moveTo>
                  <a:pt x="1073150" y="6278549"/>
                </a:moveTo>
                <a:lnTo>
                  <a:pt x="1073150" y="6283185"/>
                </a:lnTo>
                <a:lnTo>
                  <a:pt x="1068070" y="6278549"/>
                </a:lnTo>
                <a:lnTo>
                  <a:pt x="1073150" y="6278549"/>
                </a:lnTo>
                <a:close/>
              </a:path>
              <a:path w="1197610" h="7315200">
                <a:moveTo>
                  <a:pt x="1087120" y="5309510"/>
                </a:moveTo>
                <a:lnTo>
                  <a:pt x="1082040" y="5346167"/>
                </a:lnTo>
                <a:lnTo>
                  <a:pt x="1068070" y="5383694"/>
                </a:lnTo>
                <a:lnTo>
                  <a:pt x="1068070" y="5246047"/>
                </a:lnTo>
                <a:lnTo>
                  <a:pt x="1080770" y="5272852"/>
                </a:lnTo>
                <a:lnTo>
                  <a:pt x="1087120" y="5309510"/>
                </a:lnTo>
                <a:close/>
              </a:path>
              <a:path w="1197610" h="7315200">
                <a:moveTo>
                  <a:pt x="1090930" y="5879805"/>
                </a:moveTo>
                <a:lnTo>
                  <a:pt x="1090930" y="6292459"/>
                </a:lnTo>
                <a:lnTo>
                  <a:pt x="1087120" y="6292459"/>
                </a:lnTo>
                <a:lnTo>
                  <a:pt x="1087120" y="6264639"/>
                </a:lnTo>
                <a:lnTo>
                  <a:pt x="1085850" y="6261017"/>
                </a:lnTo>
                <a:lnTo>
                  <a:pt x="1082040" y="6256525"/>
                </a:lnTo>
                <a:lnTo>
                  <a:pt x="1076886" y="6250222"/>
                </a:lnTo>
                <a:lnTo>
                  <a:pt x="1068370" y="6241755"/>
                </a:lnTo>
                <a:lnTo>
                  <a:pt x="1068449" y="6241387"/>
                </a:lnTo>
                <a:lnTo>
                  <a:pt x="1069340" y="6237906"/>
                </a:lnTo>
                <a:lnTo>
                  <a:pt x="1073150" y="6227547"/>
                </a:lnTo>
                <a:lnTo>
                  <a:pt x="1073150" y="5873970"/>
                </a:lnTo>
                <a:lnTo>
                  <a:pt x="1084580" y="5877052"/>
                </a:lnTo>
                <a:lnTo>
                  <a:pt x="1090930" y="5879805"/>
                </a:lnTo>
                <a:close/>
              </a:path>
              <a:path w="1197610" h="7315200">
                <a:moveTo>
                  <a:pt x="1076960" y="7131674"/>
                </a:moveTo>
                <a:lnTo>
                  <a:pt x="1076960" y="7136310"/>
                </a:lnTo>
                <a:lnTo>
                  <a:pt x="1073150" y="7136310"/>
                </a:lnTo>
                <a:lnTo>
                  <a:pt x="1076960" y="7131674"/>
                </a:lnTo>
                <a:close/>
              </a:path>
              <a:path w="1197610" h="7315200">
                <a:moveTo>
                  <a:pt x="1118870" y="5620158"/>
                </a:moveTo>
                <a:lnTo>
                  <a:pt x="1113790" y="5624795"/>
                </a:lnTo>
                <a:lnTo>
                  <a:pt x="1113790" y="5638705"/>
                </a:lnTo>
                <a:lnTo>
                  <a:pt x="1104900" y="5632474"/>
                </a:lnTo>
                <a:lnTo>
                  <a:pt x="1087120" y="5621752"/>
                </a:lnTo>
                <a:lnTo>
                  <a:pt x="1076960" y="5615522"/>
                </a:lnTo>
                <a:lnTo>
                  <a:pt x="1076960" y="5402241"/>
                </a:lnTo>
                <a:lnTo>
                  <a:pt x="1087120" y="5419357"/>
                </a:lnTo>
                <a:lnTo>
                  <a:pt x="1087120" y="5536701"/>
                </a:lnTo>
                <a:lnTo>
                  <a:pt x="1096010" y="5545716"/>
                </a:lnTo>
                <a:lnTo>
                  <a:pt x="1096010" y="5592339"/>
                </a:lnTo>
                <a:lnTo>
                  <a:pt x="1099820" y="5596976"/>
                </a:lnTo>
                <a:lnTo>
                  <a:pt x="1104900" y="5596976"/>
                </a:lnTo>
                <a:lnTo>
                  <a:pt x="1104900" y="5610885"/>
                </a:lnTo>
                <a:lnTo>
                  <a:pt x="1109979" y="5615522"/>
                </a:lnTo>
                <a:lnTo>
                  <a:pt x="1113790" y="5615522"/>
                </a:lnTo>
                <a:lnTo>
                  <a:pt x="1118870" y="5620158"/>
                </a:lnTo>
                <a:close/>
              </a:path>
              <a:path w="1197610" h="7315200">
                <a:moveTo>
                  <a:pt x="1118870" y="6524286"/>
                </a:moveTo>
                <a:lnTo>
                  <a:pt x="1118870" y="6890573"/>
                </a:lnTo>
                <a:lnTo>
                  <a:pt x="1113790" y="6890573"/>
                </a:lnTo>
                <a:lnTo>
                  <a:pt x="1111250" y="6880938"/>
                </a:lnTo>
                <a:lnTo>
                  <a:pt x="1109979" y="6872606"/>
                </a:lnTo>
                <a:lnTo>
                  <a:pt x="1107440" y="6865145"/>
                </a:lnTo>
                <a:lnTo>
                  <a:pt x="1104900" y="6858117"/>
                </a:lnTo>
                <a:lnTo>
                  <a:pt x="1099820" y="6858117"/>
                </a:lnTo>
                <a:lnTo>
                  <a:pt x="1099820" y="6848844"/>
                </a:lnTo>
                <a:lnTo>
                  <a:pt x="1096010" y="6848844"/>
                </a:lnTo>
                <a:lnTo>
                  <a:pt x="1096010" y="6496467"/>
                </a:lnTo>
                <a:lnTo>
                  <a:pt x="1090930" y="6501103"/>
                </a:lnTo>
                <a:lnTo>
                  <a:pt x="1087120" y="6501103"/>
                </a:lnTo>
                <a:lnTo>
                  <a:pt x="1089660" y="6489947"/>
                </a:lnTo>
                <a:lnTo>
                  <a:pt x="1090930" y="6477921"/>
                </a:lnTo>
                <a:lnTo>
                  <a:pt x="1090930" y="6454738"/>
                </a:lnTo>
                <a:lnTo>
                  <a:pt x="1109980" y="6454738"/>
                </a:lnTo>
                <a:lnTo>
                  <a:pt x="1109980" y="6519649"/>
                </a:lnTo>
                <a:lnTo>
                  <a:pt x="1113790" y="6519649"/>
                </a:lnTo>
                <a:lnTo>
                  <a:pt x="1113790" y="6524286"/>
                </a:lnTo>
                <a:lnTo>
                  <a:pt x="1118870" y="6524286"/>
                </a:lnTo>
                <a:close/>
              </a:path>
              <a:path w="1197610" h="7315200">
                <a:moveTo>
                  <a:pt x="1090930" y="5657251"/>
                </a:moveTo>
                <a:lnTo>
                  <a:pt x="1090930" y="5661888"/>
                </a:lnTo>
                <a:lnTo>
                  <a:pt x="1087120" y="5661888"/>
                </a:lnTo>
                <a:lnTo>
                  <a:pt x="1087120" y="5645870"/>
                </a:lnTo>
                <a:lnTo>
                  <a:pt x="1090930" y="5657251"/>
                </a:lnTo>
                <a:close/>
              </a:path>
              <a:path w="1197610" h="7315200">
                <a:moveTo>
                  <a:pt x="1106170" y="5467732"/>
                </a:moveTo>
                <a:lnTo>
                  <a:pt x="1104900" y="5501999"/>
                </a:lnTo>
                <a:lnTo>
                  <a:pt x="1087120" y="5536701"/>
                </a:lnTo>
                <a:lnTo>
                  <a:pt x="1087120" y="5419357"/>
                </a:lnTo>
                <a:lnTo>
                  <a:pt x="1096010" y="5434334"/>
                </a:lnTo>
                <a:lnTo>
                  <a:pt x="1106170" y="5467732"/>
                </a:lnTo>
                <a:close/>
              </a:path>
              <a:path w="1197610" h="7315200">
                <a:moveTo>
                  <a:pt x="1096010" y="7131674"/>
                </a:moveTo>
                <a:lnTo>
                  <a:pt x="1096010" y="7154857"/>
                </a:lnTo>
                <a:lnTo>
                  <a:pt x="1090930" y="7154857"/>
                </a:lnTo>
                <a:lnTo>
                  <a:pt x="1090930" y="7140947"/>
                </a:lnTo>
                <a:lnTo>
                  <a:pt x="1096010" y="7131674"/>
                </a:lnTo>
                <a:close/>
              </a:path>
              <a:path w="1197610" h="7315200">
                <a:moveTo>
                  <a:pt x="1099820" y="6923081"/>
                </a:moveTo>
                <a:lnTo>
                  <a:pt x="1099820" y="7117764"/>
                </a:lnTo>
                <a:lnTo>
                  <a:pt x="1096010" y="7117764"/>
                </a:lnTo>
                <a:lnTo>
                  <a:pt x="1090930" y="7113128"/>
                </a:lnTo>
                <a:lnTo>
                  <a:pt x="1096010" y="7113128"/>
                </a:lnTo>
                <a:lnTo>
                  <a:pt x="1096010" y="6924789"/>
                </a:lnTo>
                <a:lnTo>
                  <a:pt x="1099820" y="6923081"/>
                </a:lnTo>
                <a:close/>
              </a:path>
              <a:path w="1197610" h="7315200">
                <a:moveTo>
                  <a:pt x="1099820" y="6848844"/>
                </a:moveTo>
                <a:lnTo>
                  <a:pt x="1099820" y="6853481"/>
                </a:lnTo>
                <a:lnTo>
                  <a:pt x="1096010" y="6853481"/>
                </a:lnTo>
                <a:lnTo>
                  <a:pt x="1090930" y="6848844"/>
                </a:lnTo>
                <a:lnTo>
                  <a:pt x="1090930" y="6844208"/>
                </a:lnTo>
                <a:lnTo>
                  <a:pt x="1096010" y="6844208"/>
                </a:lnTo>
                <a:lnTo>
                  <a:pt x="1096010" y="6848844"/>
                </a:lnTo>
                <a:lnTo>
                  <a:pt x="1099820" y="6848844"/>
                </a:lnTo>
                <a:close/>
              </a:path>
              <a:path w="1197610" h="7315200">
                <a:moveTo>
                  <a:pt x="1096010" y="6501103"/>
                </a:moveTo>
                <a:lnTo>
                  <a:pt x="1096010" y="6505740"/>
                </a:lnTo>
                <a:lnTo>
                  <a:pt x="1090930" y="6505740"/>
                </a:lnTo>
                <a:lnTo>
                  <a:pt x="1096010" y="6501103"/>
                </a:lnTo>
                <a:close/>
              </a:path>
              <a:path w="1197610" h="7315200">
                <a:moveTo>
                  <a:pt x="1099820" y="6278549"/>
                </a:moveTo>
                <a:lnTo>
                  <a:pt x="1099820" y="6283186"/>
                </a:lnTo>
                <a:lnTo>
                  <a:pt x="1096010" y="6287822"/>
                </a:lnTo>
                <a:lnTo>
                  <a:pt x="1090930" y="6287822"/>
                </a:lnTo>
                <a:lnTo>
                  <a:pt x="1090930" y="5694344"/>
                </a:lnTo>
                <a:lnTo>
                  <a:pt x="1096010" y="5721293"/>
                </a:lnTo>
                <a:lnTo>
                  <a:pt x="1096010" y="6278549"/>
                </a:lnTo>
                <a:lnTo>
                  <a:pt x="1099820" y="6278549"/>
                </a:lnTo>
                <a:close/>
              </a:path>
              <a:path w="1197610" h="7315200">
                <a:moveTo>
                  <a:pt x="1137920" y="6909120"/>
                </a:moveTo>
                <a:lnTo>
                  <a:pt x="1137920" y="7140947"/>
                </a:lnTo>
                <a:lnTo>
                  <a:pt x="1132840" y="7140947"/>
                </a:lnTo>
                <a:lnTo>
                  <a:pt x="1132840" y="7136311"/>
                </a:lnTo>
                <a:lnTo>
                  <a:pt x="1127760" y="7136311"/>
                </a:lnTo>
                <a:lnTo>
                  <a:pt x="1121410" y="7142541"/>
                </a:lnTo>
                <a:lnTo>
                  <a:pt x="1107440" y="7153263"/>
                </a:lnTo>
                <a:lnTo>
                  <a:pt x="1099820" y="7159493"/>
                </a:lnTo>
                <a:lnTo>
                  <a:pt x="1096010" y="7159493"/>
                </a:lnTo>
                <a:lnTo>
                  <a:pt x="1096010" y="7127037"/>
                </a:lnTo>
                <a:lnTo>
                  <a:pt x="1099820" y="7117764"/>
                </a:lnTo>
                <a:lnTo>
                  <a:pt x="1099820" y="6923081"/>
                </a:lnTo>
                <a:lnTo>
                  <a:pt x="1102360" y="6921942"/>
                </a:lnTo>
                <a:lnTo>
                  <a:pt x="1109980" y="6918392"/>
                </a:lnTo>
                <a:lnTo>
                  <a:pt x="1116330" y="6915640"/>
                </a:lnTo>
                <a:lnTo>
                  <a:pt x="1130300" y="6911873"/>
                </a:lnTo>
                <a:lnTo>
                  <a:pt x="1137920" y="6909120"/>
                </a:lnTo>
                <a:close/>
              </a:path>
              <a:path w="1197610" h="7315200">
                <a:moveTo>
                  <a:pt x="1099820" y="6853481"/>
                </a:moveTo>
                <a:lnTo>
                  <a:pt x="1099820" y="6872027"/>
                </a:lnTo>
                <a:lnTo>
                  <a:pt x="1096010" y="6876664"/>
                </a:lnTo>
                <a:lnTo>
                  <a:pt x="1096010" y="6853481"/>
                </a:lnTo>
                <a:lnTo>
                  <a:pt x="1099820" y="6853481"/>
                </a:lnTo>
                <a:close/>
              </a:path>
              <a:path w="1197610" h="7315200">
                <a:moveTo>
                  <a:pt x="1113790" y="6246093"/>
                </a:moveTo>
                <a:lnTo>
                  <a:pt x="1111250" y="6253048"/>
                </a:lnTo>
                <a:lnTo>
                  <a:pt x="1109980" y="6260003"/>
                </a:lnTo>
                <a:lnTo>
                  <a:pt x="1109980" y="6273913"/>
                </a:lnTo>
                <a:lnTo>
                  <a:pt x="1104900" y="6273913"/>
                </a:lnTo>
                <a:lnTo>
                  <a:pt x="1099820" y="6278549"/>
                </a:lnTo>
                <a:lnTo>
                  <a:pt x="1096010" y="6278549"/>
                </a:lnTo>
                <a:lnTo>
                  <a:pt x="1096010" y="6236820"/>
                </a:lnTo>
                <a:lnTo>
                  <a:pt x="1099820" y="6241457"/>
                </a:lnTo>
                <a:lnTo>
                  <a:pt x="1109980" y="6241457"/>
                </a:lnTo>
                <a:lnTo>
                  <a:pt x="1113790" y="6246093"/>
                </a:lnTo>
                <a:close/>
              </a:path>
              <a:path w="1197610" h="7315200">
                <a:moveTo>
                  <a:pt x="1104900" y="6204364"/>
                </a:moveTo>
                <a:lnTo>
                  <a:pt x="1102360" y="6212044"/>
                </a:lnTo>
                <a:lnTo>
                  <a:pt x="1098550" y="6229141"/>
                </a:lnTo>
                <a:lnTo>
                  <a:pt x="1096010" y="6236820"/>
                </a:lnTo>
                <a:lnTo>
                  <a:pt x="1096010" y="5963263"/>
                </a:lnTo>
                <a:lnTo>
                  <a:pt x="1099820" y="5967237"/>
                </a:lnTo>
                <a:lnTo>
                  <a:pt x="1099820" y="6199728"/>
                </a:lnTo>
                <a:lnTo>
                  <a:pt x="1104900" y="6204364"/>
                </a:lnTo>
                <a:close/>
              </a:path>
              <a:path w="1197610" h="7315200">
                <a:moveTo>
                  <a:pt x="1109980" y="5775912"/>
                </a:moveTo>
                <a:lnTo>
                  <a:pt x="1109980" y="5963263"/>
                </a:lnTo>
                <a:lnTo>
                  <a:pt x="1104900" y="5958626"/>
                </a:lnTo>
                <a:lnTo>
                  <a:pt x="1104900" y="5953990"/>
                </a:lnTo>
                <a:lnTo>
                  <a:pt x="1096010" y="5963263"/>
                </a:lnTo>
                <a:lnTo>
                  <a:pt x="1096010" y="5721293"/>
                </a:lnTo>
                <a:lnTo>
                  <a:pt x="1098550" y="5749982"/>
                </a:lnTo>
                <a:lnTo>
                  <a:pt x="1108710" y="5775193"/>
                </a:lnTo>
                <a:lnTo>
                  <a:pt x="1109980" y="5775912"/>
                </a:lnTo>
                <a:close/>
              </a:path>
              <a:path w="1197610" h="7315200">
                <a:moveTo>
                  <a:pt x="1109980" y="5559883"/>
                </a:moveTo>
                <a:lnTo>
                  <a:pt x="1109980" y="5596976"/>
                </a:lnTo>
                <a:lnTo>
                  <a:pt x="1104900" y="5596976"/>
                </a:lnTo>
                <a:lnTo>
                  <a:pt x="1104900" y="5587703"/>
                </a:lnTo>
                <a:lnTo>
                  <a:pt x="1099820" y="5592339"/>
                </a:lnTo>
                <a:lnTo>
                  <a:pt x="1096010" y="5592339"/>
                </a:lnTo>
                <a:lnTo>
                  <a:pt x="1096010" y="5545716"/>
                </a:lnTo>
                <a:lnTo>
                  <a:pt x="1109980" y="5559883"/>
                </a:lnTo>
                <a:close/>
              </a:path>
              <a:path w="1197610" h="7315200">
                <a:moveTo>
                  <a:pt x="1102360" y="6860436"/>
                </a:moveTo>
                <a:lnTo>
                  <a:pt x="1099820" y="6862754"/>
                </a:lnTo>
                <a:lnTo>
                  <a:pt x="1099820" y="6858117"/>
                </a:lnTo>
                <a:lnTo>
                  <a:pt x="1102360" y="6860436"/>
                </a:lnTo>
                <a:close/>
              </a:path>
              <a:path w="1197610" h="7315200">
                <a:moveTo>
                  <a:pt x="1104900" y="6858117"/>
                </a:moveTo>
                <a:lnTo>
                  <a:pt x="1102360" y="6860436"/>
                </a:lnTo>
                <a:lnTo>
                  <a:pt x="1099820" y="6858117"/>
                </a:lnTo>
                <a:lnTo>
                  <a:pt x="1104900" y="6858117"/>
                </a:lnTo>
                <a:close/>
              </a:path>
              <a:path w="1197610" h="7315200">
                <a:moveTo>
                  <a:pt x="1123950" y="6436191"/>
                </a:moveTo>
                <a:lnTo>
                  <a:pt x="1099820" y="6436191"/>
                </a:lnTo>
                <a:lnTo>
                  <a:pt x="1099820" y="6426918"/>
                </a:lnTo>
                <a:lnTo>
                  <a:pt x="1104900" y="6426918"/>
                </a:lnTo>
                <a:lnTo>
                  <a:pt x="1104900" y="6422282"/>
                </a:lnTo>
                <a:lnTo>
                  <a:pt x="1109980" y="6426918"/>
                </a:lnTo>
                <a:lnTo>
                  <a:pt x="1118870" y="6431555"/>
                </a:lnTo>
                <a:lnTo>
                  <a:pt x="1123950" y="6436191"/>
                </a:lnTo>
                <a:close/>
              </a:path>
              <a:path w="1197610" h="7315200">
                <a:moveTo>
                  <a:pt x="1169670" y="6184659"/>
                </a:moveTo>
                <a:lnTo>
                  <a:pt x="1169670" y="6195091"/>
                </a:lnTo>
                <a:lnTo>
                  <a:pt x="1165860" y="6199728"/>
                </a:lnTo>
                <a:lnTo>
                  <a:pt x="1160780" y="6199728"/>
                </a:lnTo>
                <a:lnTo>
                  <a:pt x="1137920" y="6186977"/>
                </a:lnTo>
                <a:lnTo>
                  <a:pt x="1129030" y="6189295"/>
                </a:lnTo>
                <a:lnTo>
                  <a:pt x="1127760" y="6209001"/>
                </a:lnTo>
                <a:lnTo>
                  <a:pt x="1123950" y="6204364"/>
                </a:lnTo>
                <a:lnTo>
                  <a:pt x="1104900" y="6204364"/>
                </a:lnTo>
                <a:lnTo>
                  <a:pt x="1099820" y="6199728"/>
                </a:lnTo>
                <a:lnTo>
                  <a:pt x="1099820" y="6185818"/>
                </a:lnTo>
                <a:lnTo>
                  <a:pt x="1104900" y="6190455"/>
                </a:lnTo>
                <a:lnTo>
                  <a:pt x="1104900" y="6182457"/>
                </a:lnTo>
                <a:lnTo>
                  <a:pt x="1106170" y="6181616"/>
                </a:lnTo>
                <a:lnTo>
                  <a:pt x="1117600" y="6171474"/>
                </a:lnTo>
                <a:lnTo>
                  <a:pt x="1123950" y="6167272"/>
                </a:lnTo>
                <a:lnTo>
                  <a:pt x="1123950" y="6153362"/>
                </a:lnTo>
                <a:lnTo>
                  <a:pt x="1127760" y="6153362"/>
                </a:lnTo>
                <a:lnTo>
                  <a:pt x="1132840" y="6148726"/>
                </a:lnTo>
                <a:lnTo>
                  <a:pt x="1137920" y="6148726"/>
                </a:lnTo>
                <a:lnTo>
                  <a:pt x="1137920" y="6157999"/>
                </a:lnTo>
                <a:lnTo>
                  <a:pt x="1144270" y="6157274"/>
                </a:lnTo>
                <a:lnTo>
                  <a:pt x="1158240" y="6154087"/>
                </a:lnTo>
                <a:lnTo>
                  <a:pt x="1165860" y="6153362"/>
                </a:lnTo>
                <a:lnTo>
                  <a:pt x="1165860" y="6163795"/>
                </a:lnTo>
                <a:lnTo>
                  <a:pt x="1169670" y="6184659"/>
                </a:lnTo>
                <a:close/>
              </a:path>
              <a:path w="1197610" h="7315200">
                <a:moveTo>
                  <a:pt x="1104900" y="6182457"/>
                </a:moveTo>
                <a:lnTo>
                  <a:pt x="1104900" y="6190455"/>
                </a:lnTo>
                <a:lnTo>
                  <a:pt x="1099820" y="6185818"/>
                </a:lnTo>
                <a:lnTo>
                  <a:pt x="1104900" y="6182457"/>
                </a:lnTo>
                <a:close/>
              </a:path>
              <a:path w="1197610" h="7315200">
                <a:moveTo>
                  <a:pt x="1123950" y="6130179"/>
                </a:moveTo>
                <a:lnTo>
                  <a:pt x="1123950" y="6139452"/>
                </a:lnTo>
                <a:lnTo>
                  <a:pt x="1118870" y="6144089"/>
                </a:lnTo>
                <a:lnTo>
                  <a:pt x="1118870" y="6153362"/>
                </a:lnTo>
                <a:lnTo>
                  <a:pt x="1113790" y="6148726"/>
                </a:lnTo>
                <a:lnTo>
                  <a:pt x="1104900" y="6148726"/>
                </a:lnTo>
                <a:lnTo>
                  <a:pt x="1099820" y="6144089"/>
                </a:lnTo>
                <a:lnTo>
                  <a:pt x="1099820" y="5967237"/>
                </a:lnTo>
                <a:lnTo>
                  <a:pt x="1104900" y="5972536"/>
                </a:lnTo>
                <a:lnTo>
                  <a:pt x="1104900" y="6125543"/>
                </a:lnTo>
                <a:lnTo>
                  <a:pt x="1109980" y="6125543"/>
                </a:lnTo>
                <a:lnTo>
                  <a:pt x="1118870" y="6130179"/>
                </a:lnTo>
                <a:lnTo>
                  <a:pt x="1123950" y="6130179"/>
                </a:lnTo>
                <a:close/>
              </a:path>
              <a:path w="1197610" h="7315200">
                <a:moveTo>
                  <a:pt x="1104900" y="6858117"/>
                </a:moveTo>
                <a:lnTo>
                  <a:pt x="1104900" y="6862754"/>
                </a:lnTo>
                <a:lnTo>
                  <a:pt x="1102360" y="6860436"/>
                </a:lnTo>
                <a:lnTo>
                  <a:pt x="1104900" y="6858117"/>
                </a:lnTo>
                <a:close/>
              </a:path>
              <a:path w="1197610" h="7315200">
                <a:moveTo>
                  <a:pt x="1113790" y="6273912"/>
                </a:moveTo>
                <a:lnTo>
                  <a:pt x="1113790" y="6287822"/>
                </a:lnTo>
                <a:lnTo>
                  <a:pt x="1109980" y="6283186"/>
                </a:lnTo>
                <a:lnTo>
                  <a:pt x="1104900" y="6283186"/>
                </a:lnTo>
                <a:lnTo>
                  <a:pt x="1104900" y="6278549"/>
                </a:lnTo>
                <a:lnTo>
                  <a:pt x="1109980" y="6278549"/>
                </a:lnTo>
                <a:lnTo>
                  <a:pt x="1109980" y="6273912"/>
                </a:lnTo>
                <a:lnTo>
                  <a:pt x="1113790" y="6273912"/>
                </a:lnTo>
                <a:close/>
              </a:path>
              <a:path w="1197610" h="7315200">
                <a:moveTo>
                  <a:pt x="1174750" y="6083814"/>
                </a:moveTo>
                <a:lnTo>
                  <a:pt x="1172210" y="6093449"/>
                </a:lnTo>
                <a:lnTo>
                  <a:pt x="1169670" y="6101780"/>
                </a:lnTo>
                <a:lnTo>
                  <a:pt x="1168400" y="6109242"/>
                </a:lnTo>
                <a:lnTo>
                  <a:pt x="1165860" y="6116270"/>
                </a:lnTo>
                <a:lnTo>
                  <a:pt x="1165860" y="6148726"/>
                </a:lnTo>
                <a:lnTo>
                  <a:pt x="1162050" y="6139090"/>
                </a:lnTo>
                <a:lnTo>
                  <a:pt x="1158240" y="6130759"/>
                </a:lnTo>
                <a:lnTo>
                  <a:pt x="1154430" y="6123297"/>
                </a:lnTo>
                <a:lnTo>
                  <a:pt x="1151890" y="6116270"/>
                </a:lnTo>
                <a:lnTo>
                  <a:pt x="1140460" y="6119023"/>
                </a:lnTo>
                <a:lnTo>
                  <a:pt x="1116330" y="6122790"/>
                </a:lnTo>
                <a:lnTo>
                  <a:pt x="1104900" y="6125543"/>
                </a:lnTo>
                <a:lnTo>
                  <a:pt x="1104900" y="5972536"/>
                </a:lnTo>
                <a:lnTo>
                  <a:pt x="1109980" y="5967900"/>
                </a:lnTo>
                <a:lnTo>
                  <a:pt x="1109980" y="5775912"/>
                </a:lnTo>
                <a:lnTo>
                  <a:pt x="1130300" y="5787402"/>
                </a:lnTo>
                <a:lnTo>
                  <a:pt x="1130300" y="5840395"/>
                </a:lnTo>
                <a:lnTo>
                  <a:pt x="1131570" y="5875169"/>
                </a:lnTo>
                <a:lnTo>
                  <a:pt x="1141730" y="5909943"/>
                </a:lnTo>
                <a:lnTo>
                  <a:pt x="1154430" y="5941556"/>
                </a:lnTo>
                <a:lnTo>
                  <a:pt x="1154430" y="6016004"/>
                </a:lnTo>
                <a:lnTo>
                  <a:pt x="1156970" y="6050996"/>
                </a:lnTo>
                <a:lnTo>
                  <a:pt x="1174750" y="6083814"/>
                </a:lnTo>
                <a:close/>
              </a:path>
              <a:path w="1197610" h="7315200">
                <a:moveTo>
                  <a:pt x="1141730" y="6515013"/>
                </a:moveTo>
                <a:lnTo>
                  <a:pt x="1141730" y="6519650"/>
                </a:lnTo>
                <a:lnTo>
                  <a:pt x="1135380" y="6530082"/>
                </a:lnTo>
                <a:lnTo>
                  <a:pt x="1125220" y="6550946"/>
                </a:lnTo>
                <a:lnTo>
                  <a:pt x="1118870" y="6561379"/>
                </a:lnTo>
                <a:lnTo>
                  <a:pt x="1118870" y="6519649"/>
                </a:lnTo>
                <a:lnTo>
                  <a:pt x="1109980" y="6519649"/>
                </a:lnTo>
                <a:lnTo>
                  <a:pt x="1109980" y="6454738"/>
                </a:lnTo>
                <a:lnTo>
                  <a:pt x="1137920" y="6454738"/>
                </a:lnTo>
                <a:lnTo>
                  <a:pt x="1137920" y="6510377"/>
                </a:lnTo>
                <a:lnTo>
                  <a:pt x="1141730" y="6515013"/>
                </a:lnTo>
                <a:close/>
              </a:path>
              <a:path w="1197610" h="7315200">
                <a:moveTo>
                  <a:pt x="1123950" y="5569157"/>
                </a:moveTo>
                <a:lnTo>
                  <a:pt x="1121410" y="5578792"/>
                </a:lnTo>
                <a:lnTo>
                  <a:pt x="1118870" y="5587123"/>
                </a:lnTo>
                <a:lnTo>
                  <a:pt x="1117600" y="5594585"/>
                </a:lnTo>
                <a:lnTo>
                  <a:pt x="1113790" y="5601612"/>
                </a:lnTo>
                <a:lnTo>
                  <a:pt x="1109980" y="5601612"/>
                </a:lnTo>
                <a:lnTo>
                  <a:pt x="1109980" y="5573793"/>
                </a:lnTo>
                <a:lnTo>
                  <a:pt x="1113790" y="5569157"/>
                </a:lnTo>
                <a:lnTo>
                  <a:pt x="1123950" y="5569157"/>
                </a:lnTo>
                <a:close/>
              </a:path>
              <a:path w="1197610" h="7315200">
                <a:moveTo>
                  <a:pt x="1151890" y="6353933"/>
                </a:moveTo>
                <a:lnTo>
                  <a:pt x="1151890" y="6357370"/>
                </a:lnTo>
                <a:lnTo>
                  <a:pt x="1144270" y="6364832"/>
                </a:lnTo>
                <a:lnTo>
                  <a:pt x="1136650" y="6371859"/>
                </a:lnTo>
                <a:lnTo>
                  <a:pt x="1126490" y="6376278"/>
                </a:lnTo>
                <a:lnTo>
                  <a:pt x="1113790" y="6375916"/>
                </a:lnTo>
                <a:lnTo>
                  <a:pt x="1113790" y="6297095"/>
                </a:lnTo>
                <a:lnTo>
                  <a:pt x="1118870" y="6287822"/>
                </a:lnTo>
                <a:lnTo>
                  <a:pt x="1123950" y="6297095"/>
                </a:lnTo>
                <a:lnTo>
                  <a:pt x="1123950" y="6301732"/>
                </a:lnTo>
                <a:lnTo>
                  <a:pt x="1127760" y="6311005"/>
                </a:lnTo>
                <a:lnTo>
                  <a:pt x="1132840" y="6326179"/>
                </a:lnTo>
                <a:lnTo>
                  <a:pt x="1132840" y="6366644"/>
                </a:lnTo>
                <a:lnTo>
                  <a:pt x="1137920" y="6366644"/>
                </a:lnTo>
                <a:lnTo>
                  <a:pt x="1141730" y="6362007"/>
                </a:lnTo>
                <a:lnTo>
                  <a:pt x="1146810" y="6362007"/>
                </a:lnTo>
                <a:lnTo>
                  <a:pt x="1146810" y="6355535"/>
                </a:lnTo>
                <a:lnTo>
                  <a:pt x="1149350" y="6354618"/>
                </a:lnTo>
                <a:lnTo>
                  <a:pt x="1151890" y="6353933"/>
                </a:lnTo>
                <a:close/>
              </a:path>
              <a:path w="1197610" h="7315200">
                <a:moveTo>
                  <a:pt x="1118870" y="6278549"/>
                </a:moveTo>
                <a:lnTo>
                  <a:pt x="1118870" y="6283186"/>
                </a:lnTo>
                <a:lnTo>
                  <a:pt x="1113790" y="6283186"/>
                </a:lnTo>
                <a:lnTo>
                  <a:pt x="1113790" y="6278549"/>
                </a:lnTo>
                <a:lnTo>
                  <a:pt x="1118870" y="6278549"/>
                </a:lnTo>
                <a:close/>
              </a:path>
              <a:path w="1197610" h="7315200">
                <a:moveTo>
                  <a:pt x="1160780" y="6617017"/>
                </a:moveTo>
                <a:lnTo>
                  <a:pt x="1156970" y="6623248"/>
                </a:lnTo>
                <a:lnTo>
                  <a:pt x="1150620" y="6633970"/>
                </a:lnTo>
                <a:lnTo>
                  <a:pt x="1140460" y="6650632"/>
                </a:lnTo>
                <a:lnTo>
                  <a:pt x="1130300" y="6671497"/>
                </a:lnTo>
                <a:lnTo>
                  <a:pt x="1123950" y="6681929"/>
                </a:lnTo>
                <a:lnTo>
                  <a:pt x="1123950" y="6895210"/>
                </a:lnTo>
                <a:lnTo>
                  <a:pt x="1118870" y="6895210"/>
                </a:lnTo>
                <a:lnTo>
                  <a:pt x="1118870" y="6561379"/>
                </a:lnTo>
                <a:lnTo>
                  <a:pt x="1146810" y="6575288"/>
                </a:lnTo>
                <a:lnTo>
                  <a:pt x="1160780" y="6617017"/>
                </a:lnTo>
                <a:close/>
              </a:path>
              <a:path w="1197610" h="7315200">
                <a:moveTo>
                  <a:pt x="1123950" y="6148726"/>
                </a:moveTo>
                <a:lnTo>
                  <a:pt x="1123950" y="6162635"/>
                </a:lnTo>
                <a:lnTo>
                  <a:pt x="1118870" y="6157999"/>
                </a:lnTo>
                <a:lnTo>
                  <a:pt x="1118870" y="6148726"/>
                </a:lnTo>
                <a:lnTo>
                  <a:pt x="1123950" y="6148726"/>
                </a:lnTo>
                <a:close/>
              </a:path>
              <a:path w="1197610" h="7315200">
                <a:moveTo>
                  <a:pt x="1132840" y="6144089"/>
                </a:moveTo>
                <a:lnTo>
                  <a:pt x="1123950" y="6148725"/>
                </a:lnTo>
                <a:lnTo>
                  <a:pt x="1118870" y="6148725"/>
                </a:lnTo>
                <a:lnTo>
                  <a:pt x="1118870" y="6144089"/>
                </a:lnTo>
                <a:lnTo>
                  <a:pt x="1123950" y="6144089"/>
                </a:lnTo>
                <a:lnTo>
                  <a:pt x="1123950" y="6139452"/>
                </a:lnTo>
                <a:lnTo>
                  <a:pt x="1127760" y="6139452"/>
                </a:lnTo>
                <a:lnTo>
                  <a:pt x="1127760" y="6144089"/>
                </a:lnTo>
                <a:lnTo>
                  <a:pt x="1132840" y="6144089"/>
                </a:lnTo>
                <a:close/>
              </a:path>
              <a:path w="1197610" h="7315200">
                <a:moveTo>
                  <a:pt x="1183640" y="6825662"/>
                </a:moveTo>
                <a:lnTo>
                  <a:pt x="1179830" y="6830299"/>
                </a:lnTo>
                <a:lnTo>
                  <a:pt x="1169670" y="6830299"/>
                </a:lnTo>
                <a:lnTo>
                  <a:pt x="1165860" y="6834935"/>
                </a:lnTo>
                <a:lnTo>
                  <a:pt x="1162050" y="6851525"/>
                </a:lnTo>
                <a:lnTo>
                  <a:pt x="1160780" y="6866811"/>
                </a:lnTo>
                <a:lnTo>
                  <a:pt x="1155700" y="6895210"/>
                </a:lnTo>
                <a:lnTo>
                  <a:pt x="1146810" y="6897963"/>
                </a:lnTo>
                <a:lnTo>
                  <a:pt x="1137920" y="6899847"/>
                </a:lnTo>
                <a:lnTo>
                  <a:pt x="1130300" y="6901731"/>
                </a:lnTo>
                <a:lnTo>
                  <a:pt x="1123950" y="6904483"/>
                </a:lnTo>
                <a:lnTo>
                  <a:pt x="1123950" y="6681929"/>
                </a:lnTo>
                <a:lnTo>
                  <a:pt x="1135380" y="6682654"/>
                </a:lnTo>
                <a:lnTo>
                  <a:pt x="1146810" y="6684247"/>
                </a:lnTo>
                <a:lnTo>
                  <a:pt x="1146810" y="6811752"/>
                </a:lnTo>
                <a:lnTo>
                  <a:pt x="1151890" y="6816389"/>
                </a:lnTo>
                <a:lnTo>
                  <a:pt x="1151890" y="6825662"/>
                </a:lnTo>
                <a:lnTo>
                  <a:pt x="1155700" y="6830299"/>
                </a:lnTo>
                <a:lnTo>
                  <a:pt x="1160780" y="6825662"/>
                </a:lnTo>
                <a:lnTo>
                  <a:pt x="1165860" y="6816389"/>
                </a:lnTo>
                <a:lnTo>
                  <a:pt x="1169670" y="6811752"/>
                </a:lnTo>
                <a:lnTo>
                  <a:pt x="1183640" y="6825662"/>
                </a:lnTo>
                <a:close/>
              </a:path>
              <a:path w="1197610" h="7315200">
                <a:moveTo>
                  <a:pt x="1141730" y="5791711"/>
                </a:moveTo>
                <a:lnTo>
                  <a:pt x="1141730" y="5805621"/>
                </a:lnTo>
                <a:lnTo>
                  <a:pt x="1130300" y="5840395"/>
                </a:lnTo>
                <a:lnTo>
                  <a:pt x="1130300" y="5787402"/>
                </a:lnTo>
                <a:lnTo>
                  <a:pt x="1137920" y="5791711"/>
                </a:lnTo>
                <a:lnTo>
                  <a:pt x="1141730" y="5791711"/>
                </a:lnTo>
                <a:close/>
              </a:path>
              <a:path w="1197610" h="7315200">
                <a:moveTo>
                  <a:pt x="1141730" y="6352734"/>
                </a:moveTo>
                <a:lnTo>
                  <a:pt x="1137920" y="6357371"/>
                </a:lnTo>
                <a:lnTo>
                  <a:pt x="1137920" y="6362007"/>
                </a:lnTo>
                <a:lnTo>
                  <a:pt x="1132840" y="6366644"/>
                </a:lnTo>
                <a:lnTo>
                  <a:pt x="1132840" y="6326179"/>
                </a:lnTo>
                <a:lnTo>
                  <a:pt x="1141730" y="6352734"/>
                </a:lnTo>
                <a:close/>
              </a:path>
              <a:path w="1197610" h="7315200">
                <a:moveTo>
                  <a:pt x="1188720" y="6399099"/>
                </a:moveTo>
                <a:lnTo>
                  <a:pt x="1182370" y="6417211"/>
                </a:lnTo>
                <a:lnTo>
                  <a:pt x="1177290" y="6436192"/>
                </a:lnTo>
                <a:lnTo>
                  <a:pt x="1169670" y="6473284"/>
                </a:lnTo>
                <a:lnTo>
                  <a:pt x="1165860" y="6473284"/>
                </a:lnTo>
                <a:lnTo>
                  <a:pt x="1165860" y="6468648"/>
                </a:lnTo>
                <a:lnTo>
                  <a:pt x="1160780" y="6468648"/>
                </a:lnTo>
                <a:lnTo>
                  <a:pt x="1154430" y="6478355"/>
                </a:lnTo>
                <a:lnTo>
                  <a:pt x="1144270" y="6496032"/>
                </a:lnTo>
                <a:lnTo>
                  <a:pt x="1137920" y="6505740"/>
                </a:lnTo>
                <a:lnTo>
                  <a:pt x="1137920" y="6454738"/>
                </a:lnTo>
                <a:lnTo>
                  <a:pt x="1155700" y="6454738"/>
                </a:lnTo>
                <a:lnTo>
                  <a:pt x="1155700" y="6431555"/>
                </a:lnTo>
                <a:lnTo>
                  <a:pt x="1160780" y="6426918"/>
                </a:lnTo>
                <a:lnTo>
                  <a:pt x="1160780" y="6417645"/>
                </a:lnTo>
                <a:lnTo>
                  <a:pt x="1164590" y="6411415"/>
                </a:lnTo>
                <a:lnTo>
                  <a:pt x="1170940" y="6400693"/>
                </a:lnTo>
                <a:lnTo>
                  <a:pt x="1174750" y="6394463"/>
                </a:lnTo>
                <a:lnTo>
                  <a:pt x="1174750" y="6382987"/>
                </a:lnTo>
                <a:lnTo>
                  <a:pt x="1176020" y="6384755"/>
                </a:lnTo>
                <a:lnTo>
                  <a:pt x="1181100" y="6390985"/>
                </a:lnTo>
                <a:lnTo>
                  <a:pt x="1184910" y="6395477"/>
                </a:lnTo>
                <a:lnTo>
                  <a:pt x="1188720" y="6399099"/>
                </a:lnTo>
                <a:close/>
              </a:path>
              <a:path w="1197610" h="7315200">
                <a:moveTo>
                  <a:pt x="1174750" y="6394462"/>
                </a:moveTo>
                <a:lnTo>
                  <a:pt x="1170940" y="6400693"/>
                </a:lnTo>
                <a:lnTo>
                  <a:pt x="1164590" y="6411415"/>
                </a:lnTo>
                <a:lnTo>
                  <a:pt x="1160780" y="6417645"/>
                </a:lnTo>
                <a:lnTo>
                  <a:pt x="1141730" y="6399099"/>
                </a:lnTo>
                <a:lnTo>
                  <a:pt x="1145540" y="6388667"/>
                </a:lnTo>
                <a:lnTo>
                  <a:pt x="1148080" y="6367802"/>
                </a:lnTo>
                <a:lnTo>
                  <a:pt x="1151890" y="6357370"/>
                </a:lnTo>
                <a:lnTo>
                  <a:pt x="1151890" y="6353933"/>
                </a:lnTo>
                <a:lnTo>
                  <a:pt x="1155700" y="6352905"/>
                </a:lnTo>
                <a:lnTo>
                  <a:pt x="1155700" y="6362007"/>
                </a:lnTo>
                <a:lnTo>
                  <a:pt x="1160780" y="6366644"/>
                </a:lnTo>
                <a:lnTo>
                  <a:pt x="1160780" y="6362007"/>
                </a:lnTo>
                <a:lnTo>
                  <a:pt x="1165860" y="6362007"/>
                </a:lnTo>
                <a:lnTo>
                  <a:pt x="1165860" y="6394462"/>
                </a:lnTo>
                <a:lnTo>
                  <a:pt x="1174750" y="6394462"/>
                </a:lnTo>
                <a:close/>
              </a:path>
              <a:path w="1197610" h="7315200">
                <a:moveTo>
                  <a:pt x="1146810" y="6355535"/>
                </a:moveTo>
                <a:lnTo>
                  <a:pt x="1146810" y="6362007"/>
                </a:lnTo>
                <a:lnTo>
                  <a:pt x="1141730" y="6357371"/>
                </a:lnTo>
                <a:lnTo>
                  <a:pt x="1146810" y="6355535"/>
                </a:lnTo>
                <a:close/>
              </a:path>
              <a:path w="1197610" h="7315200">
                <a:moveTo>
                  <a:pt x="1172210" y="7314818"/>
                </a:moveTo>
                <a:lnTo>
                  <a:pt x="1172210" y="7315199"/>
                </a:lnTo>
                <a:lnTo>
                  <a:pt x="1143000" y="7315199"/>
                </a:lnTo>
                <a:lnTo>
                  <a:pt x="1154430" y="7304459"/>
                </a:lnTo>
                <a:lnTo>
                  <a:pt x="1165860" y="7293954"/>
                </a:lnTo>
                <a:lnTo>
                  <a:pt x="1168400" y="7300909"/>
                </a:lnTo>
                <a:lnTo>
                  <a:pt x="1172210" y="7314818"/>
                </a:lnTo>
                <a:close/>
              </a:path>
              <a:path w="1197610" h="7315200">
                <a:moveTo>
                  <a:pt x="1169670" y="6686566"/>
                </a:moveTo>
                <a:lnTo>
                  <a:pt x="1169670" y="6811752"/>
                </a:lnTo>
                <a:lnTo>
                  <a:pt x="1146810" y="6811752"/>
                </a:lnTo>
                <a:lnTo>
                  <a:pt x="1146810" y="6684247"/>
                </a:lnTo>
                <a:lnTo>
                  <a:pt x="1158240" y="6685841"/>
                </a:lnTo>
                <a:lnTo>
                  <a:pt x="1169670" y="6686566"/>
                </a:lnTo>
                <a:close/>
              </a:path>
              <a:path w="1197610" h="7315200">
                <a:moveTo>
                  <a:pt x="1158240" y="5980143"/>
                </a:moveTo>
                <a:lnTo>
                  <a:pt x="1154430" y="6016004"/>
                </a:lnTo>
                <a:lnTo>
                  <a:pt x="1154430" y="5941556"/>
                </a:lnTo>
                <a:lnTo>
                  <a:pt x="1155700" y="5944717"/>
                </a:lnTo>
                <a:lnTo>
                  <a:pt x="1158240" y="5980143"/>
                </a:lnTo>
                <a:close/>
              </a:path>
              <a:path w="1197610" h="7315200">
                <a:moveTo>
                  <a:pt x="1169670" y="6348098"/>
                </a:moveTo>
                <a:lnTo>
                  <a:pt x="1169670" y="6352734"/>
                </a:lnTo>
                <a:lnTo>
                  <a:pt x="1165860" y="6352734"/>
                </a:lnTo>
                <a:lnTo>
                  <a:pt x="1165860" y="6357371"/>
                </a:lnTo>
                <a:lnTo>
                  <a:pt x="1160780" y="6362007"/>
                </a:lnTo>
                <a:lnTo>
                  <a:pt x="1155700" y="6362007"/>
                </a:lnTo>
                <a:lnTo>
                  <a:pt x="1155700" y="6352905"/>
                </a:lnTo>
                <a:lnTo>
                  <a:pt x="1163320" y="6350850"/>
                </a:lnTo>
                <a:lnTo>
                  <a:pt x="1169670" y="6348098"/>
                </a:lnTo>
                <a:close/>
              </a:path>
              <a:path w="1197610" h="7315200">
                <a:moveTo>
                  <a:pt x="1169670" y="7159494"/>
                </a:moveTo>
                <a:lnTo>
                  <a:pt x="1169670" y="7173404"/>
                </a:lnTo>
                <a:lnTo>
                  <a:pt x="1165860" y="7173404"/>
                </a:lnTo>
                <a:lnTo>
                  <a:pt x="1165860" y="7252225"/>
                </a:lnTo>
                <a:lnTo>
                  <a:pt x="1160780" y="7256862"/>
                </a:lnTo>
                <a:lnTo>
                  <a:pt x="1160780" y="7163886"/>
                </a:lnTo>
                <a:lnTo>
                  <a:pt x="1165860" y="7168767"/>
                </a:lnTo>
                <a:lnTo>
                  <a:pt x="1169670" y="7159494"/>
                </a:lnTo>
                <a:close/>
              </a:path>
              <a:path w="1197610" h="7315200">
                <a:moveTo>
                  <a:pt x="1160780" y="6362007"/>
                </a:moveTo>
                <a:close/>
              </a:path>
              <a:path w="1197610" h="7315200">
                <a:moveTo>
                  <a:pt x="1174750" y="7219769"/>
                </a:moveTo>
                <a:lnTo>
                  <a:pt x="1174750" y="7229042"/>
                </a:lnTo>
                <a:lnTo>
                  <a:pt x="1169670" y="7233679"/>
                </a:lnTo>
                <a:lnTo>
                  <a:pt x="1165860" y="7242952"/>
                </a:lnTo>
                <a:lnTo>
                  <a:pt x="1165860" y="7215133"/>
                </a:lnTo>
                <a:lnTo>
                  <a:pt x="1169670" y="7219769"/>
                </a:lnTo>
                <a:lnTo>
                  <a:pt x="1174750" y="7219769"/>
                </a:lnTo>
                <a:close/>
              </a:path>
              <a:path w="1197610" h="7315200">
                <a:moveTo>
                  <a:pt x="1179830" y="7173404"/>
                </a:moveTo>
                <a:lnTo>
                  <a:pt x="1179830" y="7215133"/>
                </a:lnTo>
                <a:lnTo>
                  <a:pt x="1165860" y="7215133"/>
                </a:lnTo>
                <a:lnTo>
                  <a:pt x="1165860" y="7178040"/>
                </a:lnTo>
                <a:lnTo>
                  <a:pt x="1169670" y="7173404"/>
                </a:lnTo>
                <a:lnTo>
                  <a:pt x="1179830" y="7173404"/>
                </a:lnTo>
                <a:close/>
              </a:path>
              <a:path w="1197610" h="7315200">
                <a:moveTo>
                  <a:pt x="1169670" y="6983305"/>
                </a:moveTo>
                <a:lnTo>
                  <a:pt x="1165860" y="6987941"/>
                </a:lnTo>
                <a:lnTo>
                  <a:pt x="1165860" y="6955244"/>
                </a:lnTo>
                <a:lnTo>
                  <a:pt x="1167130" y="6962368"/>
                </a:lnTo>
                <a:lnTo>
                  <a:pt x="1169670" y="6983305"/>
                </a:lnTo>
                <a:close/>
              </a:path>
              <a:path w="1197610" h="7315200">
                <a:moveTo>
                  <a:pt x="1174750" y="6382987"/>
                </a:moveTo>
                <a:lnTo>
                  <a:pt x="1174750" y="6394462"/>
                </a:lnTo>
                <a:lnTo>
                  <a:pt x="1169670" y="6394462"/>
                </a:lnTo>
                <a:lnTo>
                  <a:pt x="1165860" y="6389826"/>
                </a:lnTo>
                <a:lnTo>
                  <a:pt x="1165860" y="6357371"/>
                </a:lnTo>
                <a:lnTo>
                  <a:pt x="1169670" y="6360848"/>
                </a:lnTo>
                <a:lnTo>
                  <a:pt x="1169670" y="6375917"/>
                </a:lnTo>
                <a:lnTo>
                  <a:pt x="1174750" y="6382987"/>
                </a:lnTo>
                <a:close/>
              </a:path>
              <a:path w="1197610" h="7315200">
                <a:moveTo>
                  <a:pt x="1169670" y="6148726"/>
                </a:moveTo>
                <a:lnTo>
                  <a:pt x="1169670" y="6153362"/>
                </a:lnTo>
                <a:lnTo>
                  <a:pt x="1165860" y="6153362"/>
                </a:lnTo>
                <a:lnTo>
                  <a:pt x="1165860" y="6148726"/>
                </a:lnTo>
                <a:lnTo>
                  <a:pt x="1169670" y="6148726"/>
                </a:lnTo>
                <a:close/>
              </a:path>
              <a:path w="1197610" h="7315200">
                <a:moveTo>
                  <a:pt x="1192530" y="7145584"/>
                </a:moveTo>
                <a:lnTo>
                  <a:pt x="1179830" y="7173404"/>
                </a:lnTo>
                <a:lnTo>
                  <a:pt x="1174750" y="7173404"/>
                </a:lnTo>
                <a:lnTo>
                  <a:pt x="1174750" y="7168767"/>
                </a:lnTo>
                <a:lnTo>
                  <a:pt x="1169670" y="7168767"/>
                </a:lnTo>
                <a:lnTo>
                  <a:pt x="1169670" y="7145584"/>
                </a:lnTo>
                <a:lnTo>
                  <a:pt x="1174750" y="7140948"/>
                </a:lnTo>
                <a:lnTo>
                  <a:pt x="1188720" y="7140948"/>
                </a:lnTo>
                <a:lnTo>
                  <a:pt x="1188720" y="7145584"/>
                </a:lnTo>
                <a:lnTo>
                  <a:pt x="1192530" y="7145584"/>
                </a:lnTo>
                <a:close/>
              </a:path>
              <a:path w="1197610" h="7315200">
                <a:moveTo>
                  <a:pt x="1197610" y="6385190"/>
                </a:moveTo>
                <a:lnTo>
                  <a:pt x="1191260" y="6382437"/>
                </a:lnTo>
                <a:lnTo>
                  <a:pt x="1186180" y="6380553"/>
                </a:lnTo>
                <a:lnTo>
                  <a:pt x="1178560" y="6378670"/>
                </a:lnTo>
                <a:lnTo>
                  <a:pt x="1169670" y="6375917"/>
                </a:lnTo>
                <a:lnTo>
                  <a:pt x="1169670" y="6360848"/>
                </a:lnTo>
                <a:lnTo>
                  <a:pt x="1173480" y="6364325"/>
                </a:lnTo>
                <a:lnTo>
                  <a:pt x="1189990" y="6378235"/>
                </a:lnTo>
                <a:lnTo>
                  <a:pt x="1197610" y="638519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82536" y="19205"/>
            <a:ext cx="69850" cy="88265"/>
          </a:xfrm>
          <a:custGeom>
            <a:avLst/>
            <a:gdLst/>
            <a:ahLst/>
            <a:cxnLst/>
            <a:rect l="l" t="t" r="r" b="b"/>
            <a:pathLst>
              <a:path w="69850" h="88264">
                <a:moveTo>
                  <a:pt x="4635" y="37092"/>
                </a:moveTo>
                <a:lnTo>
                  <a:pt x="4635" y="46365"/>
                </a:lnTo>
                <a:lnTo>
                  <a:pt x="0" y="46365"/>
                </a:lnTo>
                <a:lnTo>
                  <a:pt x="0" y="41729"/>
                </a:lnTo>
                <a:lnTo>
                  <a:pt x="4635" y="37092"/>
                </a:lnTo>
                <a:close/>
              </a:path>
              <a:path w="69850" h="88264">
                <a:moveTo>
                  <a:pt x="7641" y="52506"/>
                </a:moveTo>
                <a:lnTo>
                  <a:pt x="4635" y="51003"/>
                </a:lnTo>
                <a:lnTo>
                  <a:pt x="4635" y="46365"/>
                </a:lnTo>
                <a:lnTo>
                  <a:pt x="7641" y="52506"/>
                </a:lnTo>
                <a:close/>
              </a:path>
              <a:path w="69850" h="88264">
                <a:moveTo>
                  <a:pt x="9271" y="37092"/>
                </a:moveTo>
                <a:lnTo>
                  <a:pt x="4635" y="37093"/>
                </a:lnTo>
                <a:lnTo>
                  <a:pt x="9271" y="37092"/>
                </a:lnTo>
                <a:close/>
              </a:path>
              <a:path w="69850" h="88264">
                <a:moveTo>
                  <a:pt x="32449" y="64913"/>
                </a:moveTo>
                <a:lnTo>
                  <a:pt x="27814" y="74185"/>
                </a:lnTo>
                <a:lnTo>
                  <a:pt x="27814" y="88095"/>
                </a:lnTo>
                <a:lnTo>
                  <a:pt x="13906" y="74184"/>
                </a:lnTo>
                <a:lnTo>
                  <a:pt x="13110" y="67230"/>
                </a:lnTo>
                <a:lnTo>
                  <a:pt x="11009" y="60275"/>
                </a:lnTo>
                <a:lnTo>
                  <a:pt x="8040" y="53320"/>
                </a:lnTo>
                <a:lnTo>
                  <a:pt x="7641" y="52506"/>
                </a:lnTo>
                <a:lnTo>
                  <a:pt x="32449" y="64913"/>
                </a:lnTo>
                <a:close/>
              </a:path>
              <a:path w="69850" h="88264">
                <a:moveTo>
                  <a:pt x="27813" y="37092"/>
                </a:moveTo>
                <a:lnTo>
                  <a:pt x="9271" y="37092"/>
                </a:lnTo>
                <a:lnTo>
                  <a:pt x="9271" y="27819"/>
                </a:lnTo>
                <a:lnTo>
                  <a:pt x="13906" y="23182"/>
                </a:lnTo>
                <a:lnTo>
                  <a:pt x="27813" y="37092"/>
                </a:lnTo>
                <a:close/>
              </a:path>
              <a:path w="69850" h="88264">
                <a:moveTo>
                  <a:pt x="23178" y="4636"/>
                </a:moveTo>
                <a:lnTo>
                  <a:pt x="23178" y="9272"/>
                </a:lnTo>
                <a:lnTo>
                  <a:pt x="18542" y="18545"/>
                </a:lnTo>
                <a:lnTo>
                  <a:pt x="13906" y="23182"/>
                </a:lnTo>
                <a:lnTo>
                  <a:pt x="13906" y="0"/>
                </a:lnTo>
                <a:lnTo>
                  <a:pt x="18542" y="4636"/>
                </a:lnTo>
                <a:lnTo>
                  <a:pt x="23178" y="4636"/>
                </a:lnTo>
                <a:close/>
              </a:path>
              <a:path w="69850" h="88264">
                <a:moveTo>
                  <a:pt x="69534" y="83459"/>
                </a:moveTo>
                <a:lnTo>
                  <a:pt x="64899" y="78822"/>
                </a:lnTo>
                <a:lnTo>
                  <a:pt x="60263" y="78822"/>
                </a:lnTo>
                <a:lnTo>
                  <a:pt x="32449" y="64912"/>
                </a:lnTo>
                <a:lnTo>
                  <a:pt x="36650" y="57958"/>
                </a:lnTo>
                <a:lnTo>
                  <a:pt x="46791" y="44048"/>
                </a:lnTo>
                <a:lnTo>
                  <a:pt x="50992" y="37093"/>
                </a:lnTo>
                <a:lnTo>
                  <a:pt x="55193" y="48250"/>
                </a:lnTo>
                <a:lnTo>
                  <a:pt x="65333" y="72302"/>
                </a:lnTo>
                <a:lnTo>
                  <a:pt x="69534" y="83459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87838" y="2944868"/>
            <a:ext cx="33020" cy="13970"/>
          </a:xfrm>
          <a:custGeom>
            <a:avLst/>
            <a:gdLst/>
            <a:ahLst/>
            <a:cxnLst/>
            <a:rect l="l" t="t" r="r" b="b"/>
            <a:pathLst>
              <a:path w="33019" h="13969">
                <a:moveTo>
                  <a:pt x="32448" y="13909"/>
                </a:moveTo>
                <a:lnTo>
                  <a:pt x="24771" y="13185"/>
                </a:lnTo>
                <a:lnTo>
                  <a:pt x="7677" y="9997"/>
                </a:lnTo>
                <a:lnTo>
                  <a:pt x="0" y="9272"/>
                </a:lnTo>
                <a:lnTo>
                  <a:pt x="0" y="4636"/>
                </a:lnTo>
                <a:lnTo>
                  <a:pt x="4635" y="4636"/>
                </a:lnTo>
                <a:lnTo>
                  <a:pt x="4635" y="0"/>
                </a:lnTo>
                <a:lnTo>
                  <a:pt x="32448" y="13909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92474" y="2133472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635" y="4636"/>
                </a:moveTo>
                <a:lnTo>
                  <a:pt x="0" y="4636"/>
                </a:lnTo>
                <a:lnTo>
                  <a:pt x="0" y="0"/>
                </a:lnTo>
                <a:lnTo>
                  <a:pt x="4635" y="4636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11016" y="1804277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69" h="13969">
                <a:moveTo>
                  <a:pt x="13906" y="4636"/>
                </a:moveTo>
                <a:lnTo>
                  <a:pt x="13906" y="9272"/>
                </a:lnTo>
                <a:lnTo>
                  <a:pt x="9271" y="9272"/>
                </a:lnTo>
                <a:lnTo>
                  <a:pt x="9271" y="13909"/>
                </a:lnTo>
                <a:lnTo>
                  <a:pt x="4635" y="9272"/>
                </a:lnTo>
                <a:lnTo>
                  <a:pt x="0" y="9272"/>
                </a:lnTo>
                <a:lnTo>
                  <a:pt x="0" y="4636"/>
                </a:lnTo>
                <a:lnTo>
                  <a:pt x="4635" y="4636"/>
                </a:lnTo>
                <a:lnTo>
                  <a:pt x="4635" y="0"/>
                </a:lnTo>
                <a:lnTo>
                  <a:pt x="9271" y="4636"/>
                </a:lnTo>
                <a:lnTo>
                  <a:pt x="13906" y="4636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52737" y="946515"/>
            <a:ext cx="19050" cy="23495"/>
          </a:xfrm>
          <a:custGeom>
            <a:avLst/>
            <a:gdLst/>
            <a:ahLst/>
            <a:cxnLst/>
            <a:rect l="l" t="t" r="r" b="b"/>
            <a:pathLst>
              <a:path w="19050" h="23494">
                <a:moveTo>
                  <a:pt x="18542" y="4636"/>
                </a:moveTo>
                <a:lnTo>
                  <a:pt x="18542" y="13909"/>
                </a:lnTo>
                <a:lnTo>
                  <a:pt x="9271" y="23182"/>
                </a:lnTo>
                <a:lnTo>
                  <a:pt x="0" y="13909"/>
                </a:lnTo>
                <a:lnTo>
                  <a:pt x="4635" y="9272"/>
                </a:lnTo>
                <a:lnTo>
                  <a:pt x="4635" y="4636"/>
                </a:lnTo>
                <a:lnTo>
                  <a:pt x="9271" y="0"/>
                </a:lnTo>
                <a:lnTo>
                  <a:pt x="13907" y="4636"/>
                </a:lnTo>
                <a:lnTo>
                  <a:pt x="18542" y="4636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62008" y="969698"/>
            <a:ext cx="23495" cy="13970"/>
          </a:xfrm>
          <a:custGeom>
            <a:avLst/>
            <a:gdLst/>
            <a:ahLst/>
            <a:cxnLst/>
            <a:rect l="l" t="t" r="r" b="b"/>
            <a:pathLst>
              <a:path w="23494" h="13969">
                <a:moveTo>
                  <a:pt x="9271" y="4636"/>
                </a:moveTo>
                <a:lnTo>
                  <a:pt x="9271" y="9272"/>
                </a:lnTo>
                <a:lnTo>
                  <a:pt x="4635" y="9272"/>
                </a:lnTo>
                <a:lnTo>
                  <a:pt x="4635" y="13909"/>
                </a:lnTo>
                <a:lnTo>
                  <a:pt x="0" y="9272"/>
                </a:lnTo>
                <a:lnTo>
                  <a:pt x="0" y="0"/>
                </a:lnTo>
                <a:lnTo>
                  <a:pt x="4635" y="0"/>
                </a:lnTo>
                <a:lnTo>
                  <a:pt x="9271" y="4636"/>
                </a:lnTo>
                <a:close/>
              </a:path>
              <a:path w="23494" h="13969">
                <a:moveTo>
                  <a:pt x="23178" y="0"/>
                </a:moveTo>
                <a:lnTo>
                  <a:pt x="23178" y="4636"/>
                </a:lnTo>
                <a:lnTo>
                  <a:pt x="18542" y="9272"/>
                </a:lnTo>
                <a:lnTo>
                  <a:pt x="13906" y="9272"/>
                </a:lnTo>
                <a:lnTo>
                  <a:pt x="13906" y="4636"/>
                </a:lnTo>
                <a:lnTo>
                  <a:pt x="9272" y="4636"/>
                </a:lnTo>
                <a:lnTo>
                  <a:pt x="13906" y="0"/>
                </a:lnTo>
                <a:lnTo>
                  <a:pt x="23178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34195" y="4238466"/>
            <a:ext cx="37465" cy="60325"/>
          </a:xfrm>
          <a:custGeom>
            <a:avLst/>
            <a:gdLst/>
            <a:ahLst/>
            <a:cxnLst/>
            <a:rect l="l" t="t" r="r" b="b"/>
            <a:pathLst>
              <a:path w="37465" h="60325">
                <a:moveTo>
                  <a:pt x="9271" y="25674"/>
                </a:moveTo>
                <a:lnTo>
                  <a:pt x="9271" y="41729"/>
                </a:lnTo>
                <a:lnTo>
                  <a:pt x="4635" y="41729"/>
                </a:lnTo>
                <a:lnTo>
                  <a:pt x="4635" y="37093"/>
                </a:lnTo>
                <a:lnTo>
                  <a:pt x="0" y="37093"/>
                </a:lnTo>
                <a:lnTo>
                  <a:pt x="6156" y="30138"/>
                </a:lnTo>
                <a:lnTo>
                  <a:pt x="9271" y="25674"/>
                </a:lnTo>
                <a:close/>
              </a:path>
              <a:path w="37465" h="60325">
                <a:moveTo>
                  <a:pt x="32449" y="41729"/>
                </a:moveTo>
                <a:lnTo>
                  <a:pt x="32449" y="46366"/>
                </a:lnTo>
                <a:lnTo>
                  <a:pt x="27814" y="55639"/>
                </a:lnTo>
                <a:lnTo>
                  <a:pt x="23178" y="60275"/>
                </a:lnTo>
                <a:lnTo>
                  <a:pt x="18543" y="55639"/>
                </a:lnTo>
                <a:lnTo>
                  <a:pt x="9271" y="55639"/>
                </a:lnTo>
                <a:lnTo>
                  <a:pt x="4635" y="51002"/>
                </a:lnTo>
                <a:lnTo>
                  <a:pt x="4635" y="46366"/>
                </a:lnTo>
                <a:lnTo>
                  <a:pt x="9271" y="46366"/>
                </a:lnTo>
                <a:lnTo>
                  <a:pt x="9271" y="25674"/>
                </a:lnTo>
                <a:lnTo>
                  <a:pt x="11009" y="23183"/>
                </a:lnTo>
                <a:lnTo>
                  <a:pt x="14993" y="16228"/>
                </a:lnTo>
                <a:lnTo>
                  <a:pt x="18543" y="9272"/>
                </a:lnTo>
                <a:lnTo>
                  <a:pt x="23178" y="13909"/>
                </a:lnTo>
                <a:lnTo>
                  <a:pt x="23178" y="37092"/>
                </a:lnTo>
                <a:lnTo>
                  <a:pt x="27814" y="37092"/>
                </a:lnTo>
                <a:lnTo>
                  <a:pt x="27814" y="41729"/>
                </a:lnTo>
                <a:lnTo>
                  <a:pt x="32449" y="41729"/>
                </a:lnTo>
                <a:close/>
              </a:path>
              <a:path w="37465" h="60325">
                <a:moveTo>
                  <a:pt x="37085" y="27819"/>
                </a:moveTo>
                <a:lnTo>
                  <a:pt x="37085" y="32456"/>
                </a:lnTo>
                <a:lnTo>
                  <a:pt x="32449" y="27820"/>
                </a:lnTo>
                <a:lnTo>
                  <a:pt x="27814" y="27819"/>
                </a:lnTo>
                <a:lnTo>
                  <a:pt x="27814" y="32456"/>
                </a:lnTo>
                <a:lnTo>
                  <a:pt x="23178" y="32456"/>
                </a:lnTo>
                <a:lnTo>
                  <a:pt x="23178" y="13909"/>
                </a:lnTo>
                <a:lnTo>
                  <a:pt x="23178" y="9273"/>
                </a:lnTo>
                <a:lnTo>
                  <a:pt x="27814" y="13910"/>
                </a:lnTo>
                <a:lnTo>
                  <a:pt x="27814" y="23183"/>
                </a:lnTo>
                <a:lnTo>
                  <a:pt x="32449" y="18546"/>
                </a:lnTo>
                <a:lnTo>
                  <a:pt x="32449" y="23183"/>
                </a:lnTo>
                <a:lnTo>
                  <a:pt x="37085" y="27819"/>
                </a:lnTo>
                <a:close/>
              </a:path>
              <a:path w="37465" h="60325">
                <a:moveTo>
                  <a:pt x="32449" y="9273"/>
                </a:moveTo>
                <a:lnTo>
                  <a:pt x="32449" y="13909"/>
                </a:lnTo>
                <a:lnTo>
                  <a:pt x="27814" y="13909"/>
                </a:lnTo>
                <a:lnTo>
                  <a:pt x="27814" y="9273"/>
                </a:lnTo>
                <a:lnTo>
                  <a:pt x="23178" y="9273"/>
                </a:lnTo>
                <a:lnTo>
                  <a:pt x="23178" y="4636"/>
                </a:lnTo>
                <a:lnTo>
                  <a:pt x="27814" y="0"/>
                </a:lnTo>
                <a:lnTo>
                  <a:pt x="27814" y="4636"/>
                </a:lnTo>
                <a:lnTo>
                  <a:pt x="32449" y="9273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99094" y="93390"/>
            <a:ext cx="27940" cy="55880"/>
          </a:xfrm>
          <a:custGeom>
            <a:avLst/>
            <a:gdLst/>
            <a:ahLst/>
            <a:cxnLst/>
            <a:rect l="l" t="t" r="r" b="b"/>
            <a:pathLst>
              <a:path w="27940" h="55880">
                <a:moveTo>
                  <a:pt x="27813" y="0"/>
                </a:moveTo>
                <a:lnTo>
                  <a:pt x="27089" y="13909"/>
                </a:lnTo>
                <a:lnTo>
                  <a:pt x="23902" y="41729"/>
                </a:lnTo>
                <a:lnTo>
                  <a:pt x="23178" y="55638"/>
                </a:lnTo>
                <a:lnTo>
                  <a:pt x="17021" y="51437"/>
                </a:lnTo>
                <a:lnTo>
                  <a:pt x="12168" y="46365"/>
                </a:lnTo>
                <a:lnTo>
                  <a:pt x="8184" y="41294"/>
                </a:lnTo>
                <a:lnTo>
                  <a:pt x="4635" y="37092"/>
                </a:lnTo>
                <a:lnTo>
                  <a:pt x="4635" y="32455"/>
                </a:lnTo>
                <a:lnTo>
                  <a:pt x="0" y="27819"/>
                </a:lnTo>
                <a:lnTo>
                  <a:pt x="0" y="23182"/>
                </a:lnTo>
                <a:lnTo>
                  <a:pt x="9271" y="13910"/>
                </a:lnTo>
                <a:lnTo>
                  <a:pt x="13906" y="4637"/>
                </a:lnTo>
                <a:lnTo>
                  <a:pt x="18542" y="4637"/>
                </a:lnTo>
                <a:lnTo>
                  <a:pt x="23178" y="0"/>
                </a:lnTo>
                <a:lnTo>
                  <a:pt x="27813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08365" y="246396"/>
            <a:ext cx="5080" cy="9525"/>
          </a:xfrm>
          <a:custGeom>
            <a:avLst/>
            <a:gdLst/>
            <a:ahLst/>
            <a:cxnLst/>
            <a:rect l="l" t="t" r="r" b="b"/>
            <a:pathLst>
              <a:path w="5080" h="9525">
                <a:moveTo>
                  <a:pt x="4635" y="0"/>
                </a:moveTo>
                <a:lnTo>
                  <a:pt x="0" y="0"/>
                </a:lnTo>
                <a:lnTo>
                  <a:pt x="0" y="9272"/>
                </a:lnTo>
                <a:lnTo>
                  <a:pt x="0" y="0"/>
                </a:lnTo>
                <a:lnTo>
                  <a:pt x="4635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59357" y="42388"/>
            <a:ext cx="5080" cy="9525"/>
          </a:xfrm>
          <a:custGeom>
            <a:avLst/>
            <a:gdLst/>
            <a:ahLst/>
            <a:cxnLst/>
            <a:rect l="l" t="t" r="r" b="b"/>
            <a:pathLst>
              <a:path w="5080" h="9525">
                <a:moveTo>
                  <a:pt x="4635" y="0"/>
                </a:moveTo>
                <a:lnTo>
                  <a:pt x="4635" y="9273"/>
                </a:lnTo>
                <a:lnTo>
                  <a:pt x="0" y="9273"/>
                </a:lnTo>
                <a:lnTo>
                  <a:pt x="0" y="4636"/>
                </a:lnTo>
                <a:lnTo>
                  <a:pt x="0" y="0"/>
                </a:lnTo>
                <a:lnTo>
                  <a:pt x="4635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17636" y="79480"/>
            <a:ext cx="9525" cy="13970"/>
          </a:xfrm>
          <a:custGeom>
            <a:avLst/>
            <a:gdLst/>
            <a:ahLst/>
            <a:cxnLst/>
            <a:rect l="l" t="t" r="r" b="b"/>
            <a:pathLst>
              <a:path w="9525" h="13969">
                <a:moveTo>
                  <a:pt x="4635" y="4637"/>
                </a:moveTo>
                <a:lnTo>
                  <a:pt x="4635" y="9273"/>
                </a:lnTo>
                <a:lnTo>
                  <a:pt x="0" y="9273"/>
                </a:lnTo>
                <a:lnTo>
                  <a:pt x="0" y="4637"/>
                </a:lnTo>
                <a:lnTo>
                  <a:pt x="4635" y="4637"/>
                </a:lnTo>
                <a:close/>
              </a:path>
              <a:path w="9525" h="13969">
                <a:moveTo>
                  <a:pt x="9271" y="13909"/>
                </a:moveTo>
                <a:lnTo>
                  <a:pt x="4635" y="13909"/>
                </a:lnTo>
                <a:lnTo>
                  <a:pt x="4635" y="0"/>
                </a:lnTo>
                <a:lnTo>
                  <a:pt x="4635" y="9273"/>
                </a:lnTo>
                <a:lnTo>
                  <a:pt x="9271" y="13909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73264" y="6927666"/>
            <a:ext cx="5080" cy="9525"/>
          </a:xfrm>
          <a:custGeom>
            <a:avLst/>
            <a:gdLst/>
            <a:ahLst/>
            <a:cxnLst/>
            <a:rect l="l" t="t" r="r" b="b"/>
            <a:pathLst>
              <a:path w="5080" h="9525">
                <a:moveTo>
                  <a:pt x="4635" y="9272"/>
                </a:moveTo>
                <a:lnTo>
                  <a:pt x="0" y="9272"/>
                </a:lnTo>
                <a:lnTo>
                  <a:pt x="0" y="4636"/>
                </a:lnTo>
                <a:lnTo>
                  <a:pt x="4635" y="9272"/>
                </a:lnTo>
                <a:close/>
              </a:path>
              <a:path w="5080" h="9525">
                <a:moveTo>
                  <a:pt x="4635" y="0"/>
                </a:moveTo>
                <a:lnTo>
                  <a:pt x="4635" y="4636"/>
                </a:lnTo>
                <a:lnTo>
                  <a:pt x="0" y="4636"/>
                </a:lnTo>
                <a:lnTo>
                  <a:pt x="0" y="0"/>
                </a:lnTo>
                <a:lnTo>
                  <a:pt x="4635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68629" y="6431555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635" y="0"/>
                </a:moveTo>
                <a:lnTo>
                  <a:pt x="0" y="4636"/>
                </a:lnTo>
                <a:lnTo>
                  <a:pt x="0" y="0"/>
                </a:lnTo>
                <a:lnTo>
                  <a:pt x="4635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27574" y="4066914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635" y="0"/>
                </a:moveTo>
                <a:lnTo>
                  <a:pt x="4635" y="4636"/>
                </a:lnTo>
                <a:lnTo>
                  <a:pt x="0" y="0"/>
                </a:lnTo>
                <a:lnTo>
                  <a:pt x="4635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00427" y="200828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271" y="4636"/>
                </a:moveTo>
                <a:lnTo>
                  <a:pt x="4635" y="9273"/>
                </a:lnTo>
                <a:lnTo>
                  <a:pt x="0" y="4637"/>
                </a:lnTo>
                <a:lnTo>
                  <a:pt x="0" y="0"/>
                </a:lnTo>
                <a:lnTo>
                  <a:pt x="4635" y="4636"/>
                </a:lnTo>
                <a:lnTo>
                  <a:pt x="9271" y="4636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46117" y="150290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271" y="4636"/>
                </a:moveTo>
                <a:lnTo>
                  <a:pt x="4635" y="9273"/>
                </a:lnTo>
                <a:lnTo>
                  <a:pt x="0" y="9273"/>
                </a:lnTo>
                <a:lnTo>
                  <a:pt x="0" y="4636"/>
                </a:lnTo>
                <a:lnTo>
                  <a:pt x="4635" y="0"/>
                </a:lnTo>
                <a:lnTo>
                  <a:pt x="9271" y="4636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27574" y="3385341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69" h="13970">
                <a:moveTo>
                  <a:pt x="4635" y="4636"/>
                </a:moveTo>
                <a:lnTo>
                  <a:pt x="4635" y="9272"/>
                </a:lnTo>
                <a:lnTo>
                  <a:pt x="0" y="9272"/>
                </a:lnTo>
                <a:lnTo>
                  <a:pt x="0" y="4636"/>
                </a:lnTo>
                <a:lnTo>
                  <a:pt x="4635" y="4636"/>
                </a:lnTo>
                <a:close/>
              </a:path>
              <a:path w="13969" h="13970">
                <a:moveTo>
                  <a:pt x="9271" y="0"/>
                </a:moveTo>
                <a:lnTo>
                  <a:pt x="9271" y="13909"/>
                </a:lnTo>
                <a:lnTo>
                  <a:pt x="4635" y="13909"/>
                </a:lnTo>
                <a:lnTo>
                  <a:pt x="4635" y="0"/>
                </a:lnTo>
                <a:lnTo>
                  <a:pt x="9271" y="0"/>
                </a:lnTo>
                <a:close/>
              </a:path>
              <a:path w="13969" h="13970">
                <a:moveTo>
                  <a:pt x="13907" y="4636"/>
                </a:moveTo>
                <a:lnTo>
                  <a:pt x="13907" y="9272"/>
                </a:lnTo>
                <a:lnTo>
                  <a:pt x="9271" y="9272"/>
                </a:lnTo>
                <a:lnTo>
                  <a:pt x="9271" y="4636"/>
                </a:lnTo>
                <a:lnTo>
                  <a:pt x="13907" y="4636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99761" y="3380705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4635" y="0"/>
                </a:moveTo>
                <a:lnTo>
                  <a:pt x="0" y="4636"/>
                </a:lnTo>
                <a:lnTo>
                  <a:pt x="0" y="0"/>
                </a:lnTo>
                <a:lnTo>
                  <a:pt x="4635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42148" y="1836733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635" y="4636"/>
                </a:moveTo>
                <a:lnTo>
                  <a:pt x="0" y="4636"/>
                </a:lnTo>
                <a:lnTo>
                  <a:pt x="0" y="0"/>
                </a:lnTo>
                <a:lnTo>
                  <a:pt x="4635" y="4636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28241" y="1841369"/>
            <a:ext cx="13970" cy="5080"/>
          </a:xfrm>
          <a:custGeom>
            <a:avLst/>
            <a:gdLst/>
            <a:ahLst/>
            <a:cxnLst/>
            <a:rect l="l" t="t" r="r" b="b"/>
            <a:pathLst>
              <a:path w="13970" h="5080">
                <a:moveTo>
                  <a:pt x="4635" y="0"/>
                </a:moveTo>
                <a:lnTo>
                  <a:pt x="0" y="4636"/>
                </a:lnTo>
                <a:lnTo>
                  <a:pt x="4635" y="0"/>
                </a:lnTo>
                <a:close/>
              </a:path>
              <a:path w="13970" h="5080">
                <a:moveTo>
                  <a:pt x="13906" y="0"/>
                </a:moveTo>
                <a:lnTo>
                  <a:pt x="9271" y="4636"/>
                </a:lnTo>
                <a:lnTo>
                  <a:pt x="4635" y="4636"/>
                </a:lnTo>
                <a:lnTo>
                  <a:pt x="4635" y="0"/>
                </a:lnTo>
                <a:lnTo>
                  <a:pt x="13906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46784" y="183209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271" y="0"/>
                </a:moveTo>
                <a:lnTo>
                  <a:pt x="9271" y="4636"/>
                </a:lnTo>
                <a:lnTo>
                  <a:pt x="4635" y="4636"/>
                </a:lnTo>
                <a:lnTo>
                  <a:pt x="4635" y="9273"/>
                </a:lnTo>
                <a:lnTo>
                  <a:pt x="0" y="9273"/>
                </a:lnTo>
                <a:lnTo>
                  <a:pt x="0" y="4636"/>
                </a:lnTo>
                <a:lnTo>
                  <a:pt x="4635" y="0"/>
                </a:lnTo>
                <a:lnTo>
                  <a:pt x="9271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65327" y="1832097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9271" y="0"/>
                </a:moveTo>
                <a:lnTo>
                  <a:pt x="4635" y="4636"/>
                </a:lnTo>
                <a:lnTo>
                  <a:pt x="0" y="4636"/>
                </a:lnTo>
                <a:lnTo>
                  <a:pt x="0" y="0"/>
                </a:lnTo>
                <a:lnTo>
                  <a:pt x="9271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69962" y="182746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635" y="0"/>
                </a:moveTo>
                <a:lnTo>
                  <a:pt x="4635" y="4636"/>
                </a:lnTo>
                <a:lnTo>
                  <a:pt x="0" y="4636"/>
                </a:lnTo>
                <a:lnTo>
                  <a:pt x="4635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78567" y="1136614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69" h="13969">
                <a:moveTo>
                  <a:pt x="13906" y="0"/>
                </a:moveTo>
                <a:lnTo>
                  <a:pt x="9271" y="4636"/>
                </a:lnTo>
                <a:lnTo>
                  <a:pt x="9271" y="9272"/>
                </a:lnTo>
                <a:lnTo>
                  <a:pt x="4635" y="13909"/>
                </a:lnTo>
                <a:lnTo>
                  <a:pt x="0" y="13909"/>
                </a:lnTo>
                <a:lnTo>
                  <a:pt x="0" y="4636"/>
                </a:lnTo>
                <a:lnTo>
                  <a:pt x="4635" y="4636"/>
                </a:lnTo>
                <a:lnTo>
                  <a:pt x="9271" y="0"/>
                </a:lnTo>
                <a:lnTo>
                  <a:pt x="13906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78567" y="1150523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635" y="0"/>
                </a:moveTo>
                <a:lnTo>
                  <a:pt x="4635" y="4636"/>
                </a:lnTo>
                <a:lnTo>
                  <a:pt x="0" y="4636"/>
                </a:lnTo>
                <a:lnTo>
                  <a:pt x="4635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01745" y="1113431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635" y="0"/>
                </a:moveTo>
                <a:lnTo>
                  <a:pt x="4635" y="4636"/>
                </a:lnTo>
                <a:lnTo>
                  <a:pt x="0" y="0"/>
                </a:lnTo>
                <a:lnTo>
                  <a:pt x="4635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92474" y="1118068"/>
            <a:ext cx="19050" cy="23495"/>
          </a:xfrm>
          <a:custGeom>
            <a:avLst/>
            <a:gdLst/>
            <a:ahLst/>
            <a:cxnLst/>
            <a:rect l="l" t="t" r="r" b="b"/>
            <a:pathLst>
              <a:path w="19050" h="23494">
                <a:moveTo>
                  <a:pt x="18542" y="4636"/>
                </a:moveTo>
                <a:lnTo>
                  <a:pt x="18542" y="9272"/>
                </a:lnTo>
                <a:lnTo>
                  <a:pt x="13906" y="18545"/>
                </a:lnTo>
                <a:lnTo>
                  <a:pt x="9271" y="23182"/>
                </a:lnTo>
                <a:lnTo>
                  <a:pt x="4635" y="23182"/>
                </a:lnTo>
                <a:lnTo>
                  <a:pt x="4635" y="18545"/>
                </a:lnTo>
                <a:lnTo>
                  <a:pt x="0" y="18545"/>
                </a:lnTo>
                <a:lnTo>
                  <a:pt x="4635" y="9272"/>
                </a:lnTo>
                <a:lnTo>
                  <a:pt x="9271" y="4636"/>
                </a:lnTo>
                <a:lnTo>
                  <a:pt x="9271" y="0"/>
                </a:lnTo>
                <a:lnTo>
                  <a:pt x="13907" y="0"/>
                </a:lnTo>
                <a:lnTo>
                  <a:pt x="13907" y="4636"/>
                </a:lnTo>
                <a:lnTo>
                  <a:pt x="18542" y="4636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95125" y="7173404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4635" y="0"/>
                </a:moveTo>
                <a:lnTo>
                  <a:pt x="4635" y="4636"/>
                </a:lnTo>
                <a:lnTo>
                  <a:pt x="0" y="0"/>
                </a:lnTo>
                <a:lnTo>
                  <a:pt x="4635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95125" y="716876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271" y="4636"/>
                </a:moveTo>
                <a:lnTo>
                  <a:pt x="9271" y="9273"/>
                </a:lnTo>
                <a:lnTo>
                  <a:pt x="4635" y="4636"/>
                </a:lnTo>
                <a:lnTo>
                  <a:pt x="0" y="4636"/>
                </a:lnTo>
                <a:lnTo>
                  <a:pt x="4635" y="0"/>
                </a:lnTo>
                <a:lnTo>
                  <a:pt x="9271" y="4636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01745" y="4219920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635" y="0"/>
                </a:moveTo>
                <a:lnTo>
                  <a:pt x="0" y="4636"/>
                </a:lnTo>
                <a:lnTo>
                  <a:pt x="0" y="0"/>
                </a:lnTo>
                <a:lnTo>
                  <a:pt x="4635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97109" y="421992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271" y="0"/>
                </a:moveTo>
                <a:lnTo>
                  <a:pt x="9271" y="4636"/>
                </a:lnTo>
                <a:lnTo>
                  <a:pt x="4635" y="4636"/>
                </a:lnTo>
                <a:lnTo>
                  <a:pt x="4635" y="9272"/>
                </a:lnTo>
                <a:lnTo>
                  <a:pt x="0" y="9272"/>
                </a:lnTo>
                <a:lnTo>
                  <a:pt x="0" y="4636"/>
                </a:lnTo>
                <a:lnTo>
                  <a:pt x="9271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89822" y="0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70">
                <a:moveTo>
                  <a:pt x="4635" y="0"/>
                </a:moveTo>
                <a:lnTo>
                  <a:pt x="4635" y="659"/>
                </a:lnTo>
                <a:lnTo>
                  <a:pt x="0" y="659"/>
                </a:lnTo>
                <a:lnTo>
                  <a:pt x="659" y="0"/>
                </a:lnTo>
                <a:lnTo>
                  <a:pt x="4635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165977" y="6649473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635" y="0"/>
                </a:moveTo>
                <a:lnTo>
                  <a:pt x="4635" y="4636"/>
                </a:lnTo>
                <a:lnTo>
                  <a:pt x="0" y="0"/>
                </a:lnTo>
                <a:lnTo>
                  <a:pt x="4635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20288" y="1303529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635" y="0"/>
                </a:moveTo>
                <a:lnTo>
                  <a:pt x="4635" y="4636"/>
                </a:lnTo>
                <a:lnTo>
                  <a:pt x="0" y="4636"/>
                </a:lnTo>
                <a:lnTo>
                  <a:pt x="4635" y="0"/>
                </a:lnTo>
                <a:close/>
              </a:path>
              <a:path w="5080" h="5080">
                <a:moveTo>
                  <a:pt x="4635" y="0"/>
                </a:moveTo>
                <a:lnTo>
                  <a:pt x="0" y="4636"/>
                </a:lnTo>
                <a:lnTo>
                  <a:pt x="0" y="0"/>
                </a:lnTo>
                <a:lnTo>
                  <a:pt x="4635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24923" y="1289620"/>
            <a:ext cx="19050" cy="23495"/>
          </a:xfrm>
          <a:custGeom>
            <a:avLst/>
            <a:gdLst/>
            <a:ahLst/>
            <a:cxnLst/>
            <a:rect l="l" t="t" r="r" b="b"/>
            <a:pathLst>
              <a:path w="19050" h="23494">
                <a:moveTo>
                  <a:pt x="18542" y="4636"/>
                </a:moveTo>
                <a:lnTo>
                  <a:pt x="13906" y="9272"/>
                </a:lnTo>
                <a:lnTo>
                  <a:pt x="13906" y="18545"/>
                </a:lnTo>
                <a:lnTo>
                  <a:pt x="9271" y="23182"/>
                </a:lnTo>
                <a:lnTo>
                  <a:pt x="4635" y="23182"/>
                </a:lnTo>
                <a:lnTo>
                  <a:pt x="4635" y="18545"/>
                </a:lnTo>
                <a:lnTo>
                  <a:pt x="0" y="18545"/>
                </a:lnTo>
                <a:lnTo>
                  <a:pt x="4635" y="13909"/>
                </a:lnTo>
                <a:lnTo>
                  <a:pt x="4635" y="4636"/>
                </a:lnTo>
                <a:lnTo>
                  <a:pt x="9271" y="0"/>
                </a:lnTo>
                <a:lnTo>
                  <a:pt x="13907" y="0"/>
                </a:lnTo>
                <a:lnTo>
                  <a:pt x="18542" y="4636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29559" y="1308166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635" y="0"/>
                </a:moveTo>
                <a:lnTo>
                  <a:pt x="4635" y="4636"/>
                </a:lnTo>
                <a:lnTo>
                  <a:pt x="0" y="4636"/>
                </a:lnTo>
                <a:lnTo>
                  <a:pt x="4635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73931" y="3352885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635" y="4636"/>
                </a:moveTo>
                <a:lnTo>
                  <a:pt x="0" y="4636"/>
                </a:lnTo>
                <a:lnTo>
                  <a:pt x="0" y="0"/>
                </a:lnTo>
                <a:lnTo>
                  <a:pt x="4635" y="4636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69295" y="2161291"/>
            <a:ext cx="41910" cy="46990"/>
          </a:xfrm>
          <a:custGeom>
            <a:avLst/>
            <a:gdLst/>
            <a:ahLst/>
            <a:cxnLst/>
            <a:rect l="l" t="t" r="r" b="b"/>
            <a:pathLst>
              <a:path w="41909" h="46989">
                <a:moveTo>
                  <a:pt x="9271" y="13909"/>
                </a:moveTo>
                <a:lnTo>
                  <a:pt x="9271" y="18546"/>
                </a:lnTo>
                <a:lnTo>
                  <a:pt x="4635" y="23183"/>
                </a:lnTo>
                <a:lnTo>
                  <a:pt x="0" y="18546"/>
                </a:lnTo>
                <a:lnTo>
                  <a:pt x="4635" y="18546"/>
                </a:lnTo>
                <a:lnTo>
                  <a:pt x="4635" y="13909"/>
                </a:lnTo>
                <a:lnTo>
                  <a:pt x="9271" y="13909"/>
                </a:lnTo>
                <a:close/>
              </a:path>
              <a:path w="41909" h="46989">
                <a:moveTo>
                  <a:pt x="41720" y="13909"/>
                </a:moveTo>
                <a:lnTo>
                  <a:pt x="41720" y="18546"/>
                </a:lnTo>
                <a:lnTo>
                  <a:pt x="35564" y="25501"/>
                </a:lnTo>
                <a:lnTo>
                  <a:pt x="30711" y="32456"/>
                </a:lnTo>
                <a:lnTo>
                  <a:pt x="26727" y="39411"/>
                </a:lnTo>
                <a:lnTo>
                  <a:pt x="23178" y="46366"/>
                </a:lnTo>
                <a:lnTo>
                  <a:pt x="18542" y="46366"/>
                </a:lnTo>
                <a:lnTo>
                  <a:pt x="18542" y="41729"/>
                </a:lnTo>
                <a:lnTo>
                  <a:pt x="13906" y="41729"/>
                </a:lnTo>
                <a:lnTo>
                  <a:pt x="13907" y="13909"/>
                </a:lnTo>
                <a:lnTo>
                  <a:pt x="27814" y="0"/>
                </a:lnTo>
                <a:lnTo>
                  <a:pt x="32449" y="0"/>
                </a:lnTo>
                <a:lnTo>
                  <a:pt x="32449" y="4636"/>
                </a:lnTo>
                <a:lnTo>
                  <a:pt x="37085" y="4636"/>
                </a:lnTo>
                <a:lnTo>
                  <a:pt x="37085" y="9273"/>
                </a:lnTo>
                <a:lnTo>
                  <a:pt x="41720" y="13909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87838" y="2207657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635" y="4636"/>
                </a:moveTo>
                <a:lnTo>
                  <a:pt x="0" y="4636"/>
                </a:lnTo>
                <a:lnTo>
                  <a:pt x="0" y="0"/>
                </a:lnTo>
                <a:lnTo>
                  <a:pt x="4635" y="4636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97109" y="2124199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635" y="0"/>
                </a:moveTo>
                <a:lnTo>
                  <a:pt x="4635" y="4636"/>
                </a:lnTo>
                <a:lnTo>
                  <a:pt x="0" y="4636"/>
                </a:lnTo>
                <a:lnTo>
                  <a:pt x="4635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92474" y="212419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271" y="4636"/>
                </a:moveTo>
                <a:lnTo>
                  <a:pt x="4635" y="9273"/>
                </a:lnTo>
                <a:lnTo>
                  <a:pt x="0" y="4636"/>
                </a:lnTo>
                <a:lnTo>
                  <a:pt x="4635" y="0"/>
                </a:lnTo>
                <a:lnTo>
                  <a:pt x="9271" y="4636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36846" y="1711546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9271" y="4636"/>
                </a:moveTo>
                <a:lnTo>
                  <a:pt x="0" y="4636"/>
                </a:lnTo>
                <a:lnTo>
                  <a:pt x="4635" y="0"/>
                </a:lnTo>
                <a:lnTo>
                  <a:pt x="9271" y="4636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13668" y="2179837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635" y="0"/>
                </a:moveTo>
                <a:lnTo>
                  <a:pt x="4635" y="4636"/>
                </a:lnTo>
                <a:lnTo>
                  <a:pt x="0" y="4636"/>
                </a:lnTo>
                <a:lnTo>
                  <a:pt x="4635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09032" y="217983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271" y="4636"/>
                </a:moveTo>
                <a:lnTo>
                  <a:pt x="4635" y="9273"/>
                </a:lnTo>
                <a:lnTo>
                  <a:pt x="0" y="4636"/>
                </a:lnTo>
                <a:lnTo>
                  <a:pt x="4635" y="0"/>
                </a:lnTo>
                <a:lnTo>
                  <a:pt x="9271" y="4636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20287" y="133134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271" y="4636"/>
                </a:moveTo>
                <a:lnTo>
                  <a:pt x="4635" y="9273"/>
                </a:lnTo>
                <a:lnTo>
                  <a:pt x="0" y="9273"/>
                </a:lnTo>
                <a:lnTo>
                  <a:pt x="0" y="0"/>
                </a:lnTo>
                <a:lnTo>
                  <a:pt x="4635" y="4636"/>
                </a:lnTo>
                <a:lnTo>
                  <a:pt x="9271" y="4636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09032" y="2068560"/>
            <a:ext cx="139065" cy="79375"/>
          </a:xfrm>
          <a:custGeom>
            <a:avLst/>
            <a:gdLst/>
            <a:ahLst/>
            <a:cxnLst/>
            <a:rect l="l" t="t" r="r" b="b"/>
            <a:pathLst>
              <a:path w="139065" h="79375">
                <a:moveTo>
                  <a:pt x="74170" y="30137"/>
                </a:moveTo>
                <a:lnTo>
                  <a:pt x="74170" y="32455"/>
                </a:lnTo>
                <a:lnTo>
                  <a:pt x="67217" y="35208"/>
                </a:lnTo>
                <a:lnTo>
                  <a:pt x="53310" y="38975"/>
                </a:lnTo>
                <a:lnTo>
                  <a:pt x="46356" y="41728"/>
                </a:lnTo>
                <a:lnTo>
                  <a:pt x="46356" y="55638"/>
                </a:lnTo>
                <a:lnTo>
                  <a:pt x="41721" y="55638"/>
                </a:lnTo>
                <a:lnTo>
                  <a:pt x="41721" y="41728"/>
                </a:lnTo>
                <a:lnTo>
                  <a:pt x="37085" y="46365"/>
                </a:lnTo>
                <a:lnTo>
                  <a:pt x="27814" y="46365"/>
                </a:lnTo>
                <a:lnTo>
                  <a:pt x="27814" y="60275"/>
                </a:lnTo>
                <a:lnTo>
                  <a:pt x="23178" y="64912"/>
                </a:lnTo>
                <a:lnTo>
                  <a:pt x="23178" y="51003"/>
                </a:lnTo>
                <a:lnTo>
                  <a:pt x="13906" y="41729"/>
                </a:lnTo>
                <a:lnTo>
                  <a:pt x="4635" y="37093"/>
                </a:lnTo>
                <a:lnTo>
                  <a:pt x="0" y="32456"/>
                </a:lnTo>
                <a:lnTo>
                  <a:pt x="13906" y="4636"/>
                </a:lnTo>
                <a:lnTo>
                  <a:pt x="24337" y="1956"/>
                </a:lnTo>
                <a:lnTo>
                  <a:pt x="34767" y="579"/>
                </a:lnTo>
                <a:lnTo>
                  <a:pt x="45197" y="72"/>
                </a:lnTo>
                <a:lnTo>
                  <a:pt x="64899" y="0"/>
                </a:lnTo>
                <a:lnTo>
                  <a:pt x="64899" y="27819"/>
                </a:lnTo>
                <a:lnTo>
                  <a:pt x="69535" y="27819"/>
                </a:lnTo>
                <a:lnTo>
                  <a:pt x="74170" y="30137"/>
                </a:lnTo>
                <a:close/>
              </a:path>
              <a:path w="139065" h="79375">
                <a:moveTo>
                  <a:pt x="32449" y="51002"/>
                </a:moveTo>
                <a:lnTo>
                  <a:pt x="27814" y="55639"/>
                </a:lnTo>
                <a:lnTo>
                  <a:pt x="27814" y="46365"/>
                </a:lnTo>
                <a:lnTo>
                  <a:pt x="32449" y="51002"/>
                </a:lnTo>
                <a:close/>
              </a:path>
              <a:path w="139065" h="79375">
                <a:moveTo>
                  <a:pt x="41721" y="46365"/>
                </a:moveTo>
                <a:lnTo>
                  <a:pt x="41721" y="51001"/>
                </a:lnTo>
                <a:lnTo>
                  <a:pt x="37085" y="51001"/>
                </a:lnTo>
                <a:lnTo>
                  <a:pt x="41721" y="46365"/>
                </a:lnTo>
                <a:close/>
              </a:path>
              <a:path w="139065" h="79375">
                <a:moveTo>
                  <a:pt x="50992" y="46365"/>
                </a:moveTo>
                <a:lnTo>
                  <a:pt x="50992" y="51001"/>
                </a:lnTo>
                <a:lnTo>
                  <a:pt x="46356" y="51001"/>
                </a:lnTo>
                <a:lnTo>
                  <a:pt x="46356" y="41728"/>
                </a:lnTo>
                <a:lnTo>
                  <a:pt x="50992" y="46365"/>
                </a:lnTo>
                <a:close/>
              </a:path>
              <a:path w="139065" h="79375">
                <a:moveTo>
                  <a:pt x="60263" y="46365"/>
                </a:moveTo>
                <a:lnTo>
                  <a:pt x="60263" y="51002"/>
                </a:lnTo>
                <a:lnTo>
                  <a:pt x="55628" y="46365"/>
                </a:lnTo>
                <a:lnTo>
                  <a:pt x="60263" y="46365"/>
                </a:lnTo>
                <a:close/>
              </a:path>
              <a:path w="139065" h="79375">
                <a:moveTo>
                  <a:pt x="64899" y="41728"/>
                </a:moveTo>
                <a:lnTo>
                  <a:pt x="64899" y="46365"/>
                </a:lnTo>
                <a:lnTo>
                  <a:pt x="60263" y="46365"/>
                </a:lnTo>
                <a:lnTo>
                  <a:pt x="64899" y="41728"/>
                </a:lnTo>
                <a:close/>
              </a:path>
              <a:path w="139065" h="79375">
                <a:moveTo>
                  <a:pt x="78806" y="0"/>
                </a:moveTo>
                <a:lnTo>
                  <a:pt x="64899" y="27819"/>
                </a:lnTo>
                <a:lnTo>
                  <a:pt x="64899" y="0"/>
                </a:lnTo>
                <a:lnTo>
                  <a:pt x="78806" y="0"/>
                </a:lnTo>
                <a:close/>
              </a:path>
              <a:path w="139065" h="79375">
                <a:moveTo>
                  <a:pt x="97348" y="28627"/>
                </a:moveTo>
                <a:lnTo>
                  <a:pt x="97348" y="46366"/>
                </a:lnTo>
                <a:lnTo>
                  <a:pt x="92713" y="46366"/>
                </a:lnTo>
                <a:lnTo>
                  <a:pt x="92713" y="41729"/>
                </a:lnTo>
                <a:lnTo>
                  <a:pt x="88077" y="41729"/>
                </a:lnTo>
                <a:lnTo>
                  <a:pt x="88077" y="46365"/>
                </a:lnTo>
                <a:lnTo>
                  <a:pt x="83441" y="46365"/>
                </a:lnTo>
                <a:lnTo>
                  <a:pt x="83441" y="51002"/>
                </a:lnTo>
                <a:lnTo>
                  <a:pt x="78806" y="46366"/>
                </a:lnTo>
                <a:lnTo>
                  <a:pt x="69534" y="46366"/>
                </a:lnTo>
                <a:lnTo>
                  <a:pt x="64899" y="41729"/>
                </a:lnTo>
                <a:lnTo>
                  <a:pt x="69535" y="41728"/>
                </a:lnTo>
                <a:lnTo>
                  <a:pt x="69535" y="37092"/>
                </a:lnTo>
                <a:lnTo>
                  <a:pt x="74170" y="37092"/>
                </a:lnTo>
                <a:lnTo>
                  <a:pt x="74170" y="30137"/>
                </a:lnTo>
                <a:lnTo>
                  <a:pt x="78806" y="32455"/>
                </a:lnTo>
                <a:lnTo>
                  <a:pt x="83441" y="37092"/>
                </a:lnTo>
                <a:lnTo>
                  <a:pt x="93147" y="30934"/>
                </a:lnTo>
                <a:lnTo>
                  <a:pt x="97348" y="28627"/>
                </a:lnTo>
                <a:close/>
              </a:path>
              <a:path w="139065" h="79375">
                <a:moveTo>
                  <a:pt x="139069" y="78821"/>
                </a:moveTo>
                <a:lnTo>
                  <a:pt x="134433" y="74185"/>
                </a:lnTo>
                <a:lnTo>
                  <a:pt x="129798" y="74185"/>
                </a:lnTo>
                <a:lnTo>
                  <a:pt x="125162" y="69548"/>
                </a:lnTo>
                <a:lnTo>
                  <a:pt x="125162" y="64912"/>
                </a:lnTo>
                <a:lnTo>
                  <a:pt x="120526" y="69548"/>
                </a:lnTo>
                <a:lnTo>
                  <a:pt x="92713" y="55639"/>
                </a:lnTo>
                <a:lnTo>
                  <a:pt x="92713" y="51003"/>
                </a:lnTo>
                <a:lnTo>
                  <a:pt x="97348" y="51003"/>
                </a:lnTo>
                <a:lnTo>
                  <a:pt x="97348" y="28627"/>
                </a:lnTo>
                <a:lnTo>
                  <a:pt x="101984" y="26081"/>
                </a:lnTo>
                <a:lnTo>
                  <a:pt x="101984" y="41729"/>
                </a:lnTo>
                <a:lnTo>
                  <a:pt x="106257" y="45206"/>
                </a:lnTo>
                <a:lnTo>
                  <a:pt x="111835" y="48684"/>
                </a:lnTo>
                <a:lnTo>
                  <a:pt x="118281" y="52161"/>
                </a:lnTo>
                <a:lnTo>
                  <a:pt x="125162" y="55639"/>
                </a:lnTo>
                <a:lnTo>
                  <a:pt x="129798" y="51002"/>
                </a:lnTo>
                <a:lnTo>
                  <a:pt x="132550" y="57957"/>
                </a:lnTo>
                <a:lnTo>
                  <a:pt x="136317" y="71867"/>
                </a:lnTo>
                <a:lnTo>
                  <a:pt x="139069" y="78821"/>
                </a:lnTo>
                <a:close/>
              </a:path>
              <a:path w="139065" h="79375">
                <a:moveTo>
                  <a:pt x="129798" y="23183"/>
                </a:moveTo>
                <a:lnTo>
                  <a:pt x="129798" y="46366"/>
                </a:lnTo>
                <a:lnTo>
                  <a:pt x="122844" y="45641"/>
                </a:lnTo>
                <a:lnTo>
                  <a:pt x="108937" y="42453"/>
                </a:lnTo>
                <a:lnTo>
                  <a:pt x="101984" y="41729"/>
                </a:lnTo>
                <a:lnTo>
                  <a:pt x="101984" y="26081"/>
                </a:lnTo>
                <a:lnTo>
                  <a:pt x="110821" y="22096"/>
                </a:lnTo>
                <a:lnTo>
                  <a:pt x="120526" y="18546"/>
                </a:lnTo>
                <a:lnTo>
                  <a:pt x="125162" y="18546"/>
                </a:lnTo>
                <a:lnTo>
                  <a:pt x="125162" y="23183"/>
                </a:lnTo>
                <a:lnTo>
                  <a:pt x="129798" y="23183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69295" y="2207657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9271" y="0"/>
                </a:moveTo>
                <a:lnTo>
                  <a:pt x="4635" y="4636"/>
                </a:lnTo>
                <a:lnTo>
                  <a:pt x="0" y="0"/>
                </a:lnTo>
                <a:lnTo>
                  <a:pt x="9271" y="0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78567" y="2203020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635" y="4636"/>
                </a:moveTo>
                <a:lnTo>
                  <a:pt x="0" y="4636"/>
                </a:lnTo>
                <a:lnTo>
                  <a:pt x="0" y="0"/>
                </a:lnTo>
                <a:lnTo>
                  <a:pt x="4635" y="4636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29559" y="4233830"/>
            <a:ext cx="27940" cy="13970"/>
          </a:xfrm>
          <a:custGeom>
            <a:avLst/>
            <a:gdLst/>
            <a:ahLst/>
            <a:cxnLst/>
            <a:rect l="l" t="t" r="r" b="b"/>
            <a:pathLst>
              <a:path w="27940" h="13970">
                <a:moveTo>
                  <a:pt x="13906" y="9272"/>
                </a:moveTo>
                <a:lnTo>
                  <a:pt x="9271" y="13909"/>
                </a:lnTo>
                <a:lnTo>
                  <a:pt x="0" y="13909"/>
                </a:lnTo>
                <a:lnTo>
                  <a:pt x="0" y="9272"/>
                </a:lnTo>
                <a:lnTo>
                  <a:pt x="4635" y="9272"/>
                </a:lnTo>
                <a:lnTo>
                  <a:pt x="4635" y="4636"/>
                </a:lnTo>
                <a:lnTo>
                  <a:pt x="9271" y="4636"/>
                </a:lnTo>
                <a:lnTo>
                  <a:pt x="13906" y="9272"/>
                </a:lnTo>
                <a:close/>
              </a:path>
              <a:path w="27940" h="13970">
                <a:moveTo>
                  <a:pt x="23178" y="0"/>
                </a:moveTo>
                <a:lnTo>
                  <a:pt x="23178" y="13909"/>
                </a:lnTo>
                <a:lnTo>
                  <a:pt x="18542" y="9272"/>
                </a:lnTo>
                <a:lnTo>
                  <a:pt x="13906" y="9272"/>
                </a:lnTo>
                <a:lnTo>
                  <a:pt x="13906" y="4636"/>
                </a:lnTo>
                <a:lnTo>
                  <a:pt x="18542" y="4636"/>
                </a:lnTo>
                <a:lnTo>
                  <a:pt x="18542" y="0"/>
                </a:lnTo>
                <a:lnTo>
                  <a:pt x="23178" y="0"/>
                </a:lnTo>
                <a:close/>
              </a:path>
              <a:path w="27940" h="13970">
                <a:moveTo>
                  <a:pt x="27813" y="4636"/>
                </a:moveTo>
                <a:lnTo>
                  <a:pt x="27813" y="9272"/>
                </a:lnTo>
                <a:lnTo>
                  <a:pt x="23178" y="9272"/>
                </a:lnTo>
                <a:lnTo>
                  <a:pt x="23178" y="4636"/>
                </a:lnTo>
                <a:lnTo>
                  <a:pt x="27813" y="4636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41481" y="2124199"/>
            <a:ext cx="19050" cy="23495"/>
          </a:xfrm>
          <a:custGeom>
            <a:avLst/>
            <a:gdLst/>
            <a:ahLst/>
            <a:cxnLst/>
            <a:rect l="l" t="t" r="r" b="b"/>
            <a:pathLst>
              <a:path w="19050" h="23494">
                <a:moveTo>
                  <a:pt x="18542" y="4636"/>
                </a:moveTo>
                <a:lnTo>
                  <a:pt x="13906" y="9272"/>
                </a:lnTo>
                <a:lnTo>
                  <a:pt x="13906" y="18545"/>
                </a:lnTo>
                <a:lnTo>
                  <a:pt x="9271" y="23182"/>
                </a:lnTo>
                <a:lnTo>
                  <a:pt x="4635" y="23182"/>
                </a:lnTo>
                <a:lnTo>
                  <a:pt x="4635" y="18545"/>
                </a:lnTo>
                <a:lnTo>
                  <a:pt x="0" y="18545"/>
                </a:lnTo>
                <a:lnTo>
                  <a:pt x="0" y="13909"/>
                </a:lnTo>
                <a:lnTo>
                  <a:pt x="4635" y="9272"/>
                </a:lnTo>
                <a:lnTo>
                  <a:pt x="9271" y="0"/>
                </a:lnTo>
                <a:lnTo>
                  <a:pt x="13907" y="0"/>
                </a:lnTo>
                <a:lnTo>
                  <a:pt x="13907" y="4636"/>
                </a:lnTo>
                <a:lnTo>
                  <a:pt x="18542" y="4636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60024" y="211956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271" y="4636"/>
                </a:moveTo>
                <a:lnTo>
                  <a:pt x="9271" y="9273"/>
                </a:lnTo>
                <a:lnTo>
                  <a:pt x="4635" y="9273"/>
                </a:lnTo>
                <a:lnTo>
                  <a:pt x="0" y="4636"/>
                </a:lnTo>
                <a:lnTo>
                  <a:pt x="4635" y="0"/>
                </a:lnTo>
                <a:lnTo>
                  <a:pt x="9271" y="4636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20288" y="4229193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635" y="4636"/>
                </a:moveTo>
                <a:lnTo>
                  <a:pt x="0" y="4636"/>
                </a:lnTo>
                <a:lnTo>
                  <a:pt x="0" y="0"/>
                </a:lnTo>
                <a:lnTo>
                  <a:pt x="4635" y="4636"/>
                </a:lnTo>
                <a:close/>
              </a:path>
            </a:pathLst>
          </a:custGeom>
          <a:solidFill>
            <a:srgbClr val="494949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972240" y="0"/>
            <a:ext cx="1781358" cy="15799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>
            <a:spLocks noGrp="1"/>
          </p:cNvSpPr>
          <p:nvPr>
            <p:ph type="title"/>
          </p:nvPr>
        </p:nvSpPr>
        <p:spPr>
          <a:xfrm>
            <a:off x="3848967" y="1212334"/>
            <a:ext cx="5598795" cy="159004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 marR="5080" indent="1778635">
              <a:lnSpc>
                <a:spcPts val="5600"/>
              </a:lnSpc>
              <a:spcBef>
                <a:spcPts val="1220"/>
              </a:spcBef>
            </a:pPr>
            <a:r>
              <a:rPr sz="5600" b="0" spc="-270" dirty="0">
                <a:solidFill>
                  <a:srgbClr val="494949"/>
                </a:solidFill>
                <a:latin typeface="Gill Sans MT"/>
                <a:cs typeface="Gill Sans MT"/>
              </a:rPr>
              <a:t>N</a:t>
            </a:r>
            <a:r>
              <a:rPr sz="5600" b="0" spc="625" dirty="0">
                <a:solidFill>
                  <a:srgbClr val="494949"/>
                </a:solidFill>
                <a:latin typeface="Gill Sans MT"/>
                <a:cs typeface="Gill Sans MT"/>
              </a:rPr>
              <a:t>E</a:t>
            </a:r>
            <a:r>
              <a:rPr sz="5600" b="0" spc="-60" dirty="0">
                <a:solidFill>
                  <a:srgbClr val="494949"/>
                </a:solidFill>
                <a:latin typeface="Gill Sans MT"/>
                <a:cs typeface="Gill Sans MT"/>
              </a:rPr>
              <a:t>G</a:t>
            </a:r>
            <a:r>
              <a:rPr sz="5600" b="0" spc="-275" dirty="0">
                <a:solidFill>
                  <a:srgbClr val="494949"/>
                </a:solidFill>
                <a:latin typeface="Gill Sans MT"/>
                <a:cs typeface="Gill Sans MT"/>
              </a:rPr>
              <a:t>O</a:t>
            </a:r>
            <a:r>
              <a:rPr sz="5600" b="0" spc="825" dirty="0">
                <a:solidFill>
                  <a:srgbClr val="494949"/>
                </a:solidFill>
                <a:latin typeface="Gill Sans MT"/>
                <a:cs typeface="Gill Sans MT"/>
              </a:rPr>
              <a:t>S</a:t>
            </a:r>
            <a:r>
              <a:rPr sz="5600" b="0" spc="400" dirty="0">
                <a:solidFill>
                  <a:srgbClr val="494949"/>
                </a:solidFill>
                <a:latin typeface="Gill Sans MT"/>
                <a:cs typeface="Gill Sans MT"/>
              </a:rPr>
              <a:t>I</a:t>
            </a:r>
            <a:r>
              <a:rPr sz="5600" b="0" spc="65" dirty="0">
                <a:solidFill>
                  <a:srgbClr val="494949"/>
                </a:solidFill>
                <a:latin typeface="Gill Sans MT"/>
                <a:cs typeface="Gill Sans MT"/>
              </a:rPr>
              <a:t>A</a:t>
            </a:r>
            <a:r>
              <a:rPr sz="5600" b="0" spc="825" dirty="0">
                <a:solidFill>
                  <a:srgbClr val="494949"/>
                </a:solidFill>
                <a:latin typeface="Gill Sans MT"/>
                <a:cs typeface="Gill Sans MT"/>
              </a:rPr>
              <a:t>S</a:t>
            </a:r>
            <a:r>
              <a:rPr sz="5600" b="0" spc="130" dirty="0">
                <a:solidFill>
                  <a:srgbClr val="494949"/>
                </a:solidFill>
                <a:latin typeface="Gill Sans MT"/>
                <a:cs typeface="Gill Sans MT"/>
              </a:rPr>
              <a:t>I  </a:t>
            </a:r>
            <a:r>
              <a:rPr sz="5600" b="0" spc="150" dirty="0">
                <a:solidFill>
                  <a:srgbClr val="494949"/>
                </a:solidFill>
                <a:latin typeface="Gill Sans MT"/>
                <a:cs typeface="Gill Sans MT"/>
              </a:rPr>
              <a:t>LINTAS</a:t>
            </a:r>
            <a:r>
              <a:rPr sz="5600" b="0" spc="320" dirty="0">
                <a:solidFill>
                  <a:srgbClr val="494949"/>
                </a:solidFill>
                <a:latin typeface="Gill Sans MT"/>
                <a:cs typeface="Gill Sans MT"/>
              </a:rPr>
              <a:t> </a:t>
            </a:r>
            <a:r>
              <a:rPr sz="5600" b="0" spc="105" dirty="0">
                <a:solidFill>
                  <a:srgbClr val="494949"/>
                </a:solidFill>
                <a:latin typeface="Gill Sans MT"/>
                <a:cs typeface="Gill Sans MT"/>
              </a:rPr>
              <a:t>BUDAYA</a:t>
            </a:r>
            <a:endParaRPr sz="5600">
              <a:latin typeface="Gill Sans MT"/>
              <a:cs typeface="Gill Sans MT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3486926" y="5035348"/>
            <a:ext cx="781049" cy="22798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843714" y="4761651"/>
            <a:ext cx="104774" cy="1047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843714" y="6018951"/>
            <a:ext cx="104774" cy="1047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4103370" y="4552736"/>
            <a:ext cx="5024755" cy="254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>
              <a:lnSpc>
                <a:spcPct val="114599"/>
              </a:lnSpc>
              <a:spcBef>
                <a:spcPts val="100"/>
              </a:spcBef>
            </a:pPr>
            <a:r>
              <a:rPr sz="2400" spc="165" dirty="0">
                <a:latin typeface="Palatino Linotype"/>
                <a:cs typeface="Palatino Linotype"/>
              </a:rPr>
              <a:t>Budaya </a:t>
            </a:r>
            <a:r>
              <a:rPr sz="2400" spc="180" dirty="0">
                <a:latin typeface="Palatino Linotype"/>
                <a:cs typeface="Palatino Linotype"/>
              </a:rPr>
              <a:t>Permukaan (Surface  </a:t>
            </a:r>
            <a:r>
              <a:rPr sz="2400" spc="140" dirty="0">
                <a:latin typeface="Palatino Linotype"/>
                <a:cs typeface="Palatino Linotype"/>
              </a:rPr>
              <a:t>culture): </a:t>
            </a:r>
            <a:r>
              <a:rPr sz="2400" spc="190" dirty="0">
                <a:latin typeface="Palatino Linotype"/>
                <a:cs typeface="Palatino Linotype"/>
              </a:rPr>
              <a:t>Makanan,</a:t>
            </a:r>
            <a:r>
              <a:rPr sz="2400" spc="-409" dirty="0">
                <a:latin typeface="Palatino Linotype"/>
                <a:cs typeface="Palatino Linotype"/>
              </a:rPr>
              <a:t> </a:t>
            </a:r>
            <a:r>
              <a:rPr sz="2400" spc="135" dirty="0">
                <a:latin typeface="Palatino Linotype"/>
                <a:cs typeface="Palatino Linotype"/>
              </a:rPr>
              <a:t>liburan, </a:t>
            </a:r>
            <a:r>
              <a:rPr sz="2400" spc="200" dirty="0">
                <a:latin typeface="Palatino Linotype"/>
                <a:cs typeface="Palatino Linotype"/>
              </a:rPr>
              <a:t>gaya  </a:t>
            </a:r>
            <a:r>
              <a:rPr sz="2400" spc="65" dirty="0">
                <a:latin typeface="Palatino Linotype"/>
                <a:cs typeface="Palatino Linotype"/>
              </a:rPr>
              <a:t>hidup.</a:t>
            </a:r>
            <a:endParaRPr sz="2400">
              <a:latin typeface="Palatino Linotype"/>
              <a:cs typeface="Palatino Linotype"/>
            </a:endParaRPr>
          </a:p>
          <a:p>
            <a:pPr marL="12700" marR="5080">
              <a:lnSpc>
                <a:spcPct val="114599"/>
              </a:lnSpc>
              <a:tabLst>
                <a:tab pos="1016635" algn="l"/>
              </a:tabLst>
            </a:pPr>
            <a:r>
              <a:rPr sz="2400" spc="165" dirty="0">
                <a:latin typeface="Palatino Linotype"/>
                <a:cs typeface="Palatino Linotype"/>
              </a:rPr>
              <a:t>Budaya </a:t>
            </a:r>
            <a:r>
              <a:rPr sz="2400" spc="114" dirty="0">
                <a:latin typeface="Palatino Linotype"/>
                <a:cs typeface="Palatino Linotype"/>
              </a:rPr>
              <a:t>Tinggi </a:t>
            </a:r>
            <a:r>
              <a:rPr sz="2400" spc="90" dirty="0">
                <a:latin typeface="Palatino Linotype"/>
                <a:cs typeface="Palatino Linotype"/>
              </a:rPr>
              <a:t>Deep </a:t>
            </a:r>
            <a:r>
              <a:rPr sz="2400" spc="110" dirty="0">
                <a:latin typeface="Palatino Linotype"/>
                <a:cs typeface="Palatino Linotype"/>
              </a:rPr>
              <a:t>Culture):  </a:t>
            </a:r>
            <a:r>
              <a:rPr sz="2400" spc="165" dirty="0">
                <a:latin typeface="Palatino Linotype"/>
                <a:cs typeface="Palatino Linotype"/>
              </a:rPr>
              <a:t>Sikap	</a:t>
            </a:r>
            <a:r>
              <a:rPr sz="2400" spc="250" dirty="0">
                <a:latin typeface="Palatino Linotype"/>
                <a:cs typeface="Palatino Linotype"/>
              </a:rPr>
              <a:t>&amp;</a:t>
            </a:r>
            <a:r>
              <a:rPr sz="2400" spc="-55" dirty="0">
                <a:latin typeface="Palatino Linotype"/>
                <a:cs typeface="Palatino Linotype"/>
              </a:rPr>
              <a:t> </a:t>
            </a:r>
            <a:r>
              <a:rPr sz="2400" spc="160" dirty="0">
                <a:latin typeface="Palatino Linotype"/>
                <a:cs typeface="Palatino Linotype"/>
              </a:rPr>
              <a:t>nilai-nilai</a:t>
            </a:r>
            <a:r>
              <a:rPr sz="2400" spc="-50" dirty="0">
                <a:latin typeface="Palatino Linotype"/>
                <a:cs typeface="Palatino Linotype"/>
              </a:rPr>
              <a:t> </a:t>
            </a:r>
            <a:r>
              <a:rPr sz="2400" spc="175" dirty="0">
                <a:latin typeface="Palatino Linotype"/>
                <a:cs typeface="Palatino Linotype"/>
              </a:rPr>
              <a:t>yang</a:t>
            </a:r>
            <a:r>
              <a:rPr sz="2400" spc="-50" dirty="0">
                <a:latin typeface="Palatino Linotype"/>
                <a:cs typeface="Palatino Linotype"/>
              </a:rPr>
              <a:t> </a:t>
            </a:r>
            <a:r>
              <a:rPr sz="2400" spc="155" dirty="0">
                <a:latin typeface="Palatino Linotype"/>
                <a:cs typeface="Palatino Linotype"/>
              </a:rPr>
              <a:t>menjadi  </a:t>
            </a:r>
            <a:r>
              <a:rPr sz="2400" spc="180" dirty="0">
                <a:latin typeface="Palatino Linotype"/>
                <a:cs typeface="Palatino Linotype"/>
              </a:rPr>
              <a:t>dasar </a:t>
            </a:r>
            <a:r>
              <a:rPr sz="2400" spc="135" dirty="0">
                <a:latin typeface="Palatino Linotype"/>
                <a:cs typeface="Palatino Linotype"/>
              </a:rPr>
              <a:t>budaya</a:t>
            </a:r>
            <a:r>
              <a:rPr sz="2400" spc="-265" dirty="0">
                <a:latin typeface="Palatino Linotype"/>
                <a:cs typeface="Palatino Linotype"/>
              </a:rPr>
              <a:t> </a:t>
            </a:r>
            <a:r>
              <a:rPr sz="2400" spc="150" dirty="0">
                <a:latin typeface="Palatino Linotype"/>
                <a:cs typeface="Palatino Linotype"/>
              </a:rPr>
              <a:t>tsb.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978" y="2769912"/>
            <a:ext cx="4949825" cy="1191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650" b="0" spc="175" dirty="0">
                <a:solidFill>
                  <a:srgbClr val="DAE1D6"/>
                </a:solidFill>
                <a:latin typeface="Arial"/>
                <a:cs typeface="Arial"/>
              </a:rPr>
              <a:t>Thank</a:t>
            </a:r>
            <a:r>
              <a:rPr sz="7650" b="0" spc="-560" dirty="0">
                <a:solidFill>
                  <a:srgbClr val="DAE1D6"/>
                </a:solidFill>
                <a:latin typeface="Arial"/>
                <a:cs typeface="Arial"/>
              </a:rPr>
              <a:t> </a:t>
            </a:r>
            <a:r>
              <a:rPr sz="7650" b="0" spc="120" dirty="0">
                <a:solidFill>
                  <a:srgbClr val="DAE1D6"/>
                </a:solidFill>
                <a:latin typeface="Arial"/>
                <a:cs typeface="Arial"/>
              </a:rPr>
              <a:t>you!</a:t>
            </a:r>
            <a:endParaRPr sz="76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08947" y="112494"/>
            <a:ext cx="3209924" cy="1123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99" y="0"/>
                </a:lnTo>
                <a:lnTo>
                  <a:pt x="9753599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F4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4010" y="0"/>
            <a:ext cx="5140296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98334" y="238117"/>
            <a:ext cx="7819390" cy="6319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7804784" algn="l"/>
              </a:tabLst>
            </a:pPr>
            <a:r>
              <a:rPr sz="2900" b="1" spc="315" dirty="0">
                <a:solidFill>
                  <a:srgbClr val="34372E"/>
                </a:solidFill>
                <a:latin typeface="Trebuchet MS"/>
                <a:cs typeface="Trebuchet MS"/>
              </a:rPr>
              <a:t>KOMUNIKASI </a:t>
            </a:r>
            <a:r>
              <a:rPr sz="2900" b="1" spc="320" dirty="0">
                <a:solidFill>
                  <a:srgbClr val="FFFFFF"/>
                </a:solidFill>
                <a:latin typeface="Trebuchet MS"/>
                <a:cs typeface="Trebuchet MS"/>
              </a:rPr>
              <a:t>BISN</a:t>
            </a:r>
            <a:r>
              <a:rPr sz="2900" b="1" u="heavy" spc="320" dirty="0">
                <a:solidFill>
                  <a:srgbClr val="FFFFFF"/>
                </a:solidFill>
                <a:uFill>
                  <a:solidFill>
                    <a:srgbClr val="34372E"/>
                  </a:solidFill>
                </a:uFill>
                <a:latin typeface="Trebuchet MS"/>
                <a:cs typeface="Trebuchet MS"/>
              </a:rPr>
              <a:t>IS </a:t>
            </a:r>
            <a:r>
              <a:rPr sz="2900" b="1" u="heavy" spc="265" dirty="0">
                <a:solidFill>
                  <a:srgbClr val="34372E"/>
                </a:solidFill>
                <a:uFill>
                  <a:solidFill>
                    <a:srgbClr val="34372E"/>
                  </a:solidFill>
                </a:uFill>
                <a:latin typeface="Trebuchet MS"/>
                <a:cs typeface="Trebuchet MS"/>
              </a:rPr>
              <a:t>LINTAS</a:t>
            </a:r>
            <a:r>
              <a:rPr sz="2900" b="1" u="heavy" spc="-335" dirty="0">
                <a:solidFill>
                  <a:srgbClr val="34372E"/>
                </a:solidFill>
                <a:uFill>
                  <a:solidFill>
                    <a:srgbClr val="34372E"/>
                  </a:solidFill>
                </a:uFill>
                <a:latin typeface="Trebuchet MS"/>
                <a:cs typeface="Trebuchet MS"/>
              </a:rPr>
              <a:t> </a:t>
            </a:r>
            <a:r>
              <a:rPr sz="2900" b="1" u="heavy" spc="305" dirty="0">
                <a:solidFill>
                  <a:srgbClr val="34372E"/>
                </a:solidFill>
                <a:uFill>
                  <a:solidFill>
                    <a:srgbClr val="34372E"/>
                  </a:solidFill>
                </a:uFill>
                <a:latin typeface="Trebuchet MS"/>
                <a:cs typeface="Trebuchet MS"/>
              </a:rPr>
              <a:t>BUDAYA	</a:t>
            </a:r>
            <a:endParaRPr sz="2900">
              <a:latin typeface="Trebuchet MS"/>
              <a:cs typeface="Trebuchet MS"/>
            </a:endParaRPr>
          </a:p>
          <a:p>
            <a:pPr marL="4354195" marR="5080" indent="3175" algn="r">
              <a:lnSpc>
                <a:spcPct val="112799"/>
              </a:lnSpc>
              <a:spcBef>
                <a:spcPts val="2125"/>
              </a:spcBef>
            </a:pPr>
            <a:r>
              <a:rPr sz="2950" spc="95" dirty="0">
                <a:solidFill>
                  <a:srgbClr val="34372E"/>
                </a:solidFill>
                <a:latin typeface="Cambria"/>
                <a:cs typeface="Cambria"/>
              </a:rPr>
              <a:t>"Adalah</a:t>
            </a:r>
            <a:r>
              <a:rPr sz="2950" spc="85" dirty="0">
                <a:solidFill>
                  <a:srgbClr val="34372E"/>
                </a:solidFill>
                <a:latin typeface="Cambria"/>
                <a:cs typeface="Cambria"/>
              </a:rPr>
              <a:t> </a:t>
            </a:r>
            <a:r>
              <a:rPr sz="2950" spc="90" dirty="0">
                <a:solidFill>
                  <a:srgbClr val="34372E"/>
                </a:solidFill>
                <a:latin typeface="Cambria"/>
                <a:cs typeface="Cambria"/>
              </a:rPr>
              <a:t>komunikasi </a:t>
            </a:r>
            <a:r>
              <a:rPr sz="2950" spc="-140" dirty="0">
                <a:solidFill>
                  <a:srgbClr val="34372E"/>
                </a:solidFill>
                <a:latin typeface="Cambria"/>
                <a:cs typeface="Cambria"/>
              </a:rPr>
              <a:t> </a:t>
            </a:r>
            <a:r>
              <a:rPr sz="2950" spc="200" dirty="0">
                <a:solidFill>
                  <a:srgbClr val="34372E"/>
                </a:solidFill>
                <a:latin typeface="Cambria"/>
                <a:cs typeface="Cambria"/>
              </a:rPr>
              <a:t>yang</a:t>
            </a:r>
            <a:r>
              <a:rPr sz="2950" spc="105" dirty="0">
                <a:solidFill>
                  <a:srgbClr val="34372E"/>
                </a:solidFill>
                <a:latin typeface="Cambria"/>
                <a:cs typeface="Cambria"/>
              </a:rPr>
              <a:t> </a:t>
            </a:r>
            <a:r>
              <a:rPr sz="2950" spc="135" dirty="0">
                <a:solidFill>
                  <a:srgbClr val="34372E"/>
                </a:solidFill>
                <a:latin typeface="Cambria"/>
                <a:cs typeface="Cambria"/>
              </a:rPr>
              <a:t>digunakan </a:t>
            </a:r>
            <a:r>
              <a:rPr sz="2950" spc="30" dirty="0">
                <a:solidFill>
                  <a:srgbClr val="34372E"/>
                </a:solidFill>
                <a:latin typeface="Cambria"/>
                <a:cs typeface="Cambria"/>
              </a:rPr>
              <a:t> </a:t>
            </a:r>
            <a:r>
              <a:rPr sz="2950" spc="180" dirty="0">
                <a:solidFill>
                  <a:srgbClr val="34372E"/>
                </a:solidFill>
                <a:latin typeface="Cambria"/>
                <a:cs typeface="Cambria"/>
              </a:rPr>
              <a:t>dalam</a:t>
            </a:r>
            <a:r>
              <a:rPr sz="2950" spc="130" dirty="0">
                <a:solidFill>
                  <a:srgbClr val="34372E"/>
                </a:solidFill>
                <a:latin typeface="Cambria"/>
                <a:cs typeface="Cambria"/>
              </a:rPr>
              <a:t> </a:t>
            </a:r>
            <a:r>
              <a:rPr sz="2950" spc="100" dirty="0">
                <a:solidFill>
                  <a:srgbClr val="34372E"/>
                </a:solidFill>
                <a:latin typeface="Cambria"/>
                <a:cs typeface="Cambria"/>
              </a:rPr>
              <a:t>dunia</a:t>
            </a:r>
            <a:r>
              <a:rPr sz="2950" spc="135" dirty="0">
                <a:solidFill>
                  <a:srgbClr val="34372E"/>
                </a:solidFill>
                <a:latin typeface="Cambria"/>
                <a:cs typeface="Cambria"/>
              </a:rPr>
              <a:t> </a:t>
            </a:r>
            <a:r>
              <a:rPr sz="2950" spc="65" dirty="0">
                <a:solidFill>
                  <a:srgbClr val="34372E"/>
                </a:solidFill>
                <a:latin typeface="Cambria"/>
                <a:cs typeface="Cambria"/>
              </a:rPr>
              <a:t>bisnis </a:t>
            </a:r>
            <a:r>
              <a:rPr sz="2950" spc="85" dirty="0">
                <a:solidFill>
                  <a:srgbClr val="34372E"/>
                </a:solidFill>
                <a:latin typeface="Cambria"/>
                <a:cs typeface="Cambria"/>
              </a:rPr>
              <a:t> </a:t>
            </a:r>
            <a:r>
              <a:rPr sz="2950" spc="75" dirty="0">
                <a:solidFill>
                  <a:srgbClr val="34372E"/>
                </a:solidFill>
                <a:latin typeface="Cambria"/>
                <a:cs typeface="Cambria"/>
              </a:rPr>
              <a:t>baik</a:t>
            </a:r>
            <a:r>
              <a:rPr sz="2950" spc="90" dirty="0">
                <a:solidFill>
                  <a:srgbClr val="34372E"/>
                </a:solidFill>
                <a:latin typeface="Cambria"/>
                <a:cs typeface="Cambria"/>
              </a:rPr>
              <a:t> komunikasi </a:t>
            </a:r>
            <a:r>
              <a:rPr sz="2950" spc="-140" dirty="0">
                <a:solidFill>
                  <a:srgbClr val="34372E"/>
                </a:solidFill>
                <a:latin typeface="Cambria"/>
                <a:cs typeface="Cambria"/>
              </a:rPr>
              <a:t> </a:t>
            </a:r>
            <a:r>
              <a:rPr sz="2950" spc="114" dirty="0">
                <a:solidFill>
                  <a:srgbClr val="34372E"/>
                </a:solidFill>
                <a:latin typeface="Cambria"/>
                <a:cs typeface="Cambria"/>
              </a:rPr>
              <a:t>verbal</a:t>
            </a:r>
            <a:r>
              <a:rPr sz="2950" spc="130" dirty="0">
                <a:solidFill>
                  <a:srgbClr val="34372E"/>
                </a:solidFill>
                <a:latin typeface="Cambria"/>
                <a:cs typeface="Cambria"/>
              </a:rPr>
              <a:t> </a:t>
            </a:r>
            <a:r>
              <a:rPr sz="2950" spc="180" dirty="0">
                <a:solidFill>
                  <a:srgbClr val="34372E"/>
                </a:solidFill>
                <a:latin typeface="Cambria"/>
                <a:cs typeface="Cambria"/>
              </a:rPr>
              <a:t>maupun</a:t>
            </a:r>
            <a:r>
              <a:rPr sz="2950" spc="130" dirty="0">
                <a:solidFill>
                  <a:srgbClr val="34372E"/>
                </a:solidFill>
                <a:latin typeface="Cambria"/>
                <a:cs typeface="Cambria"/>
              </a:rPr>
              <a:t> non </a:t>
            </a:r>
            <a:r>
              <a:rPr sz="2950" spc="30" dirty="0">
                <a:solidFill>
                  <a:srgbClr val="34372E"/>
                </a:solidFill>
                <a:latin typeface="Cambria"/>
                <a:cs typeface="Cambria"/>
              </a:rPr>
              <a:t> </a:t>
            </a:r>
            <a:r>
              <a:rPr sz="2950" spc="114" dirty="0">
                <a:solidFill>
                  <a:srgbClr val="34372E"/>
                </a:solidFill>
                <a:latin typeface="Cambria"/>
                <a:cs typeface="Cambria"/>
              </a:rPr>
              <a:t>verbal</a:t>
            </a:r>
            <a:r>
              <a:rPr sz="2950" spc="90" dirty="0">
                <a:solidFill>
                  <a:srgbClr val="34372E"/>
                </a:solidFill>
                <a:latin typeface="Cambria"/>
                <a:cs typeface="Cambria"/>
              </a:rPr>
              <a:t> </a:t>
            </a:r>
            <a:r>
              <a:rPr sz="2950" spc="220" dirty="0">
                <a:solidFill>
                  <a:srgbClr val="34372E"/>
                </a:solidFill>
                <a:latin typeface="Cambria"/>
                <a:cs typeface="Cambria"/>
              </a:rPr>
              <a:t>dengan </a:t>
            </a:r>
            <a:r>
              <a:rPr sz="2950" spc="30" dirty="0">
                <a:solidFill>
                  <a:srgbClr val="34372E"/>
                </a:solidFill>
                <a:latin typeface="Cambria"/>
                <a:cs typeface="Cambria"/>
              </a:rPr>
              <a:t> </a:t>
            </a:r>
            <a:r>
              <a:rPr sz="2950" spc="285" dirty="0">
                <a:solidFill>
                  <a:srgbClr val="34372E"/>
                </a:solidFill>
                <a:latin typeface="Cambria"/>
                <a:cs typeface="Cambria"/>
              </a:rPr>
              <a:t>m</a:t>
            </a:r>
            <a:r>
              <a:rPr sz="2950" spc="320" dirty="0">
                <a:solidFill>
                  <a:srgbClr val="34372E"/>
                </a:solidFill>
                <a:latin typeface="Cambria"/>
                <a:cs typeface="Cambria"/>
              </a:rPr>
              <a:t>e</a:t>
            </a:r>
            <a:r>
              <a:rPr sz="2950" spc="285" dirty="0">
                <a:solidFill>
                  <a:srgbClr val="34372E"/>
                </a:solidFill>
                <a:latin typeface="Cambria"/>
                <a:cs typeface="Cambria"/>
              </a:rPr>
              <a:t>m</a:t>
            </a:r>
            <a:r>
              <a:rPr sz="2950" spc="204" dirty="0">
                <a:solidFill>
                  <a:srgbClr val="34372E"/>
                </a:solidFill>
                <a:latin typeface="Cambria"/>
                <a:cs typeface="Cambria"/>
              </a:rPr>
              <a:t>p</a:t>
            </a:r>
            <a:r>
              <a:rPr sz="2950" spc="320" dirty="0">
                <a:solidFill>
                  <a:srgbClr val="34372E"/>
                </a:solidFill>
                <a:latin typeface="Cambria"/>
                <a:cs typeface="Cambria"/>
              </a:rPr>
              <a:t>e</a:t>
            </a:r>
            <a:r>
              <a:rPr sz="2950" spc="-160" dirty="0">
                <a:solidFill>
                  <a:srgbClr val="34372E"/>
                </a:solidFill>
                <a:latin typeface="Cambria"/>
                <a:cs typeface="Cambria"/>
              </a:rPr>
              <a:t>r</a:t>
            </a:r>
            <a:r>
              <a:rPr sz="2950" spc="120" dirty="0">
                <a:solidFill>
                  <a:srgbClr val="34372E"/>
                </a:solidFill>
                <a:latin typeface="Cambria"/>
                <a:cs typeface="Cambria"/>
              </a:rPr>
              <a:t>h</a:t>
            </a:r>
            <a:r>
              <a:rPr sz="2950" spc="195" dirty="0">
                <a:solidFill>
                  <a:srgbClr val="34372E"/>
                </a:solidFill>
                <a:latin typeface="Cambria"/>
                <a:cs typeface="Cambria"/>
              </a:rPr>
              <a:t>a</a:t>
            </a:r>
            <a:r>
              <a:rPr sz="2950" spc="15" dirty="0">
                <a:solidFill>
                  <a:srgbClr val="34372E"/>
                </a:solidFill>
                <a:latin typeface="Cambria"/>
                <a:cs typeface="Cambria"/>
              </a:rPr>
              <a:t>t</a:t>
            </a:r>
            <a:r>
              <a:rPr sz="2950" spc="-150" dirty="0">
                <a:solidFill>
                  <a:srgbClr val="34372E"/>
                </a:solidFill>
                <a:latin typeface="Cambria"/>
                <a:cs typeface="Cambria"/>
              </a:rPr>
              <a:t>i</a:t>
            </a:r>
            <a:r>
              <a:rPr sz="2950" spc="45" dirty="0">
                <a:solidFill>
                  <a:srgbClr val="34372E"/>
                </a:solidFill>
                <a:latin typeface="Cambria"/>
                <a:cs typeface="Cambria"/>
              </a:rPr>
              <a:t>k</a:t>
            </a:r>
            <a:r>
              <a:rPr sz="2950" spc="195" dirty="0">
                <a:solidFill>
                  <a:srgbClr val="34372E"/>
                </a:solidFill>
                <a:latin typeface="Cambria"/>
                <a:cs typeface="Cambria"/>
              </a:rPr>
              <a:t>a</a:t>
            </a:r>
            <a:r>
              <a:rPr sz="2950" spc="45" dirty="0">
                <a:solidFill>
                  <a:srgbClr val="34372E"/>
                </a:solidFill>
                <a:latin typeface="Cambria"/>
                <a:cs typeface="Cambria"/>
              </a:rPr>
              <a:t>n  </a:t>
            </a:r>
            <a:r>
              <a:rPr sz="2950" spc="105" dirty="0">
                <a:solidFill>
                  <a:srgbClr val="34372E"/>
                </a:solidFill>
                <a:latin typeface="Cambria"/>
                <a:cs typeface="Cambria"/>
              </a:rPr>
              <a:t>f</a:t>
            </a:r>
            <a:r>
              <a:rPr sz="2950" spc="195" dirty="0">
                <a:solidFill>
                  <a:srgbClr val="34372E"/>
                </a:solidFill>
                <a:latin typeface="Cambria"/>
                <a:cs typeface="Cambria"/>
              </a:rPr>
              <a:t>a</a:t>
            </a:r>
            <a:r>
              <a:rPr sz="2950" spc="45" dirty="0">
                <a:solidFill>
                  <a:srgbClr val="34372E"/>
                </a:solidFill>
                <a:latin typeface="Cambria"/>
                <a:cs typeface="Cambria"/>
              </a:rPr>
              <a:t>k</a:t>
            </a:r>
            <a:r>
              <a:rPr sz="2950" spc="15" dirty="0">
                <a:solidFill>
                  <a:srgbClr val="34372E"/>
                </a:solidFill>
                <a:latin typeface="Cambria"/>
                <a:cs typeface="Cambria"/>
              </a:rPr>
              <a:t>t</a:t>
            </a:r>
            <a:r>
              <a:rPr sz="2950" spc="215" dirty="0">
                <a:solidFill>
                  <a:srgbClr val="34372E"/>
                </a:solidFill>
                <a:latin typeface="Cambria"/>
                <a:cs typeface="Cambria"/>
              </a:rPr>
              <a:t>o</a:t>
            </a:r>
            <a:r>
              <a:rPr sz="2950" spc="-160" dirty="0">
                <a:solidFill>
                  <a:srgbClr val="34372E"/>
                </a:solidFill>
                <a:latin typeface="Cambria"/>
                <a:cs typeface="Cambria"/>
              </a:rPr>
              <a:t>r</a:t>
            </a:r>
            <a:r>
              <a:rPr sz="2950" spc="290" dirty="0">
                <a:solidFill>
                  <a:srgbClr val="34372E"/>
                </a:solidFill>
                <a:latin typeface="Cambria"/>
                <a:cs typeface="Cambria"/>
              </a:rPr>
              <a:t>-</a:t>
            </a:r>
            <a:r>
              <a:rPr sz="2950" spc="105" dirty="0">
                <a:solidFill>
                  <a:srgbClr val="34372E"/>
                </a:solidFill>
                <a:latin typeface="Cambria"/>
                <a:cs typeface="Cambria"/>
              </a:rPr>
              <a:t>f</a:t>
            </a:r>
            <a:r>
              <a:rPr sz="2950" spc="195" dirty="0">
                <a:solidFill>
                  <a:srgbClr val="34372E"/>
                </a:solidFill>
                <a:latin typeface="Cambria"/>
                <a:cs typeface="Cambria"/>
              </a:rPr>
              <a:t>a</a:t>
            </a:r>
            <a:r>
              <a:rPr sz="2950" spc="45" dirty="0">
                <a:solidFill>
                  <a:srgbClr val="34372E"/>
                </a:solidFill>
                <a:latin typeface="Cambria"/>
                <a:cs typeface="Cambria"/>
              </a:rPr>
              <a:t>k</a:t>
            </a:r>
            <a:r>
              <a:rPr sz="2950" spc="15" dirty="0">
                <a:solidFill>
                  <a:srgbClr val="34372E"/>
                </a:solidFill>
                <a:latin typeface="Cambria"/>
                <a:cs typeface="Cambria"/>
              </a:rPr>
              <a:t>t</a:t>
            </a:r>
            <a:r>
              <a:rPr sz="2950" spc="215" dirty="0">
                <a:solidFill>
                  <a:srgbClr val="34372E"/>
                </a:solidFill>
                <a:latin typeface="Cambria"/>
                <a:cs typeface="Cambria"/>
              </a:rPr>
              <a:t>o</a:t>
            </a:r>
            <a:r>
              <a:rPr sz="2950" spc="-125" dirty="0">
                <a:solidFill>
                  <a:srgbClr val="34372E"/>
                </a:solidFill>
                <a:latin typeface="Cambria"/>
                <a:cs typeface="Cambria"/>
              </a:rPr>
              <a:t>r  </a:t>
            </a:r>
            <a:r>
              <a:rPr sz="2950" spc="185" dirty="0">
                <a:solidFill>
                  <a:srgbClr val="34372E"/>
                </a:solidFill>
                <a:latin typeface="Cambria"/>
                <a:cs typeface="Cambria"/>
              </a:rPr>
              <a:t>budaya</a:t>
            </a:r>
            <a:r>
              <a:rPr sz="2950" spc="130" dirty="0">
                <a:solidFill>
                  <a:srgbClr val="34372E"/>
                </a:solidFill>
                <a:latin typeface="Cambria"/>
                <a:cs typeface="Cambria"/>
              </a:rPr>
              <a:t> </a:t>
            </a:r>
            <a:r>
              <a:rPr sz="2950" spc="25" dirty="0">
                <a:solidFill>
                  <a:srgbClr val="34372E"/>
                </a:solidFill>
                <a:latin typeface="Cambria"/>
                <a:cs typeface="Cambria"/>
              </a:rPr>
              <a:t>di</a:t>
            </a:r>
            <a:r>
              <a:rPr sz="2950" spc="130" dirty="0">
                <a:solidFill>
                  <a:srgbClr val="34372E"/>
                </a:solidFill>
                <a:latin typeface="Cambria"/>
                <a:cs typeface="Cambria"/>
              </a:rPr>
              <a:t> </a:t>
            </a:r>
            <a:r>
              <a:rPr sz="2950" spc="135" dirty="0">
                <a:solidFill>
                  <a:srgbClr val="34372E"/>
                </a:solidFill>
                <a:latin typeface="Cambria"/>
                <a:cs typeface="Cambria"/>
              </a:rPr>
              <a:t>suatu </a:t>
            </a:r>
            <a:r>
              <a:rPr sz="2950" spc="50" dirty="0">
                <a:solidFill>
                  <a:srgbClr val="34372E"/>
                </a:solidFill>
                <a:latin typeface="Cambria"/>
                <a:cs typeface="Cambria"/>
              </a:rPr>
              <a:t> </a:t>
            </a:r>
            <a:r>
              <a:rPr sz="2950" spc="135" dirty="0">
                <a:solidFill>
                  <a:srgbClr val="34372E"/>
                </a:solidFill>
                <a:latin typeface="Cambria"/>
                <a:cs typeface="Cambria"/>
              </a:rPr>
              <a:t>daerah,</a:t>
            </a:r>
            <a:r>
              <a:rPr sz="2950" spc="110" dirty="0">
                <a:solidFill>
                  <a:srgbClr val="34372E"/>
                </a:solidFill>
                <a:latin typeface="Cambria"/>
                <a:cs typeface="Cambria"/>
              </a:rPr>
              <a:t> </a:t>
            </a:r>
            <a:r>
              <a:rPr sz="2950" spc="90" dirty="0">
                <a:solidFill>
                  <a:srgbClr val="34372E"/>
                </a:solidFill>
                <a:latin typeface="Cambria"/>
                <a:cs typeface="Cambria"/>
              </a:rPr>
              <a:t>wilayah, </a:t>
            </a:r>
            <a:r>
              <a:rPr sz="2950" spc="65" dirty="0">
                <a:solidFill>
                  <a:srgbClr val="34372E"/>
                </a:solidFill>
                <a:latin typeface="Cambria"/>
                <a:cs typeface="Cambria"/>
              </a:rPr>
              <a:t> </a:t>
            </a:r>
            <a:r>
              <a:rPr sz="2950" spc="135" dirty="0">
                <a:solidFill>
                  <a:srgbClr val="34372E"/>
                </a:solidFill>
                <a:latin typeface="Cambria"/>
                <a:cs typeface="Cambria"/>
              </a:rPr>
              <a:t>atau</a:t>
            </a:r>
            <a:r>
              <a:rPr sz="2950" spc="80" dirty="0">
                <a:solidFill>
                  <a:srgbClr val="34372E"/>
                </a:solidFill>
                <a:latin typeface="Cambria"/>
                <a:cs typeface="Cambria"/>
              </a:rPr>
              <a:t> </a:t>
            </a:r>
            <a:r>
              <a:rPr sz="2950" spc="90" dirty="0">
                <a:solidFill>
                  <a:srgbClr val="34372E"/>
                </a:solidFill>
                <a:latin typeface="Cambria"/>
                <a:cs typeface="Cambria"/>
              </a:rPr>
              <a:t>negara."</a:t>
            </a:r>
            <a:endParaRPr sz="29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9" y="5679947"/>
            <a:ext cx="42875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-30" dirty="0">
                <a:solidFill>
                  <a:srgbClr val="D81A07"/>
                </a:solidFill>
                <a:latin typeface="Palatino Linotype"/>
                <a:cs typeface="Palatino Linotype"/>
              </a:rPr>
              <a:t>Definisi</a:t>
            </a:r>
            <a:r>
              <a:rPr sz="4500" b="1" spc="-65" dirty="0">
                <a:solidFill>
                  <a:srgbClr val="D81A07"/>
                </a:solidFill>
                <a:latin typeface="Palatino Linotype"/>
                <a:cs typeface="Palatino Linotype"/>
              </a:rPr>
              <a:t> </a:t>
            </a:r>
            <a:r>
              <a:rPr sz="4500" b="1" spc="30" dirty="0">
                <a:solidFill>
                  <a:srgbClr val="D81A07"/>
                </a:solidFill>
                <a:latin typeface="Palatino Linotype"/>
                <a:cs typeface="Palatino Linotype"/>
              </a:rPr>
              <a:t>Budaya</a:t>
            </a:r>
            <a:endParaRPr sz="45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4664710" marR="5080">
              <a:lnSpc>
                <a:spcPct val="127299"/>
              </a:lnSpc>
              <a:spcBef>
                <a:spcPts val="165"/>
              </a:spcBef>
            </a:pPr>
            <a:r>
              <a:rPr sz="2100" spc="175" dirty="0">
                <a:solidFill>
                  <a:srgbClr val="34372E"/>
                </a:solidFill>
                <a:latin typeface="Trebuchet MS"/>
                <a:cs typeface="Trebuchet MS"/>
              </a:rPr>
              <a:t>Lehman, </a:t>
            </a:r>
            <a:r>
              <a:rPr sz="2100" spc="195" dirty="0">
                <a:solidFill>
                  <a:srgbClr val="34372E"/>
                </a:solidFill>
                <a:latin typeface="Trebuchet MS"/>
                <a:cs typeface="Trebuchet MS"/>
              </a:rPr>
              <a:t>Himstreet </a:t>
            </a:r>
            <a:r>
              <a:rPr sz="2100" spc="10" dirty="0">
                <a:solidFill>
                  <a:srgbClr val="34372E"/>
                </a:solidFill>
                <a:latin typeface="Trebuchet MS"/>
                <a:cs typeface="Trebuchet MS"/>
              </a:rPr>
              <a:t>&amp; </a:t>
            </a:r>
            <a:r>
              <a:rPr sz="2100" spc="204" dirty="0">
                <a:solidFill>
                  <a:srgbClr val="34372E"/>
                </a:solidFill>
                <a:latin typeface="Trebuchet MS"/>
                <a:cs typeface="Trebuchet MS"/>
              </a:rPr>
              <a:t>Baty  </a:t>
            </a:r>
            <a:r>
              <a:rPr sz="2400" b="0" spc="85" dirty="0">
                <a:solidFill>
                  <a:srgbClr val="34372E"/>
                </a:solidFill>
                <a:latin typeface="Arial"/>
                <a:cs typeface="Arial"/>
              </a:rPr>
              <a:t>Budaya </a:t>
            </a:r>
            <a:r>
              <a:rPr sz="2400" b="0" spc="80" dirty="0">
                <a:solidFill>
                  <a:srgbClr val="34372E"/>
                </a:solidFill>
                <a:latin typeface="Arial"/>
                <a:cs typeface="Arial"/>
              </a:rPr>
              <a:t>diartikan </a:t>
            </a:r>
            <a:r>
              <a:rPr sz="2400" b="0" spc="75" dirty="0">
                <a:solidFill>
                  <a:srgbClr val="34372E"/>
                </a:solidFill>
                <a:latin typeface="Arial"/>
                <a:cs typeface="Arial"/>
              </a:rPr>
              <a:t>sebagai  </a:t>
            </a:r>
            <a:r>
              <a:rPr sz="2400" b="0" spc="120" dirty="0">
                <a:solidFill>
                  <a:srgbClr val="34372E"/>
                </a:solidFill>
                <a:latin typeface="Arial"/>
                <a:cs typeface="Arial"/>
              </a:rPr>
              <a:t>sekumpulan </a:t>
            </a:r>
            <a:r>
              <a:rPr sz="2400" b="0" spc="110" dirty="0">
                <a:solidFill>
                  <a:srgbClr val="34372E"/>
                </a:solidFill>
                <a:latin typeface="Arial"/>
                <a:cs typeface="Arial"/>
              </a:rPr>
              <a:t>pengalaman  </a:t>
            </a:r>
            <a:r>
              <a:rPr sz="2400" b="0" spc="125" dirty="0">
                <a:solidFill>
                  <a:srgbClr val="34372E"/>
                </a:solidFill>
                <a:latin typeface="Arial"/>
                <a:cs typeface="Arial"/>
              </a:rPr>
              <a:t>hidup </a:t>
            </a:r>
            <a:r>
              <a:rPr sz="2400" b="0" spc="105" dirty="0">
                <a:solidFill>
                  <a:srgbClr val="34372E"/>
                </a:solidFill>
                <a:latin typeface="Arial"/>
                <a:cs typeface="Arial"/>
              </a:rPr>
              <a:t>yang </a:t>
            </a:r>
            <a:r>
              <a:rPr sz="2400" b="0" spc="60" dirty="0">
                <a:solidFill>
                  <a:srgbClr val="34372E"/>
                </a:solidFill>
                <a:latin typeface="Arial"/>
                <a:cs typeface="Arial"/>
              </a:rPr>
              <a:t>ada </a:t>
            </a:r>
            <a:r>
              <a:rPr sz="2400" b="0" spc="120" dirty="0">
                <a:solidFill>
                  <a:srgbClr val="34372E"/>
                </a:solidFill>
                <a:latin typeface="Arial"/>
                <a:cs typeface="Arial"/>
              </a:rPr>
              <a:t>dalam  </a:t>
            </a:r>
            <a:r>
              <a:rPr sz="2400" b="0" spc="80" dirty="0">
                <a:solidFill>
                  <a:srgbClr val="34372E"/>
                </a:solidFill>
                <a:latin typeface="Arial"/>
                <a:cs typeface="Arial"/>
              </a:rPr>
              <a:t>masyarakat </a:t>
            </a:r>
            <a:r>
              <a:rPr sz="2400" b="0" spc="110" dirty="0">
                <a:solidFill>
                  <a:srgbClr val="34372E"/>
                </a:solidFill>
                <a:latin typeface="Arial"/>
                <a:cs typeface="Arial"/>
              </a:rPr>
              <a:t>mereka</a:t>
            </a:r>
            <a:r>
              <a:rPr sz="2400" b="0" spc="-35" dirty="0">
                <a:solidFill>
                  <a:srgbClr val="34372E"/>
                </a:solidFill>
                <a:latin typeface="Arial"/>
                <a:cs typeface="Arial"/>
              </a:rPr>
              <a:t> </a:t>
            </a:r>
            <a:r>
              <a:rPr sz="2400" b="0" spc="45" dirty="0">
                <a:solidFill>
                  <a:srgbClr val="34372E"/>
                </a:solidFill>
                <a:latin typeface="Arial"/>
                <a:cs typeface="Arial"/>
              </a:rPr>
              <a:t>sendiri.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89220" y="3224895"/>
            <a:ext cx="4377055" cy="268859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959485" algn="l"/>
              </a:tabLst>
            </a:pPr>
            <a:r>
              <a:rPr sz="1800" b="1" spc="195" dirty="0">
                <a:solidFill>
                  <a:srgbClr val="34372E"/>
                </a:solidFill>
                <a:latin typeface="Trebuchet MS"/>
                <a:cs typeface="Trebuchet MS"/>
              </a:rPr>
              <a:t>Bovee	</a:t>
            </a:r>
            <a:r>
              <a:rPr sz="1800" b="1" spc="130" dirty="0">
                <a:solidFill>
                  <a:srgbClr val="34372E"/>
                </a:solidFill>
                <a:latin typeface="Trebuchet MS"/>
                <a:cs typeface="Trebuchet MS"/>
              </a:rPr>
              <a:t>Thill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25000"/>
              </a:lnSpc>
              <a:spcBef>
                <a:spcPts val="150"/>
              </a:spcBef>
            </a:pPr>
            <a:r>
              <a:rPr sz="2400" spc="85" dirty="0">
                <a:solidFill>
                  <a:srgbClr val="34372E"/>
                </a:solidFill>
                <a:latin typeface="Arial"/>
                <a:cs typeface="Arial"/>
              </a:rPr>
              <a:t>Budaya </a:t>
            </a:r>
            <a:r>
              <a:rPr sz="2400" spc="80" dirty="0">
                <a:solidFill>
                  <a:srgbClr val="34372E"/>
                </a:solidFill>
                <a:latin typeface="Arial"/>
                <a:cs typeface="Arial"/>
              </a:rPr>
              <a:t>adalah </a:t>
            </a:r>
            <a:r>
              <a:rPr sz="2400" spc="110" dirty="0">
                <a:solidFill>
                  <a:srgbClr val="34372E"/>
                </a:solidFill>
                <a:latin typeface="Arial"/>
                <a:cs typeface="Arial"/>
              </a:rPr>
              <a:t>system  </a:t>
            </a:r>
            <a:r>
              <a:rPr sz="2400" spc="70" dirty="0">
                <a:solidFill>
                  <a:srgbClr val="34372E"/>
                </a:solidFill>
                <a:latin typeface="Arial"/>
                <a:cs typeface="Arial"/>
              </a:rPr>
              <a:t>sharing </a:t>
            </a:r>
            <a:r>
              <a:rPr sz="2400" spc="75" dirty="0">
                <a:solidFill>
                  <a:srgbClr val="34372E"/>
                </a:solidFill>
                <a:latin typeface="Arial"/>
                <a:cs typeface="Arial"/>
              </a:rPr>
              <a:t>atau </a:t>
            </a:r>
            <a:r>
              <a:rPr sz="2400" spc="120" dirty="0">
                <a:solidFill>
                  <a:srgbClr val="34372E"/>
                </a:solidFill>
                <a:latin typeface="Arial"/>
                <a:cs typeface="Arial"/>
              </a:rPr>
              <a:t>simbol-simbol,  </a:t>
            </a:r>
            <a:r>
              <a:rPr sz="2400" spc="80" dirty="0">
                <a:solidFill>
                  <a:srgbClr val="34372E"/>
                </a:solidFill>
                <a:latin typeface="Arial"/>
                <a:cs typeface="Arial"/>
              </a:rPr>
              <a:t>kepercayaan, </a:t>
            </a:r>
            <a:r>
              <a:rPr sz="2400" spc="40" dirty="0">
                <a:solidFill>
                  <a:srgbClr val="34372E"/>
                </a:solidFill>
                <a:latin typeface="Arial"/>
                <a:cs typeface="Arial"/>
              </a:rPr>
              <a:t>sikap,</a:t>
            </a:r>
            <a:r>
              <a:rPr sz="2400" spc="-55" dirty="0">
                <a:solidFill>
                  <a:srgbClr val="34372E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34372E"/>
                </a:solidFill>
                <a:latin typeface="Arial"/>
                <a:cs typeface="Arial"/>
              </a:rPr>
              <a:t>nilai-nilai,  harapan </a:t>
            </a:r>
            <a:r>
              <a:rPr sz="2400" spc="95" dirty="0">
                <a:solidFill>
                  <a:srgbClr val="34372E"/>
                </a:solidFill>
                <a:latin typeface="Arial"/>
                <a:cs typeface="Arial"/>
              </a:rPr>
              <a:t>dan </a:t>
            </a:r>
            <a:r>
              <a:rPr sz="2400" spc="125" dirty="0">
                <a:solidFill>
                  <a:srgbClr val="34372E"/>
                </a:solidFill>
                <a:latin typeface="Arial"/>
                <a:cs typeface="Arial"/>
              </a:rPr>
              <a:t>norma-norma  </a:t>
            </a:r>
            <a:r>
              <a:rPr sz="2400" spc="85" dirty="0">
                <a:solidFill>
                  <a:srgbClr val="34372E"/>
                </a:solidFill>
                <a:latin typeface="Arial"/>
                <a:cs typeface="Arial"/>
              </a:rPr>
              <a:t>berprilaku.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640" y="0"/>
            <a:ext cx="3829049" cy="5035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01920" y="6572885"/>
            <a:ext cx="4000500" cy="0"/>
          </a:xfrm>
          <a:custGeom>
            <a:avLst/>
            <a:gdLst/>
            <a:ahLst/>
            <a:cxnLst/>
            <a:rect l="l" t="t" r="r" b="b"/>
            <a:pathLst>
              <a:path w="4000500">
                <a:moveTo>
                  <a:pt x="0" y="0"/>
                </a:moveTo>
                <a:lnTo>
                  <a:pt x="4000499" y="0"/>
                </a:lnTo>
              </a:path>
            </a:pathLst>
          </a:custGeom>
          <a:ln w="19049">
            <a:solidFill>
              <a:srgbClr val="3437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08853" y="1"/>
            <a:ext cx="2971799" cy="6582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8309" y="1056640"/>
            <a:ext cx="239395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95" dirty="0"/>
              <a:t>B</a:t>
            </a:r>
            <a:r>
              <a:rPr sz="4500" spc="-355" dirty="0"/>
              <a:t>U</a:t>
            </a:r>
            <a:r>
              <a:rPr sz="4500" spc="-204" dirty="0"/>
              <a:t>D</a:t>
            </a:r>
            <a:r>
              <a:rPr sz="4500" spc="-455" dirty="0"/>
              <a:t>A</a:t>
            </a:r>
            <a:r>
              <a:rPr sz="4500" spc="-155" dirty="0"/>
              <a:t>Y</a:t>
            </a:r>
            <a:r>
              <a:rPr sz="4500" spc="-500" dirty="0"/>
              <a:t>A</a:t>
            </a:r>
            <a:endParaRPr sz="4500"/>
          </a:p>
        </p:txBody>
      </p:sp>
      <p:sp>
        <p:nvSpPr>
          <p:cNvPr id="4" name="object 4"/>
          <p:cNvSpPr/>
          <p:nvPr/>
        </p:nvSpPr>
        <p:spPr>
          <a:xfrm>
            <a:off x="695959" y="2828925"/>
            <a:ext cx="81280" cy="81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5959" y="3225164"/>
            <a:ext cx="81280" cy="81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5959" y="3621404"/>
            <a:ext cx="81280" cy="81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5959" y="4017645"/>
            <a:ext cx="81280" cy="81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5959" y="4810125"/>
            <a:ext cx="81280" cy="81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5959" y="5206365"/>
            <a:ext cx="81280" cy="81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5959" y="5602604"/>
            <a:ext cx="81280" cy="81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5959" y="5998845"/>
            <a:ext cx="81280" cy="81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5939" y="2091453"/>
            <a:ext cx="5048885" cy="4491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225" dirty="0">
                <a:solidFill>
                  <a:srgbClr val="34372E"/>
                </a:solidFill>
                <a:latin typeface="Trebuchet MS"/>
                <a:cs typeface="Trebuchet MS"/>
              </a:rPr>
              <a:t>MENCAKUP</a:t>
            </a:r>
            <a:endParaRPr sz="2100">
              <a:latin typeface="Trebuchet MS"/>
              <a:cs typeface="Trebuchet MS"/>
            </a:endParaRPr>
          </a:p>
          <a:p>
            <a:pPr marL="359410" marR="593725">
              <a:lnSpc>
                <a:spcPct val="123800"/>
              </a:lnSpc>
              <a:spcBef>
                <a:spcPts val="1445"/>
              </a:spcBef>
            </a:pPr>
            <a:r>
              <a:rPr sz="2100" spc="95" dirty="0">
                <a:solidFill>
                  <a:srgbClr val="34372E"/>
                </a:solidFill>
                <a:latin typeface="Arial"/>
                <a:cs typeface="Arial"/>
              </a:rPr>
              <a:t>Sekumpulan </a:t>
            </a:r>
            <a:r>
              <a:rPr sz="2100" spc="100" dirty="0">
                <a:solidFill>
                  <a:srgbClr val="34372E"/>
                </a:solidFill>
                <a:latin typeface="Arial"/>
                <a:cs typeface="Arial"/>
              </a:rPr>
              <a:t>pengalaman</a:t>
            </a:r>
            <a:r>
              <a:rPr sz="2100" spc="-95" dirty="0">
                <a:solidFill>
                  <a:srgbClr val="34372E"/>
                </a:solidFill>
                <a:latin typeface="Arial"/>
                <a:cs typeface="Arial"/>
              </a:rPr>
              <a:t> </a:t>
            </a:r>
            <a:r>
              <a:rPr sz="2100" spc="110" dirty="0">
                <a:solidFill>
                  <a:srgbClr val="34372E"/>
                </a:solidFill>
                <a:latin typeface="Arial"/>
                <a:cs typeface="Arial"/>
              </a:rPr>
              <a:t>hidup  </a:t>
            </a:r>
            <a:r>
              <a:rPr sz="2100" spc="90" dirty="0">
                <a:solidFill>
                  <a:srgbClr val="34372E"/>
                </a:solidFill>
                <a:latin typeface="Arial"/>
                <a:cs typeface="Arial"/>
              </a:rPr>
              <a:t>Pemrograman</a:t>
            </a:r>
            <a:r>
              <a:rPr sz="2100" spc="30" dirty="0">
                <a:solidFill>
                  <a:srgbClr val="34372E"/>
                </a:solidFill>
                <a:latin typeface="Arial"/>
                <a:cs typeface="Arial"/>
              </a:rPr>
              <a:t> </a:t>
            </a:r>
            <a:r>
              <a:rPr sz="2100" spc="105" dirty="0">
                <a:solidFill>
                  <a:srgbClr val="34372E"/>
                </a:solidFill>
                <a:latin typeface="Arial"/>
                <a:cs typeface="Arial"/>
              </a:rPr>
              <a:t>kolektif</a:t>
            </a:r>
            <a:endParaRPr sz="2100">
              <a:latin typeface="Arial"/>
              <a:cs typeface="Arial"/>
            </a:endParaRPr>
          </a:p>
          <a:p>
            <a:pPr marL="359410">
              <a:lnSpc>
                <a:spcPct val="100000"/>
              </a:lnSpc>
              <a:spcBef>
                <a:spcPts val="600"/>
              </a:spcBef>
            </a:pPr>
            <a:r>
              <a:rPr sz="2100" spc="80" dirty="0">
                <a:solidFill>
                  <a:srgbClr val="34372E"/>
                </a:solidFill>
                <a:latin typeface="Arial"/>
                <a:cs typeface="Arial"/>
              </a:rPr>
              <a:t>System</a:t>
            </a:r>
            <a:r>
              <a:rPr sz="2100" spc="30" dirty="0">
                <a:solidFill>
                  <a:srgbClr val="34372E"/>
                </a:solidFill>
                <a:latin typeface="Arial"/>
                <a:cs typeface="Arial"/>
              </a:rPr>
              <a:t> </a:t>
            </a:r>
            <a:r>
              <a:rPr sz="2100" spc="65" dirty="0">
                <a:solidFill>
                  <a:srgbClr val="34372E"/>
                </a:solidFill>
                <a:latin typeface="Arial"/>
                <a:cs typeface="Arial"/>
              </a:rPr>
              <a:t>sharing</a:t>
            </a:r>
            <a:endParaRPr sz="2100">
              <a:latin typeface="Arial"/>
              <a:cs typeface="Arial"/>
            </a:endParaRPr>
          </a:p>
          <a:p>
            <a:pPr marL="359410" marR="5080">
              <a:lnSpc>
                <a:spcPct val="123800"/>
              </a:lnSpc>
            </a:pPr>
            <a:r>
              <a:rPr sz="2100" spc="70" dirty="0">
                <a:solidFill>
                  <a:srgbClr val="34372E"/>
                </a:solidFill>
                <a:latin typeface="Arial"/>
                <a:cs typeface="Arial"/>
              </a:rPr>
              <a:t>Tipikal karakteristik </a:t>
            </a:r>
            <a:r>
              <a:rPr sz="2100" spc="90" dirty="0">
                <a:solidFill>
                  <a:srgbClr val="34372E"/>
                </a:solidFill>
                <a:latin typeface="Arial"/>
                <a:cs typeface="Arial"/>
              </a:rPr>
              <a:t>perilaku </a:t>
            </a:r>
            <a:r>
              <a:rPr sz="2100" spc="75" dirty="0">
                <a:solidFill>
                  <a:srgbClr val="34372E"/>
                </a:solidFill>
                <a:latin typeface="Arial"/>
                <a:cs typeface="Arial"/>
              </a:rPr>
              <a:t>setiap  </a:t>
            </a:r>
            <a:r>
              <a:rPr sz="2100" spc="90" dirty="0">
                <a:solidFill>
                  <a:srgbClr val="34372E"/>
                </a:solidFill>
                <a:latin typeface="Arial"/>
                <a:cs typeface="Arial"/>
              </a:rPr>
              <a:t>individu yang </a:t>
            </a:r>
            <a:r>
              <a:rPr sz="2100" spc="55" dirty="0">
                <a:solidFill>
                  <a:srgbClr val="34372E"/>
                </a:solidFill>
                <a:latin typeface="Arial"/>
                <a:cs typeface="Arial"/>
              </a:rPr>
              <a:t>ada </a:t>
            </a:r>
            <a:r>
              <a:rPr sz="2100" spc="105" dirty="0">
                <a:solidFill>
                  <a:srgbClr val="34372E"/>
                </a:solidFill>
                <a:latin typeface="Arial"/>
                <a:cs typeface="Arial"/>
              </a:rPr>
              <a:t>dalam</a:t>
            </a:r>
            <a:r>
              <a:rPr sz="2100" spc="-125" dirty="0">
                <a:solidFill>
                  <a:srgbClr val="34372E"/>
                </a:solidFill>
                <a:latin typeface="Arial"/>
                <a:cs typeface="Arial"/>
              </a:rPr>
              <a:t> </a:t>
            </a:r>
            <a:r>
              <a:rPr sz="2100" spc="70" dirty="0">
                <a:solidFill>
                  <a:srgbClr val="34372E"/>
                </a:solidFill>
                <a:latin typeface="Arial"/>
                <a:cs typeface="Arial"/>
              </a:rPr>
              <a:t>masyarakat  </a:t>
            </a:r>
            <a:r>
              <a:rPr sz="2100" spc="80" dirty="0">
                <a:solidFill>
                  <a:srgbClr val="34372E"/>
                </a:solidFill>
                <a:latin typeface="Arial"/>
                <a:cs typeface="Arial"/>
              </a:rPr>
              <a:t>Termasuk </a:t>
            </a:r>
            <a:r>
              <a:rPr sz="2100" spc="75" dirty="0">
                <a:solidFill>
                  <a:srgbClr val="34372E"/>
                </a:solidFill>
                <a:latin typeface="Arial"/>
                <a:cs typeface="Arial"/>
              </a:rPr>
              <a:t>bagaimana </a:t>
            </a:r>
            <a:r>
              <a:rPr sz="2100" spc="95" dirty="0">
                <a:solidFill>
                  <a:srgbClr val="34372E"/>
                </a:solidFill>
                <a:latin typeface="Arial"/>
                <a:cs typeface="Arial"/>
              </a:rPr>
              <a:t>sitem </a:t>
            </a:r>
            <a:r>
              <a:rPr sz="2100" spc="55" dirty="0">
                <a:solidFill>
                  <a:srgbClr val="34372E"/>
                </a:solidFill>
                <a:latin typeface="Arial"/>
                <a:cs typeface="Arial"/>
              </a:rPr>
              <a:t>nilai  </a:t>
            </a:r>
            <a:r>
              <a:rPr sz="2100" spc="95" dirty="0">
                <a:solidFill>
                  <a:srgbClr val="34372E"/>
                </a:solidFill>
                <a:latin typeface="Arial"/>
                <a:cs typeface="Arial"/>
              </a:rPr>
              <a:t>norma</a:t>
            </a:r>
            <a:endParaRPr sz="2100">
              <a:latin typeface="Arial"/>
              <a:cs typeface="Arial"/>
            </a:endParaRPr>
          </a:p>
          <a:p>
            <a:pPr marL="359410">
              <a:lnSpc>
                <a:spcPct val="100000"/>
              </a:lnSpc>
              <a:spcBef>
                <a:spcPts val="600"/>
              </a:spcBef>
            </a:pPr>
            <a:r>
              <a:rPr sz="2100" spc="110" dirty="0">
                <a:solidFill>
                  <a:srgbClr val="34372E"/>
                </a:solidFill>
                <a:latin typeface="Arial"/>
                <a:cs typeface="Arial"/>
              </a:rPr>
              <a:t>Simbol-simbol</a:t>
            </a:r>
            <a:endParaRPr sz="2100">
              <a:latin typeface="Arial"/>
              <a:cs typeface="Arial"/>
            </a:endParaRPr>
          </a:p>
          <a:p>
            <a:pPr marL="359410" marR="478790">
              <a:lnSpc>
                <a:spcPct val="123800"/>
              </a:lnSpc>
            </a:pPr>
            <a:r>
              <a:rPr sz="2100" spc="80" dirty="0">
                <a:solidFill>
                  <a:srgbClr val="34372E"/>
                </a:solidFill>
                <a:latin typeface="Arial"/>
                <a:cs typeface="Arial"/>
              </a:rPr>
              <a:t>dan </a:t>
            </a:r>
            <a:r>
              <a:rPr sz="2100" spc="85" dirty="0">
                <a:solidFill>
                  <a:srgbClr val="34372E"/>
                </a:solidFill>
                <a:latin typeface="Arial"/>
                <a:cs typeface="Arial"/>
              </a:rPr>
              <a:t>kepercayaan </a:t>
            </a:r>
            <a:r>
              <a:rPr sz="2100" spc="65" dirty="0">
                <a:solidFill>
                  <a:srgbClr val="34372E"/>
                </a:solidFill>
                <a:latin typeface="Arial"/>
                <a:cs typeface="Arial"/>
              </a:rPr>
              <a:t>atau</a:t>
            </a:r>
            <a:r>
              <a:rPr sz="2100" spc="-110" dirty="0">
                <a:solidFill>
                  <a:srgbClr val="34372E"/>
                </a:solidFill>
                <a:latin typeface="Arial"/>
                <a:cs typeface="Arial"/>
              </a:rPr>
              <a:t> </a:t>
            </a:r>
            <a:r>
              <a:rPr sz="2100" spc="70" dirty="0">
                <a:solidFill>
                  <a:srgbClr val="34372E"/>
                </a:solidFill>
                <a:latin typeface="Arial"/>
                <a:cs typeface="Arial"/>
              </a:rPr>
              <a:t>keyakinan  </a:t>
            </a:r>
            <a:r>
              <a:rPr sz="2100" spc="95" dirty="0">
                <a:solidFill>
                  <a:srgbClr val="34372E"/>
                </a:solidFill>
                <a:latin typeface="Arial"/>
                <a:cs typeface="Arial"/>
              </a:rPr>
              <a:t>mereka</a:t>
            </a:r>
            <a:r>
              <a:rPr sz="2100" spc="30" dirty="0">
                <a:solidFill>
                  <a:srgbClr val="34372E"/>
                </a:solidFill>
                <a:latin typeface="Arial"/>
                <a:cs typeface="Arial"/>
              </a:rPr>
              <a:t> </a:t>
            </a:r>
            <a:r>
              <a:rPr sz="2100" spc="95" dirty="0">
                <a:solidFill>
                  <a:srgbClr val="34372E"/>
                </a:solidFill>
                <a:latin typeface="Arial"/>
                <a:cs typeface="Arial"/>
              </a:rPr>
              <a:t>masing-masing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8639" y="741046"/>
            <a:ext cx="5143500" cy="0"/>
          </a:xfrm>
          <a:custGeom>
            <a:avLst/>
            <a:gdLst/>
            <a:ahLst/>
            <a:cxnLst/>
            <a:rect l="l" t="t" r="r" b="b"/>
            <a:pathLst>
              <a:path w="5143500">
                <a:moveTo>
                  <a:pt x="0" y="0"/>
                </a:moveTo>
                <a:lnTo>
                  <a:pt x="5143499" y="0"/>
                </a:lnTo>
              </a:path>
            </a:pathLst>
          </a:custGeom>
          <a:ln w="19049">
            <a:solidFill>
              <a:srgbClr val="3437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7312" rIns="0" bIns="0" rtlCol="0">
            <a:spAutoFit/>
          </a:bodyPr>
          <a:lstStyle/>
          <a:p>
            <a:pPr marL="4468495" marR="5080" algn="r">
              <a:lnSpc>
                <a:spcPts val="7659"/>
              </a:lnSpc>
              <a:spcBef>
                <a:spcPts val="100"/>
              </a:spcBef>
            </a:pPr>
            <a:r>
              <a:rPr spc="-300" dirty="0"/>
              <a:t>K</a:t>
            </a:r>
            <a:r>
              <a:rPr spc="114" dirty="0"/>
              <a:t>o</a:t>
            </a:r>
            <a:r>
              <a:rPr spc="160" dirty="0"/>
              <a:t>m</a:t>
            </a:r>
            <a:r>
              <a:rPr spc="-10" dirty="0"/>
              <a:t>p</a:t>
            </a:r>
            <a:r>
              <a:rPr spc="114" dirty="0"/>
              <a:t>o</a:t>
            </a:r>
            <a:r>
              <a:rPr spc="80" dirty="0"/>
              <a:t>n</a:t>
            </a:r>
            <a:r>
              <a:rPr spc="85" dirty="0"/>
              <a:t>e</a:t>
            </a:r>
            <a:r>
              <a:rPr spc="20" dirty="0"/>
              <a:t>n</a:t>
            </a:r>
          </a:p>
          <a:p>
            <a:pPr marL="4468495" marR="5080" algn="r">
              <a:lnSpc>
                <a:spcPts val="7659"/>
              </a:lnSpc>
            </a:pPr>
            <a:r>
              <a:rPr spc="130" dirty="0"/>
              <a:t>B</a:t>
            </a:r>
            <a:r>
              <a:rPr spc="25" dirty="0"/>
              <a:t>u</a:t>
            </a:r>
            <a:r>
              <a:rPr spc="-25" dirty="0"/>
              <a:t>d</a:t>
            </a:r>
            <a:r>
              <a:rPr spc="175" dirty="0"/>
              <a:t>a</a:t>
            </a:r>
            <a:r>
              <a:rPr spc="-180" dirty="0"/>
              <a:t>y</a:t>
            </a:r>
            <a:r>
              <a:rPr spc="114" dirty="0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9201" y="718727"/>
            <a:ext cx="339090" cy="13512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495"/>
              </a:lnSpc>
            </a:pPr>
            <a:r>
              <a:rPr sz="2100" b="1" spc="105" dirty="0">
                <a:solidFill>
                  <a:srgbClr val="34372E"/>
                </a:solidFill>
                <a:latin typeface="Trebuchet MS"/>
                <a:cs typeface="Trebuchet MS"/>
              </a:rPr>
              <a:t>CATEOR</a:t>
            </a:r>
            <a:r>
              <a:rPr sz="2100" b="1" dirty="0">
                <a:solidFill>
                  <a:srgbClr val="34372E"/>
                </a:solidFill>
                <a:latin typeface="Trebuchet MS"/>
                <a:cs typeface="Trebuchet MS"/>
              </a:rPr>
              <a:t>A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7189" y="2999077"/>
            <a:ext cx="3958590" cy="322389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323215" indent="-269240">
              <a:lnSpc>
                <a:spcPct val="100000"/>
              </a:lnSpc>
              <a:spcBef>
                <a:spcPts val="935"/>
              </a:spcBef>
              <a:buFont typeface="Arial"/>
              <a:buAutoNum type="arabicPeriod"/>
              <a:tabLst>
                <a:tab pos="323850" algn="l"/>
              </a:tabLst>
            </a:pPr>
            <a:r>
              <a:rPr sz="2800" b="1" spc="170" dirty="0">
                <a:solidFill>
                  <a:srgbClr val="34372E"/>
                </a:solidFill>
                <a:latin typeface="Trebuchet MS"/>
                <a:cs typeface="Trebuchet MS"/>
              </a:rPr>
              <a:t>Budaya</a:t>
            </a:r>
            <a:r>
              <a:rPr sz="2800" b="1" spc="-70" dirty="0">
                <a:solidFill>
                  <a:srgbClr val="34372E"/>
                </a:solidFill>
                <a:latin typeface="Trebuchet MS"/>
                <a:cs typeface="Trebuchet MS"/>
              </a:rPr>
              <a:t> </a:t>
            </a:r>
            <a:r>
              <a:rPr sz="2800" b="1" spc="100" dirty="0">
                <a:solidFill>
                  <a:srgbClr val="34372E"/>
                </a:solidFill>
                <a:latin typeface="Trebuchet MS"/>
                <a:cs typeface="Trebuchet MS"/>
              </a:rPr>
              <a:t>Material</a:t>
            </a:r>
            <a:endParaRPr sz="2800">
              <a:latin typeface="Trebuchet MS"/>
              <a:cs typeface="Trebuchet MS"/>
            </a:endParaRPr>
          </a:p>
          <a:p>
            <a:pPr marL="323215" indent="-302260">
              <a:lnSpc>
                <a:spcPct val="100000"/>
              </a:lnSpc>
              <a:spcBef>
                <a:spcPts val="835"/>
              </a:spcBef>
              <a:buFont typeface="Arial"/>
              <a:buAutoNum type="arabicPeriod"/>
              <a:tabLst>
                <a:tab pos="323850" algn="l"/>
              </a:tabLst>
            </a:pPr>
            <a:r>
              <a:rPr sz="2800" b="1" spc="125" dirty="0">
                <a:solidFill>
                  <a:srgbClr val="34372E"/>
                </a:solidFill>
                <a:latin typeface="Trebuchet MS"/>
                <a:cs typeface="Trebuchet MS"/>
              </a:rPr>
              <a:t>Organisasi</a:t>
            </a:r>
            <a:r>
              <a:rPr sz="2800" b="1" spc="-70" dirty="0">
                <a:solidFill>
                  <a:srgbClr val="34372E"/>
                </a:solidFill>
                <a:latin typeface="Trebuchet MS"/>
                <a:cs typeface="Trebuchet MS"/>
              </a:rPr>
              <a:t> </a:t>
            </a:r>
            <a:r>
              <a:rPr sz="2800" b="1" spc="150" dirty="0">
                <a:solidFill>
                  <a:srgbClr val="34372E"/>
                </a:solidFill>
                <a:latin typeface="Trebuchet MS"/>
                <a:cs typeface="Trebuchet MS"/>
              </a:rPr>
              <a:t>Sosial</a:t>
            </a:r>
            <a:endParaRPr sz="2800">
              <a:latin typeface="Trebuchet MS"/>
              <a:cs typeface="Trebuchet MS"/>
            </a:endParaRPr>
          </a:p>
          <a:p>
            <a:pPr marL="323215" indent="-307340">
              <a:lnSpc>
                <a:spcPct val="100000"/>
              </a:lnSpc>
              <a:spcBef>
                <a:spcPts val="840"/>
              </a:spcBef>
              <a:buFont typeface="Arial"/>
              <a:buAutoNum type="arabicPeriod"/>
              <a:tabLst>
                <a:tab pos="323850" algn="l"/>
              </a:tabLst>
            </a:pPr>
            <a:r>
              <a:rPr sz="2800" b="1" spc="140" dirty="0">
                <a:solidFill>
                  <a:srgbClr val="34372E"/>
                </a:solidFill>
                <a:latin typeface="Trebuchet MS"/>
                <a:cs typeface="Trebuchet MS"/>
              </a:rPr>
              <a:t>Sistem</a:t>
            </a:r>
            <a:r>
              <a:rPr sz="2800" b="1" spc="-125" dirty="0">
                <a:solidFill>
                  <a:srgbClr val="34372E"/>
                </a:solidFill>
                <a:latin typeface="Trebuchet MS"/>
                <a:cs typeface="Trebuchet MS"/>
              </a:rPr>
              <a:t> </a:t>
            </a:r>
            <a:r>
              <a:rPr sz="2800" b="1" spc="130" dirty="0">
                <a:solidFill>
                  <a:srgbClr val="34372E"/>
                </a:solidFill>
                <a:latin typeface="Trebuchet MS"/>
                <a:cs typeface="Trebuchet MS"/>
              </a:rPr>
              <a:t>Kepercayaan</a:t>
            </a:r>
            <a:endParaRPr sz="2800">
              <a:latin typeface="Trebuchet MS"/>
              <a:cs typeface="Trebuchet MS"/>
            </a:endParaRPr>
          </a:p>
          <a:p>
            <a:pPr marL="323215">
              <a:lnSpc>
                <a:spcPct val="100000"/>
              </a:lnSpc>
              <a:spcBef>
                <a:spcPts val="835"/>
              </a:spcBef>
            </a:pPr>
            <a:r>
              <a:rPr sz="2800" b="1" spc="180" dirty="0">
                <a:solidFill>
                  <a:srgbClr val="34372E"/>
                </a:solidFill>
                <a:latin typeface="Trebuchet MS"/>
                <a:cs typeface="Trebuchet MS"/>
              </a:rPr>
              <a:t>/Keyakinan</a:t>
            </a:r>
            <a:endParaRPr sz="2800">
              <a:latin typeface="Trebuchet MS"/>
              <a:cs typeface="Trebuchet MS"/>
            </a:endParaRPr>
          </a:p>
          <a:p>
            <a:pPr marL="323215" indent="-311150">
              <a:lnSpc>
                <a:spcPct val="100000"/>
              </a:lnSpc>
              <a:spcBef>
                <a:spcPts val="835"/>
              </a:spcBef>
              <a:buFont typeface="Arial"/>
              <a:buAutoNum type="arabicPeriod" startAt="4"/>
              <a:tabLst>
                <a:tab pos="323850" algn="l"/>
              </a:tabLst>
            </a:pPr>
            <a:r>
              <a:rPr sz="2800" b="1" spc="85" dirty="0">
                <a:solidFill>
                  <a:srgbClr val="34372E"/>
                </a:solidFill>
                <a:latin typeface="Trebuchet MS"/>
                <a:cs typeface="Trebuchet MS"/>
              </a:rPr>
              <a:t>Estetika</a:t>
            </a:r>
            <a:endParaRPr sz="2800">
              <a:latin typeface="Trebuchet MS"/>
              <a:cs typeface="Trebuchet MS"/>
            </a:endParaRPr>
          </a:p>
          <a:p>
            <a:pPr marL="323215" indent="-311150">
              <a:lnSpc>
                <a:spcPct val="100000"/>
              </a:lnSpc>
              <a:spcBef>
                <a:spcPts val="840"/>
              </a:spcBef>
              <a:buFont typeface="Arial"/>
              <a:buAutoNum type="arabicPeriod" startAt="4"/>
              <a:tabLst>
                <a:tab pos="323850" algn="l"/>
              </a:tabLst>
            </a:pPr>
            <a:r>
              <a:rPr sz="2800" b="1" spc="175" dirty="0">
                <a:solidFill>
                  <a:srgbClr val="34372E"/>
                </a:solidFill>
                <a:latin typeface="Trebuchet MS"/>
                <a:cs typeface="Trebuchet MS"/>
              </a:rPr>
              <a:t>Bahasa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38099" y="3712285"/>
            <a:ext cx="1266825" cy="1266190"/>
          </a:xfrm>
          <a:custGeom>
            <a:avLst/>
            <a:gdLst/>
            <a:ahLst/>
            <a:cxnLst/>
            <a:rect l="l" t="t" r="r" b="b"/>
            <a:pathLst>
              <a:path w="1266825" h="1266189">
                <a:moveTo>
                  <a:pt x="680004" y="1264919"/>
                </a:moveTo>
                <a:lnTo>
                  <a:pt x="586820" y="1264919"/>
                </a:lnTo>
                <a:lnTo>
                  <a:pt x="571327" y="1263649"/>
                </a:lnTo>
                <a:lnTo>
                  <a:pt x="555871" y="1261109"/>
                </a:lnTo>
                <a:lnTo>
                  <a:pt x="540471" y="1259839"/>
                </a:lnTo>
                <a:lnTo>
                  <a:pt x="525127" y="1257299"/>
                </a:lnTo>
                <a:lnTo>
                  <a:pt x="509839" y="1253489"/>
                </a:lnTo>
                <a:lnTo>
                  <a:pt x="494626" y="1250949"/>
                </a:lnTo>
                <a:lnTo>
                  <a:pt x="449542" y="1239519"/>
                </a:lnTo>
                <a:lnTo>
                  <a:pt x="405454" y="1224279"/>
                </a:lnTo>
                <a:lnTo>
                  <a:pt x="348627" y="1198879"/>
                </a:lnTo>
                <a:lnTo>
                  <a:pt x="294542" y="1168399"/>
                </a:lnTo>
                <a:lnTo>
                  <a:pt x="256088" y="1141729"/>
                </a:lnTo>
                <a:lnTo>
                  <a:pt x="243720" y="1131569"/>
                </a:lnTo>
                <a:lnTo>
                  <a:pt x="231579" y="1122679"/>
                </a:lnTo>
                <a:lnTo>
                  <a:pt x="219680" y="1112519"/>
                </a:lnTo>
                <a:lnTo>
                  <a:pt x="208038" y="1102359"/>
                </a:lnTo>
                <a:lnTo>
                  <a:pt x="196652" y="1090929"/>
                </a:lnTo>
                <a:lnTo>
                  <a:pt x="185522" y="1080769"/>
                </a:lnTo>
                <a:lnTo>
                  <a:pt x="153789" y="1046479"/>
                </a:lnTo>
                <a:lnTo>
                  <a:pt x="124650" y="1009649"/>
                </a:lnTo>
                <a:lnTo>
                  <a:pt x="98268" y="971549"/>
                </a:lnTo>
                <a:lnTo>
                  <a:pt x="74792" y="930909"/>
                </a:lnTo>
                <a:lnTo>
                  <a:pt x="54342" y="888999"/>
                </a:lnTo>
                <a:lnTo>
                  <a:pt x="37026" y="845819"/>
                </a:lnTo>
                <a:lnTo>
                  <a:pt x="31970" y="831849"/>
                </a:lnTo>
                <a:lnTo>
                  <a:pt x="18982" y="786129"/>
                </a:lnTo>
                <a:lnTo>
                  <a:pt x="9324" y="741679"/>
                </a:lnTo>
                <a:lnTo>
                  <a:pt x="3050" y="694689"/>
                </a:lnTo>
                <a:lnTo>
                  <a:pt x="190" y="647699"/>
                </a:lnTo>
                <a:lnTo>
                  <a:pt x="0" y="632459"/>
                </a:lnTo>
                <a:lnTo>
                  <a:pt x="190" y="617219"/>
                </a:lnTo>
                <a:lnTo>
                  <a:pt x="3050" y="570229"/>
                </a:lnTo>
                <a:lnTo>
                  <a:pt x="9324" y="524509"/>
                </a:lnTo>
                <a:lnTo>
                  <a:pt x="18982" y="478789"/>
                </a:lnTo>
                <a:lnTo>
                  <a:pt x="31970" y="434339"/>
                </a:lnTo>
                <a:lnTo>
                  <a:pt x="37026" y="419099"/>
                </a:lnTo>
                <a:lnTo>
                  <a:pt x="42441" y="405129"/>
                </a:lnTo>
                <a:lnTo>
                  <a:pt x="48215" y="389889"/>
                </a:lnTo>
                <a:lnTo>
                  <a:pt x="54342" y="375919"/>
                </a:lnTo>
                <a:lnTo>
                  <a:pt x="74792" y="334009"/>
                </a:lnTo>
                <a:lnTo>
                  <a:pt x="90116" y="307339"/>
                </a:lnTo>
                <a:lnTo>
                  <a:pt x="98268" y="293369"/>
                </a:lnTo>
                <a:lnTo>
                  <a:pt x="124650" y="255269"/>
                </a:lnTo>
                <a:lnTo>
                  <a:pt x="143777" y="231139"/>
                </a:lnTo>
                <a:lnTo>
                  <a:pt x="153789" y="218439"/>
                </a:lnTo>
                <a:lnTo>
                  <a:pt x="164084" y="207009"/>
                </a:lnTo>
                <a:lnTo>
                  <a:pt x="174661" y="195579"/>
                </a:lnTo>
                <a:lnTo>
                  <a:pt x="185522" y="185419"/>
                </a:lnTo>
                <a:lnTo>
                  <a:pt x="196652" y="173989"/>
                </a:lnTo>
                <a:lnTo>
                  <a:pt x="231579" y="143509"/>
                </a:lnTo>
                <a:lnTo>
                  <a:pt x="256088" y="124459"/>
                </a:lnTo>
                <a:lnTo>
                  <a:pt x="268684" y="114299"/>
                </a:lnTo>
                <a:lnTo>
                  <a:pt x="281507" y="106679"/>
                </a:lnTo>
                <a:lnTo>
                  <a:pt x="294542" y="97789"/>
                </a:lnTo>
                <a:lnTo>
                  <a:pt x="307773" y="88899"/>
                </a:lnTo>
                <a:lnTo>
                  <a:pt x="334823" y="73659"/>
                </a:lnTo>
                <a:lnTo>
                  <a:pt x="348627" y="67309"/>
                </a:lnTo>
                <a:lnTo>
                  <a:pt x="362593" y="59689"/>
                </a:lnTo>
                <a:lnTo>
                  <a:pt x="391015" y="46989"/>
                </a:lnTo>
                <a:lnTo>
                  <a:pt x="449542" y="26669"/>
                </a:lnTo>
                <a:lnTo>
                  <a:pt x="464477" y="22859"/>
                </a:lnTo>
                <a:lnTo>
                  <a:pt x="479505" y="17779"/>
                </a:lnTo>
                <a:lnTo>
                  <a:pt x="494626" y="15239"/>
                </a:lnTo>
                <a:lnTo>
                  <a:pt x="509839" y="11429"/>
                </a:lnTo>
                <a:lnTo>
                  <a:pt x="555871" y="3809"/>
                </a:lnTo>
                <a:lnTo>
                  <a:pt x="602332" y="0"/>
                </a:lnTo>
                <a:lnTo>
                  <a:pt x="664492" y="0"/>
                </a:lnTo>
                <a:lnTo>
                  <a:pt x="710953" y="3809"/>
                </a:lnTo>
                <a:lnTo>
                  <a:pt x="756985" y="11429"/>
                </a:lnTo>
                <a:lnTo>
                  <a:pt x="772198" y="15239"/>
                </a:lnTo>
                <a:lnTo>
                  <a:pt x="787319" y="17779"/>
                </a:lnTo>
                <a:lnTo>
                  <a:pt x="802347" y="22859"/>
                </a:lnTo>
                <a:lnTo>
                  <a:pt x="817282" y="26669"/>
                </a:lnTo>
                <a:lnTo>
                  <a:pt x="875808" y="46989"/>
                </a:lnTo>
                <a:lnTo>
                  <a:pt x="904231" y="59689"/>
                </a:lnTo>
                <a:lnTo>
                  <a:pt x="918197" y="67309"/>
                </a:lnTo>
                <a:lnTo>
                  <a:pt x="932000" y="73659"/>
                </a:lnTo>
                <a:lnTo>
                  <a:pt x="959051" y="88899"/>
                </a:lnTo>
                <a:lnTo>
                  <a:pt x="972282" y="97789"/>
                </a:lnTo>
                <a:lnTo>
                  <a:pt x="985317" y="106679"/>
                </a:lnTo>
                <a:lnTo>
                  <a:pt x="998140" y="114299"/>
                </a:lnTo>
                <a:lnTo>
                  <a:pt x="1010736" y="124459"/>
                </a:lnTo>
                <a:lnTo>
                  <a:pt x="1023104" y="133349"/>
                </a:lnTo>
                <a:lnTo>
                  <a:pt x="1035245" y="143509"/>
                </a:lnTo>
                <a:lnTo>
                  <a:pt x="1047143" y="153669"/>
                </a:lnTo>
                <a:lnTo>
                  <a:pt x="1058786" y="163829"/>
                </a:lnTo>
                <a:lnTo>
                  <a:pt x="1070172" y="173989"/>
                </a:lnTo>
                <a:lnTo>
                  <a:pt x="1081302" y="185419"/>
                </a:lnTo>
                <a:lnTo>
                  <a:pt x="1092162" y="195579"/>
                </a:lnTo>
                <a:lnTo>
                  <a:pt x="1102740" y="207009"/>
                </a:lnTo>
                <a:lnTo>
                  <a:pt x="1113034" y="218439"/>
                </a:lnTo>
                <a:lnTo>
                  <a:pt x="1123046" y="231139"/>
                </a:lnTo>
                <a:lnTo>
                  <a:pt x="1132763" y="242569"/>
                </a:lnTo>
                <a:lnTo>
                  <a:pt x="1160075" y="280669"/>
                </a:lnTo>
                <a:lnTo>
                  <a:pt x="1176708" y="307339"/>
                </a:lnTo>
                <a:lnTo>
                  <a:pt x="1184534" y="320039"/>
                </a:lnTo>
                <a:lnTo>
                  <a:pt x="1206010" y="361949"/>
                </a:lnTo>
                <a:lnTo>
                  <a:pt x="1224383" y="405129"/>
                </a:lnTo>
                <a:lnTo>
                  <a:pt x="1229798" y="419099"/>
                </a:lnTo>
                <a:lnTo>
                  <a:pt x="1234854" y="434339"/>
                </a:lnTo>
                <a:lnTo>
                  <a:pt x="1239550" y="448309"/>
                </a:lnTo>
                <a:lnTo>
                  <a:pt x="1243881" y="463549"/>
                </a:lnTo>
                <a:lnTo>
                  <a:pt x="1254653" y="509269"/>
                </a:lnTo>
                <a:lnTo>
                  <a:pt x="1262060" y="554989"/>
                </a:lnTo>
                <a:lnTo>
                  <a:pt x="1266062" y="601979"/>
                </a:lnTo>
                <a:lnTo>
                  <a:pt x="1266824" y="632459"/>
                </a:lnTo>
                <a:lnTo>
                  <a:pt x="1266634" y="647699"/>
                </a:lnTo>
                <a:lnTo>
                  <a:pt x="1263774" y="694689"/>
                </a:lnTo>
                <a:lnTo>
                  <a:pt x="1257500" y="741679"/>
                </a:lnTo>
                <a:lnTo>
                  <a:pt x="1247842" y="786129"/>
                </a:lnTo>
                <a:lnTo>
                  <a:pt x="1234854" y="831849"/>
                </a:lnTo>
                <a:lnTo>
                  <a:pt x="1229798" y="845819"/>
                </a:lnTo>
                <a:lnTo>
                  <a:pt x="1224383" y="861059"/>
                </a:lnTo>
                <a:lnTo>
                  <a:pt x="1206010" y="902969"/>
                </a:lnTo>
                <a:lnTo>
                  <a:pt x="1184534" y="944879"/>
                </a:lnTo>
                <a:lnTo>
                  <a:pt x="1160075" y="984249"/>
                </a:lnTo>
                <a:lnTo>
                  <a:pt x="1132763" y="1022349"/>
                </a:lnTo>
                <a:lnTo>
                  <a:pt x="1102740" y="1057909"/>
                </a:lnTo>
                <a:lnTo>
                  <a:pt x="1070172" y="1090929"/>
                </a:lnTo>
                <a:lnTo>
                  <a:pt x="1058786" y="1102359"/>
                </a:lnTo>
                <a:lnTo>
                  <a:pt x="1047143" y="1112519"/>
                </a:lnTo>
                <a:lnTo>
                  <a:pt x="1035245" y="1122679"/>
                </a:lnTo>
                <a:lnTo>
                  <a:pt x="1023104" y="1131569"/>
                </a:lnTo>
                <a:lnTo>
                  <a:pt x="1010736" y="1141729"/>
                </a:lnTo>
                <a:lnTo>
                  <a:pt x="972282" y="1168399"/>
                </a:lnTo>
                <a:lnTo>
                  <a:pt x="918197" y="1198879"/>
                </a:lnTo>
                <a:lnTo>
                  <a:pt x="861370" y="1224279"/>
                </a:lnTo>
                <a:lnTo>
                  <a:pt x="817282" y="1239519"/>
                </a:lnTo>
                <a:lnTo>
                  <a:pt x="772198" y="1250949"/>
                </a:lnTo>
                <a:lnTo>
                  <a:pt x="756985" y="1253489"/>
                </a:lnTo>
                <a:lnTo>
                  <a:pt x="741697" y="1257299"/>
                </a:lnTo>
                <a:lnTo>
                  <a:pt x="726353" y="1259839"/>
                </a:lnTo>
                <a:lnTo>
                  <a:pt x="710953" y="1261109"/>
                </a:lnTo>
                <a:lnTo>
                  <a:pt x="695497" y="1263649"/>
                </a:lnTo>
                <a:lnTo>
                  <a:pt x="680004" y="1264919"/>
                </a:lnTo>
                <a:close/>
              </a:path>
              <a:path w="1266825" h="1266189">
                <a:moveTo>
                  <a:pt x="648961" y="1266189"/>
                </a:moveTo>
                <a:lnTo>
                  <a:pt x="617863" y="1266189"/>
                </a:lnTo>
                <a:lnTo>
                  <a:pt x="602332" y="1264919"/>
                </a:lnTo>
                <a:lnTo>
                  <a:pt x="664492" y="1264919"/>
                </a:lnTo>
                <a:lnTo>
                  <a:pt x="648961" y="1266189"/>
                </a:lnTo>
                <a:close/>
              </a:path>
            </a:pathLst>
          </a:custGeom>
          <a:solidFill>
            <a:srgbClr val="343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02989" y="3712285"/>
            <a:ext cx="1266825" cy="1266190"/>
          </a:xfrm>
          <a:custGeom>
            <a:avLst/>
            <a:gdLst/>
            <a:ahLst/>
            <a:cxnLst/>
            <a:rect l="l" t="t" r="r" b="b"/>
            <a:pathLst>
              <a:path w="1266825" h="1266189">
                <a:moveTo>
                  <a:pt x="680004" y="1264919"/>
                </a:moveTo>
                <a:lnTo>
                  <a:pt x="586820" y="1264919"/>
                </a:lnTo>
                <a:lnTo>
                  <a:pt x="571327" y="1263649"/>
                </a:lnTo>
                <a:lnTo>
                  <a:pt x="555871" y="1261109"/>
                </a:lnTo>
                <a:lnTo>
                  <a:pt x="540471" y="1259839"/>
                </a:lnTo>
                <a:lnTo>
                  <a:pt x="525127" y="1257299"/>
                </a:lnTo>
                <a:lnTo>
                  <a:pt x="509839" y="1253489"/>
                </a:lnTo>
                <a:lnTo>
                  <a:pt x="494626" y="1250949"/>
                </a:lnTo>
                <a:lnTo>
                  <a:pt x="449542" y="1239519"/>
                </a:lnTo>
                <a:lnTo>
                  <a:pt x="405454" y="1224279"/>
                </a:lnTo>
                <a:lnTo>
                  <a:pt x="348627" y="1198879"/>
                </a:lnTo>
                <a:lnTo>
                  <a:pt x="294542" y="1168399"/>
                </a:lnTo>
                <a:lnTo>
                  <a:pt x="256088" y="1141729"/>
                </a:lnTo>
                <a:lnTo>
                  <a:pt x="243720" y="1131569"/>
                </a:lnTo>
                <a:lnTo>
                  <a:pt x="231579" y="1122679"/>
                </a:lnTo>
                <a:lnTo>
                  <a:pt x="219680" y="1112519"/>
                </a:lnTo>
                <a:lnTo>
                  <a:pt x="208038" y="1102359"/>
                </a:lnTo>
                <a:lnTo>
                  <a:pt x="196652" y="1090929"/>
                </a:lnTo>
                <a:lnTo>
                  <a:pt x="185522" y="1080769"/>
                </a:lnTo>
                <a:lnTo>
                  <a:pt x="153789" y="1046479"/>
                </a:lnTo>
                <a:lnTo>
                  <a:pt x="124650" y="1009649"/>
                </a:lnTo>
                <a:lnTo>
                  <a:pt x="98268" y="971549"/>
                </a:lnTo>
                <a:lnTo>
                  <a:pt x="74792" y="930909"/>
                </a:lnTo>
                <a:lnTo>
                  <a:pt x="54342" y="888999"/>
                </a:lnTo>
                <a:lnTo>
                  <a:pt x="37026" y="845819"/>
                </a:lnTo>
                <a:lnTo>
                  <a:pt x="31970" y="831849"/>
                </a:lnTo>
                <a:lnTo>
                  <a:pt x="18982" y="786129"/>
                </a:lnTo>
                <a:lnTo>
                  <a:pt x="9324" y="741679"/>
                </a:lnTo>
                <a:lnTo>
                  <a:pt x="3050" y="694689"/>
                </a:lnTo>
                <a:lnTo>
                  <a:pt x="190" y="647699"/>
                </a:lnTo>
                <a:lnTo>
                  <a:pt x="0" y="632459"/>
                </a:lnTo>
                <a:lnTo>
                  <a:pt x="190" y="617219"/>
                </a:lnTo>
                <a:lnTo>
                  <a:pt x="3050" y="570229"/>
                </a:lnTo>
                <a:lnTo>
                  <a:pt x="9324" y="524509"/>
                </a:lnTo>
                <a:lnTo>
                  <a:pt x="18982" y="478789"/>
                </a:lnTo>
                <a:lnTo>
                  <a:pt x="31970" y="434339"/>
                </a:lnTo>
                <a:lnTo>
                  <a:pt x="37026" y="419099"/>
                </a:lnTo>
                <a:lnTo>
                  <a:pt x="42441" y="405129"/>
                </a:lnTo>
                <a:lnTo>
                  <a:pt x="48215" y="389889"/>
                </a:lnTo>
                <a:lnTo>
                  <a:pt x="54342" y="375919"/>
                </a:lnTo>
                <a:lnTo>
                  <a:pt x="74792" y="334009"/>
                </a:lnTo>
                <a:lnTo>
                  <a:pt x="90116" y="307339"/>
                </a:lnTo>
                <a:lnTo>
                  <a:pt x="98268" y="293369"/>
                </a:lnTo>
                <a:lnTo>
                  <a:pt x="124650" y="255269"/>
                </a:lnTo>
                <a:lnTo>
                  <a:pt x="143777" y="231139"/>
                </a:lnTo>
                <a:lnTo>
                  <a:pt x="153789" y="218439"/>
                </a:lnTo>
                <a:lnTo>
                  <a:pt x="164084" y="207009"/>
                </a:lnTo>
                <a:lnTo>
                  <a:pt x="174661" y="195579"/>
                </a:lnTo>
                <a:lnTo>
                  <a:pt x="185522" y="185419"/>
                </a:lnTo>
                <a:lnTo>
                  <a:pt x="196652" y="173989"/>
                </a:lnTo>
                <a:lnTo>
                  <a:pt x="231579" y="143509"/>
                </a:lnTo>
                <a:lnTo>
                  <a:pt x="256088" y="124459"/>
                </a:lnTo>
                <a:lnTo>
                  <a:pt x="268684" y="114299"/>
                </a:lnTo>
                <a:lnTo>
                  <a:pt x="281507" y="106679"/>
                </a:lnTo>
                <a:lnTo>
                  <a:pt x="294542" y="97789"/>
                </a:lnTo>
                <a:lnTo>
                  <a:pt x="307773" y="88899"/>
                </a:lnTo>
                <a:lnTo>
                  <a:pt x="334823" y="73659"/>
                </a:lnTo>
                <a:lnTo>
                  <a:pt x="348627" y="67309"/>
                </a:lnTo>
                <a:lnTo>
                  <a:pt x="362593" y="59689"/>
                </a:lnTo>
                <a:lnTo>
                  <a:pt x="391015" y="46989"/>
                </a:lnTo>
                <a:lnTo>
                  <a:pt x="449542" y="26669"/>
                </a:lnTo>
                <a:lnTo>
                  <a:pt x="464477" y="22859"/>
                </a:lnTo>
                <a:lnTo>
                  <a:pt x="479505" y="17779"/>
                </a:lnTo>
                <a:lnTo>
                  <a:pt x="494626" y="15239"/>
                </a:lnTo>
                <a:lnTo>
                  <a:pt x="509839" y="11429"/>
                </a:lnTo>
                <a:lnTo>
                  <a:pt x="555871" y="3809"/>
                </a:lnTo>
                <a:lnTo>
                  <a:pt x="602332" y="0"/>
                </a:lnTo>
                <a:lnTo>
                  <a:pt x="664492" y="0"/>
                </a:lnTo>
                <a:lnTo>
                  <a:pt x="710953" y="3809"/>
                </a:lnTo>
                <a:lnTo>
                  <a:pt x="756985" y="11429"/>
                </a:lnTo>
                <a:lnTo>
                  <a:pt x="772198" y="15239"/>
                </a:lnTo>
                <a:lnTo>
                  <a:pt x="787319" y="17779"/>
                </a:lnTo>
                <a:lnTo>
                  <a:pt x="802347" y="22859"/>
                </a:lnTo>
                <a:lnTo>
                  <a:pt x="817282" y="26669"/>
                </a:lnTo>
                <a:lnTo>
                  <a:pt x="875808" y="46989"/>
                </a:lnTo>
                <a:lnTo>
                  <a:pt x="904231" y="59689"/>
                </a:lnTo>
                <a:lnTo>
                  <a:pt x="918197" y="67309"/>
                </a:lnTo>
                <a:lnTo>
                  <a:pt x="932000" y="73659"/>
                </a:lnTo>
                <a:lnTo>
                  <a:pt x="959051" y="88899"/>
                </a:lnTo>
                <a:lnTo>
                  <a:pt x="972282" y="97789"/>
                </a:lnTo>
                <a:lnTo>
                  <a:pt x="985317" y="106679"/>
                </a:lnTo>
                <a:lnTo>
                  <a:pt x="998140" y="114299"/>
                </a:lnTo>
                <a:lnTo>
                  <a:pt x="1010736" y="124459"/>
                </a:lnTo>
                <a:lnTo>
                  <a:pt x="1023104" y="133349"/>
                </a:lnTo>
                <a:lnTo>
                  <a:pt x="1035245" y="143509"/>
                </a:lnTo>
                <a:lnTo>
                  <a:pt x="1047143" y="153669"/>
                </a:lnTo>
                <a:lnTo>
                  <a:pt x="1058786" y="163829"/>
                </a:lnTo>
                <a:lnTo>
                  <a:pt x="1070172" y="173989"/>
                </a:lnTo>
                <a:lnTo>
                  <a:pt x="1081302" y="185419"/>
                </a:lnTo>
                <a:lnTo>
                  <a:pt x="1092162" y="195579"/>
                </a:lnTo>
                <a:lnTo>
                  <a:pt x="1102740" y="207009"/>
                </a:lnTo>
                <a:lnTo>
                  <a:pt x="1113034" y="218439"/>
                </a:lnTo>
                <a:lnTo>
                  <a:pt x="1123046" y="231139"/>
                </a:lnTo>
                <a:lnTo>
                  <a:pt x="1132763" y="242569"/>
                </a:lnTo>
                <a:lnTo>
                  <a:pt x="1160075" y="280669"/>
                </a:lnTo>
                <a:lnTo>
                  <a:pt x="1176708" y="307339"/>
                </a:lnTo>
                <a:lnTo>
                  <a:pt x="1184534" y="320039"/>
                </a:lnTo>
                <a:lnTo>
                  <a:pt x="1206010" y="361949"/>
                </a:lnTo>
                <a:lnTo>
                  <a:pt x="1224383" y="405129"/>
                </a:lnTo>
                <a:lnTo>
                  <a:pt x="1229798" y="419099"/>
                </a:lnTo>
                <a:lnTo>
                  <a:pt x="1234854" y="434339"/>
                </a:lnTo>
                <a:lnTo>
                  <a:pt x="1239550" y="448309"/>
                </a:lnTo>
                <a:lnTo>
                  <a:pt x="1243881" y="463549"/>
                </a:lnTo>
                <a:lnTo>
                  <a:pt x="1254653" y="509269"/>
                </a:lnTo>
                <a:lnTo>
                  <a:pt x="1262060" y="554989"/>
                </a:lnTo>
                <a:lnTo>
                  <a:pt x="1266062" y="601979"/>
                </a:lnTo>
                <a:lnTo>
                  <a:pt x="1266824" y="632459"/>
                </a:lnTo>
                <a:lnTo>
                  <a:pt x="1266634" y="647699"/>
                </a:lnTo>
                <a:lnTo>
                  <a:pt x="1263774" y="694689"/>
                </a:lnTo>
                <a:lnTo>
                  <a:pt x="1257500" y="741679"/>
                </a:lnTo>
                <a:lnTo>
                  <a:pt x="1247842" y="786129"/>
                </a:lnTo>
                <a:lnTo>
                  <a:pt x="1234854" y="831849"/>
                </a:lnTo>
                <a:lnTo>
                  <a:pt x="1229798" y="845819"/>
                </a:lnTo>
                <a:lnTo>
                  <a:pt x="1224383" y="861059"/>
                </a:lnTo>
                <a:lnTo>
                  <a:pt x="1206010" y="902969"/>
                </a:lnTo>
                <a:lnTo>
                  <a:pt x="1184534" y="944879"/>
                </a:lnTo>
                <a:lnTo>
                  <a:pt x="1160075" y="984249"/>
                </a:lnTo>
                <a:lnTo>
                  <a:pt x="1132763" y="1022349"/>
                </a:lnTo>
                <a:lnTo>
                  <a:pt x="1102740" y="1057909"/>
                </a:lnTo>
                <a:lnTo>
                  <a:pt x="1070172" y="1090929"/>
                </a:lnTo>
                <a:lnTo>
                  <a:pt x="1058786" y="1102359"/>
                </a:lnTo>
                <a:lnTo>
                  <a:pt x="1047143" y="1112519"/>
                </a:lnTo>
                <a:lnTo>
                  <a:pt x="1035245" y="1122679"/>
                </a:lnTo>
                <a:lnTo>
                  <a:pt x="1023104" y="1131569"/>
                </a:lnTo>
                <a:lnTo>
                  <a:pt x="1010736" y="1141729"/>
                </a:lnTo>
                <a:lnTo>
                  <a:pt x="972282" y="1168399"/>
                </a:lnTo>
                <a:lnTo>
                  <a:pt x="918197" y="1198879"/>
                </a:lnTo>
                <a:lnTo>
                  <a:pt x="861370" y="1224279"/>
                </a:lnTo>
                <a:lnTo>
                  <a:pt x="817282" y="1239519"/>
                </a:lnTo>
                <a:lnTo>
                  <a:pt x="772198" y="1250949"/>
                </a:lnTo>
                <a:lnTo>
                  <a:pt x="756985" y="1253489"/>
                </a:lnTo>
                <a:lnTo>
                  <a:pt x="741697" y="1257299"/>
                </a:lnTo>
                <a:lnTo>
                  <a:pt x="726353" y="1259839"/>
                </a:lnTo>
                <a:lnTo>
                  <a:pt x="710953" y="1261109"/>
                </a:lnTo>
                <a:lnTo>
                  <a:pt x="695497" y="1263649"/>
                </a:lnTo>
                <a:lnTo>
                  <a:pt x="680004" y="1264919"/>
                </a:lnTo>
                <a:close/>
              </a:path>
              <a:path w="1266825" h="1266189">
                <a:moveTo>
                  <a:pt x="648961" y="1266189"/>
                </a:moveTo>
                <a:lnTo>
                  <a:pt x="617863" y="1266189"/>
                </a:lnTo>
                <a:lnTo>
                  <a:pt x="602332" y="1264919"/>
                </a:lnTo>
                <a:lnTo>
                  <a:pt x="664492" y="1264919"/>
                </a:lnTo>
                <a:lnTo>
                  <a:pt x="648961" y="1266189"/>
                </a:lnTo>
                <a:close/>
              </a:path>
            </a:pathLst>
          </a:custGeom>
          <a:solidFill>
            <a:srgbClr val="2F2E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38099" y="5094315"/>
            <a:ext cx="1266825" cy="1266190"/>
          </a:xfrm>
          <a:custGeom>
            <a:avLst/>
            <a:gdLst/>
            <a:ahLst/>
            <a:cxnLst/>
            <a:rect l="l" t="t" r="r" b="b"/>
            <a:pathLst>
              <a:path w="1266825" h="1266189">
                <a:moveTo>
                  <a:pt x="680004" y="1264919"/>
                </a:moveTo>
                <a:lnTo>
                  <a:pt x="586820" y="1264919"/>
                </a:lnTo>
                <a:lnTo>
                  <a:pt x="571327" y="1263649"/>
                </a:lnTo>
                <a:lnTo>
                  <a:pt x="555871" y="1261109"/>
                </a:lnTo>
                <a:lnTo>
                  <a:pt x="540471" y="1259839"/>
                </a:lnTo>
                <a:lnTo>
                  <a:pt x="525127" y="1257299"/>
                </a:lnTo>
                <a:lnTo>
                  <a:pt x="509839" y="1253489"/>
                </a:lnTo>
                <a:lnTo>
                  <a:pt x="494626" y="1250949"/>
                </a:lnTo>
                <a:lnTo>
                  <a:pt x="449542" y="1239519"/>
                </a:lnTo>
                <a:lnTo>
                  <a:pt x="405454" y="1224279"/>
                </a:lnTo>
                <a:lnTo>
                  <a:pt x="348627" y="1198879"/>
                </a:lnTo>
                <a:lnTo>
                  <a:pt x="294542" y="1168399"/>
                </a:lnTo>
                <a:lnTo>
                  <a:pt x="256088" y="1141729"/>
                </a:lnTo>
                <a:lnTo>
                  <a:pt x="243720" y="1131569"/>
                </a:lnTo>
                <a:lnTo>
                  <a:pt x="231579" y="1122679"/>
                </a:lnTo>
                <a:lnTo>
                  <a:pt x="219680" y="1112519"/>
                </a:lnTo>
                <a:lnTo>
                  <a:pt x="208038" y="1102359"/>
                </a:lnTo>
                <a:lnTo>
                  <a:pt x="196652" y="1090929"/>
                </a:lnTo>
                <a:lnTo>
                  <a:pt x="185522" y="1080769"/>
                </a:lnTo>
                <a:lnTo>
                  <a:pt x="153789" y="1046479"/>
                </a:lnTo>
                <a:lnTo>
                  <a:pt x="124650" y="1009649"/>
                </a:lnTo>
                <a:lnTo>
                  <a:pt x="98268" y="971549"/>
                </a:lnTo>
                <a:lnTo>
                  <a:pt x="74792" y="930909"/>
                </a:lnTo>
                <a:lnTo>
                  <a:pt x="54342" y="888999"/>
                </a:lnTo>
                <a:lnTo>
                  <a:pt x="37026" y="845819"/>
                </a:lnTo>
                <a:lnTo>
                  <a:pt x="31970" y="831849"/>
                </a:lnTo>
                <a:lnTo>
                  <a:pt x="18982" y="786129"/>
                </a:lnTo>
                <a:lnTo>
                  <a:pt x="9324" y="741679"/>
                </a:lnTo>
                <a:lnTo>
                  <a:pt x="3050" y="694689"/>
                </a:lnTo>
                <a:lnTo>
                  <a:pt x="190" y="647699"/>
                </a:lnTo>
                <a:lnTo>
                  <a:pt x="0" y="632459"/>
                </a:lnTo>
                <a:lnTo>
                  <a:pt x="190" y="617219"/>
                </a:lnTo>
                <a:lnTo>
                  <a:pt x="3050" y="570229"/>
                </a:lnTo>
                <a:lnTo>
                  <a:pt x="9324" y="524509"/>
                </a:lnTo>
                <a:lnTo>
                  <a:pt x="18982" y="478789"/>
                </a:lnTo>
                <a:lnTo>
                  <a:pt x="31970" y="434339"/>
                </a:lnTo>
                <a:lnTo>
                  <a:pt x="37026" y="419099"/>
                </a:lnTo>
                <a:lnTo>
                  <a:pt x="42441" y="405129"/>
                </a:lnTo>
                <a:lnTo>
                  <a:pt x="48215" y="389889"/>
                </a:lnTo>
                <a:lnTo>
                  <a:pt x="54342" y="375919"/>
                </a:lnTo>
                <a:lnTo>
                  <a:pt x="74792" y="334009"/>
                </a:lnTo>
                <a:lnTo>
                  <a:pt x="90116" y="307339"/>
                </a:lnTo>
                <a:lnTo>
                  <a:pt x="98268" y="293369"/>
                </a:lnTo>
                <a:lnTo>
                  <a:pt x="124650" y="255269"/>
                </a:lnTo>
                <a:lnTo>
                  <a:pt x="143777" y="231139"/>
                </a:lnTo>
                <a:lnTo>
                  <a:pt x="153789" y="218439"/>
                </a:lnTo>
                <a:lnTo>
                  <a:pt x="164084" y="207009"/>
                </a:lnTo>
                <a:lnTo>
                  <a:pt x="174661" y="195579"/>
                </a:lnTo>
                <a:lnTo>
                  <a:pt x="185522" y="185419"/>
                </a:lnTo>
                <a:lnTo>
                  <a:pt x="196652" y="173989"/>
                </a:lnTo>
                <a:lnTo>
                  <a:pt x="231579" y="143509"/>
                </a:lnTo>
                <a:lnTo>
                  <a:pt x="256088" y="124459"/>
                </a:lnTo>
                <a:lnTo>
                  <a:pt x="268684" y="114299"/>
                </a:lnTo>
                <a:lnTo>
                  <a:pt x="281507" y="106679"/>
                </a:lnTo>
                <a:lnTo>
                  <a:pt x="294542" y="97789"/>
                </a:lnTo>
                <a:lnTo>
                  <a:pt x="307773" y="88899"/>
                </a:lnTo>
                <a:lnTo>
                  <a:pt x="334823" y="73659"/>
                </a:lnTo>
                <a:lnTo>
                  <a:pt x="348627" y="67309"/>
                </a:lnTo>
                <a:lnTo>
                  <a:pt x="362593" y="59689"/>
                </a:lnTo>
                <a:lnTo>
                  <a:pt x="391015" y="46989"/>
                </a:lnTo>
                <a:lnTo>
                  <a:pt x="449542" y="26669"/>
                </a:lnTo>
                <a:lnTo>
                  <a:pt x="464477" y="22859"/>
                </a:lnTo>
                <a:lnTo>
                  <a:pt x="479505" y="17779"/>
                </a:lnTo>
                <a:lnTo>
                  <a:pt x="494626" y="15239"/>
                </a:lnTo>
                <a:lnTo>
                  <a:pt x="509839" y="11429"/>
                </a:lnTo>
                <a:lnTo>
                  <a:pt x="555871" y="3809"/>
                </a:lnTo>
                <a:lnTo>
                  <a:pt x="602332" y="0"/>
                </a:lnTo>
                <a:lnTo>
                  <a:pt x="664492" y="0"/>
                </a:lnTo>
                <a:lnTo>
                  <a:pt x="710953" y="3809"/>
                </a:lnTo>
                <a:lnTo>
                  <a:pt x="756985" y="11429"/>
                </a:lnTo>
                <a:lnTo>
                  <a:pt x="772198" y="15239"/>
                </a:lnTo>
                <a:lnTo>
                  <a:pt x="787319" y="17779"/>
                </a:lnTo>
                <a:lnTo>
                  <a:pt x="802347" y="22859"/>
                </a:lnTo>
                <a:lnTo>
                  <a:pt x="817282" y="26669"/>
                </a:lnTo>
                <a:lnTo>
                  <a:pt x="875808" y="46989"/>
                </a:lnTo>
                <a:lnTo>
                  <a:pt x="904231" y="59689"/>
                </a:lnTo>
                <a:lnTo>
                  <a:pt x="918197" y="67309"/>
                </a:lnTo>
                <a:lnTo>
                  <a:pt x="932000" y="73659"/>
                </a:lnTo>
                <a:lnTo>
                  <a:pt x="959051" y="88899"/>
                </a:lnTo>
                <a:lnTo>
                  <a:pt x="972282" y="97789"/>
                </a:lnTo>
                <a:lnTo>
                  <a:pt x="985317" y="106679"/>
                </a:lnTo>
                <a:lnTo>
                  <a:pt x="998140" y="114299"/>
                </a:lnTo>
                <a:lnTo>
                  <a:pt x="1010736" y="124459"/>
                </a:lnTo>
                <a:lnTo>
                  <a:pt x="1023104" y="133349"/>
                </a:lnTo>
                <a:lnTo>
                  <a:pt x="1035245" y="143509"/>
                </a:lnTo>
                <a:lnTo>
                  <a:pt x="1047143" y="153669"/>
                </a:lnTo>
                <a:lnTo>
                  <a:pt x="1058786" y="163829"/>
                </a:lnTo>
                <a:lnTo>
                  <a:pt x="1070172" y="173989"/>
                </a:lnTo>
                <a:lnTo>
                  <a:pt x="1081302" y="185419"/>
                </a:lnTo>
                <a:lnTo>
                  <a:pt x="1092162" y="195579"/>
                </a:lnTo>
                <a:lnTo>
                  <a:pt x="1102740" y="207009"/>
                </a:lnTo>
                <a:lnTo>
                  <a:pt x="1113034" y="218439"/>
                </a:lnTo>
                <a:lnTo>
                  <a:pt x="1123046" y="231139"/>
                </a:lnTo>
                <a:lnTo>
                  <a:pt x="1132763" y="242569"/>
                </a:lnTo>
                <a:lnTo>
                  <a:pt x="1160075" y="280669"/>
                </a:lnTo>
                <a:lnTo>
                  <a:pt x="1176708" y="307339"/>
                </a:lnTo>
                <a:lnTo>
                  <a:pt x="1184534" y="320039"/>
                </a:lnTo>
                <a:lnTo>
                  <a:pt x="1206010" y="361949"/>
                </a:lnTo>
                <a:lnTo>
                  <a:pt x="1224383" y="405129"/>
                </a:lnTo>
                <a:lnTo>
                  <a:pt x="1229798" y="419099"/>
                </a:lnTo>
                <a:lnTo>
                  <a:pt x="1234854" y="434339"/>
                </a:lnTo>
                <a:lnTo>
                  <a:pt x="1239550" y="448309"/>
                </a:lnTo>
                <a:lnTo>
                  <a:pt x="1243881" y="463549"/>
                </a:lnTo>
                <a:lnTo>
                  <a:pt x="1254653" y="509269"/>
                </a:lnTo>
                <a:lnTo>
                  <a:pt x="1262060" y="554989"/>
                </a:lnTo>
                <a:lnTo>
                  <a:pt x="1266062" y="601979"/>
                </a:lnTo>
                <a:lnTo>
                  <a:pt x="1266824" y="632459"/>
                </a:lnTo>
                <a:lnTo>
                  <a:pt x="1266634" y="647699"/>
                </a:lnTo>
                <a:lnTo>
                  <a:pt x="1263774" y="694689"/>
                </a:lnTo>
                <a:lnTo>
                  <a:pt x="1257500" y="741679"/>
                </a:lnTo>
                <a:lnTo>
                  <a:pt x="1247842" y="786129"/>
                </a:lnTo>
                <a:lnTo>
                  <a:pt x="1234854" y="831849"/>
                </a:lnTo>
                <a:lnTo>
                  <a:pt x="1229798" y="845819"/>
                </a:lnTo>
                <a:lnTo>
                  <a:pt x="1224383" y="861059"/>
                </a:lnTo>
                <a:lnTo>
                  <a:pt x="1206010" y="902969"/>
                </a:lnTo>
                <a:lnTo>
                  <a:pt x="1184534" y="944879"/>
                </a:lnTo>
                <a:lnTo>
                  <a:pt x="1160075" y="984249"/>
                </a:lnTo>
                <a:lnTo>
                  <a:pt x="1132763" y="1022349"/>
                </a:lnTo>
                <a:lnTo>
                  <a:pt x="1102740" y="1057909"/>
                </a:lnTo>
                <a:lnTo>
                  <a:pt x="1070172" y="1090929"/>
                </a:lnTo>
                <a:lnTo>
                  <a:pt x="1058786" y="1102359"/>
                </a:lnTo>
                <a:lnTo>
                  <a:pt x="1047143" y="1112519"/>
                </a:lnTo>
                <a:lnTo>
                  <a:pt x="1035245" y="1122679"/>
                </a:lnTo>
                <a:lnTo>
                  <a:pt x="1023104" y="1131569"/>
                </a:lnTo>
                <a:lnTo>
                  <a:pt x="1010736" y="1141729"/>
                </a:lnTo>
                <a:lnTo>
                  <a:pt x="972282" y="1168399"/>
                </a:lnTo>
                <a:lnTo>
                  <a:pt x="918197" y="1198879"/>
                </a:lnTo>
                <a:lnTo>
                  <a:pt x="861370" y="1224279"/>
                </a:lnTo>
                <a:lnTo>
                  <a:pt x="817282" y="1239519"/>
                </a:lnTo>
                <a:lnTo>
                  <a:pt x="772198" y="1250949"/>
                </a:lnTo>
                <a:lnTo>
                  <a:pt x="756985" y="1253489"/>
                </a:lnTo>
                <a:lnTo>
                  <a:pt x="741697" y="1257299"/>
                </a:lnTo>
                <a:lnTo>
                  <a:pt x="726353" y="1259839"/>
                </a:lnTo>
                <a:lnTo>
                  <a:pt x="710953" y="1261109"/>
                </a:lnTo>
                <a:lnTo>
                  <a:pt x="695497" y="1263649"/>
                </a:lnTo>
                <a:lnTo>
                  <a:pt x="680004" y="1264919"/>
                </a:lnTo>
                <a:close/>
              </a:path>
              <a:path w="1266825" h="1266189">
                <a:moveTo>
                  <a:pt x="648961" y="1266189"/>
                </a:moveTo>
                <a:lnTo>
                  <a:pt x="617863" y="1266189"/>
                </a:lnTo>
                <a:lnTo>
                  <a:pt x="602332" y="1264919"/>
                </a:lnTo>
                <a:lnTo>
                  <a:pt x="664492" y="1264919"/>
                </a:lnTo>
                <a:lnTo>
                  <a:pt x="648961" y="1266189"/>
                </a:lnTo>
                <a:close/>
              </a:path>
            </a:pathLst>
          </a:custGeom>
          <a:solidFill>
            <a:srgbClr val="343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02989" y="5094315"/>
            <a:ext cx="1266825" cy="1266190"/>
          </a:xfrm>
          <a:custGeom>
            <a:avLst/>
            <a:gdLst/>
            <a:ahLst/>
            <a:cxnLst/>
            <a:rect l="l" t="t" r="r" b="b"/>
            <a:pathLst>
              <a:path w="1266825" h="1266189">
                <a:moveTo>
                  <a:pt x="680004" y="1264919"/>
                </a:moveTo>
                <a:lnTo>
                  <a:pt x="586820" y="1264919"/>
                </a:lnTo>
                <a:lnTo>
                  <a:pt x="571327" y="1263649"/>
                </a:lnTo>
                <a:lnTo>
                  <a:pt x="555871" y="1261109"/>
                </a:lnTo>
                <a:lnTo>
                  <a:pt x="540471" y="1259839"/>
                </a:lnTo>
                <a:lnTo>
                  <a:pt x="525127" y="1257299"/>
                </a:lnTo>
                <a:lnTo>
                  <a:pt x="509839" y="1253489"/>
                </a:lnTo>
                <a:lnTo>
                  <a:pt x="494626" y="1250949"/>
                </a:lnTo>
                <a:lnTo>
                  <a:pt x="449542" y="1239519"/>
                </a:lnTo>
                <a:lnTo>
                  <a:pt x="405454" y="1224279"/>
                </a:lnTo>
                <a:lnTo>
                  <a:pt x="348627" y="1198879"/>
                </a:lnTo>
                <a:lnTo>
                  <a:pt x="294542" y="1168399"/>
                </a:lnTo>
                <a:lnTo>
                  <a:pt x="256088" y="1141729"/>
                </a:lnTo>
                <a:lnTo>
                  <a:pt x="243720" y="1131569"/>
                </a:lnTo>
                <a:lnTo>
                  <a:pt x="231579" y="1122679"/>
                </a:lnTo>
                <a:lnTo>
                  <a:pt x="219680" y="1112519"/>
                </a:lnTo>
                <a:lnTo>
                  <a:pt x="208038" y="1102359"/>
                </a:lnTo>
                <a:lnTo>
                  <a:pt x="196652" y="1090929"/>
                </a:lnTo>
                <a:lnTo>
                  <a:pt x="185522" y="1080769"/>
                </a:lnTo>
                <a:lnTo>
                  <a:pt x="153789" y="1046479"/>
                </a:lnTo>
                <a:lnTo>
                  <a:pt x="124650" y="1009649"/>
                </a:lnTo>
                <a:lnTo>
                  <a:pt x="98268" y="971549"/>
                </a:lnTo>
                <a:lnTo>
                  <a:pt x="74792" y="930909"/>
                </a:lnTo>
                <a:lnTo>
                  <a:pt x="54342" y="888999"/>
                </a:lnTo>
                <a:lnTo>
                  <a:pt x="37026" y="845819"/>
                </a:lnTo>
                <a:lnTo>
                  <a:pt x="31970" y="831849"/>
                </a:lnTo>
                <a:lnTo>
                  <a:pt x="18982" y="786129"/>
                </a:lnTo>
                <a:lnTo>
                  <a:pt x="9324" y="741679"/>
                </a:lnTo>
                <a:lnTo>
                  <a:pt x="3050" y="694689"/>
                </a:lnTo>
                <a:lnTo>
                  <a:pt x="190" y="647699"/>
                </a:lnTo>
                <a:lnTo>
                  <a:pt x="0" y="632459"/>
                </a:lnTo>
                <a:lnTo>
                  <a:pt x="190" y="617219"/>
                </a:lnTo>
                <a:lnTo>
                  <a:pt x="3050" y="570229"/>
                </a:lnTo>
                <a:lnTo>
                  <a:pt x="9324" y="524509"/>
                </a:lnTo>
                <a:lnTo>
                  <a:pt x="18982" y="478789"/>
                </a:lnTo>
                <a:lnTo>
                  <a:pt x="31970" y="434339"/>
                </a:lnTo>
                <a:lnTo>
                  <a:pt x="37026" y="419099"/>
                </a:lnTo>
                <a:lnTo>
                  <a:pt x="42441" y="405129"/>
                </a:lnTo>
                <a:lnTo>
                  <a:pt x="48215" y="389889"/>
                </a:lnTo>
                <a:lnTo>
                  <a:pt x="54342" y="375919"/>
                </a:lnTo>
                <a:lnTo>
                  <a:pt x="74792" y="334009"/>
                </a:lnTo>
                <a:lnTo>
                  <a:pt x="90116" y="307339"/>
                </a:lnTo>
                <a:lnTo>
                  <a:pt x="98268" y="293369"/>
                </a:lnTo>
                <a:lnTo>
                  <a:pt x="124650" y="255269"/>
                </a:lnTo>
                <a:lnTo>
                  <a:pt x="143777" y="231139"/>
                </a:lnTo>
                <a:lnTo>
                  <a:pt x="153789" y="218439"/>
                </a:lnTo>
                <a:lnTo>
                  <a:pt x="164084" y="207009"/>
                </a:lnTo>
                <a:lnTo>
                  <a:pt x="174661" y="195579"/>
                </a:lnTo>
                <a:lnTo>
                  <a:pt x="185522" y="185419"/>
                </a:lnTo>
                <a:lnTo>
                  <a:pt x="196652" y="173989"/>
                </a:lnTo>
                <a:lnTo>
                  <a:pt x="231579" y="143509"/>
                </a:lnTo>
                <a:lnTo>
                  <a:pt x="256088" y="124459"/>
                </a:lnTo>
                <a:lnTo>
                  <a:pt x="268684" y="114299"/>
                </a:lnTo>
                <a:lnTo>
                  <a:pt x="281507" y="106679"/>
                </a:lnTo>
                <a:lnTo>
                  <a:pt x="294542" y="97789"/>
                </a:lnTo>
                <a:lnTo>
                  <a:pt x="307773" y="88899"/>
                </a:lnTo>
                <a:lnTo>
                  <a:pt x="334823" y="73659"/>
                </a:lnTo>
                <a:lnTo>
                  <a:pt x="348627" y="67309"/>
                </a:lnTo>
                <a:lnTo>
                  <a:pt x="362593" y="59689"/>
                </a:lnTo>
                <a:lnTo>
                  <a:pt x="391015" y="46989"/>
                </a:lnTo>
                <a:lnTo>
                  <a:pt x="449542" y="26669"/>
                </a:lnTo>
                <a:lnTo>
                  <a:pt x="464477" y="22859"/>
                </a:lnTo>
                <a:lnTo>
                  <a:pt x="479505" y="17779"/>
                </a:lnTo>
                <a:lnTo>
                  <a:pt x="494626" y="15239"/>
                </a:lnTo>
                <a:lnTo>
                  <a:pt x="509839" y="11429"/>
                </a:lnTo>
                <a:lnTo>
                  <a:pt x="555871" y="3809"/>
                </a:lnTo>
                <a:lnTo>
                  <a:pt x="602332" y="0"/>
                </a:lnTo>
                <a:lnTo>
                  <a:pt x="664492" y="0"/>
                </a:lnTo>
                <a:lnTo>
                  <a:pt x="710953" y="3809"/>
                </a:lnTo>
                <a:lnTo>
                  <a:pt x="756985" y="11429"/>
                </a:lnTo>
                <a:lnTo>
                  <a:pt x="772198" y="15239"/>
                </a:lnTo>
                <a:lnTo>
                  <a:pt x="787319" y="17779"/>
                </a:lnTo>
                <a:lnTo>
                  <a:pt x="802347" y="22859"/>
                </a:lnTo>
                <a:lnTo>
                  <a:pt x="817282" y="26669"/>
                </a:lnTo>
                <a:lnTo>
                  <a:pt x="875808" y="46989"/>
                </a:lnTo>
                <a:lnTo>
                  <a:pt x="904231" y="59689"/>
                </a:lnTo>
                <a:lnTo>
                  <a:pt x="918197" y="67309"/>
                </a:lnTo>
                <a:lnTo>
                  <a:pt x="932000" y="73659"/>
                </a:lnTo>
                <a:lnTo>
                  <a:pt x="959051" y="88899"/>
                </a:lnTo>
                <a:lnTo>
                  <a:pt x="972282" y="97789"/>
                </a:lnTo>
                <a:lnTo>
                  <a:pt x="985317" y="106679"/>
                </a:lnTo>
                <a:lnTo>
                  <a:pt x="998140" y="114299"/>
                </a:lnTo>
                <a:lnTo>
                  <a:pt x="1010736" y="124459"/>
                </a:lnTo>
                <a:lnTo>
                  <a:pt x="1023104" y="133349"/>
                </a:lnTo>
                <a:lnTo>
                  <a:pt x="1035245" y="143509"/>
                </a:lnTo>
                <a:lnTo>
                  <a:pt x="1047143" y="153669"/>
                </a:lnTo>
                <a:lnTo>
                  <a:pt x="1058786" y="163829"/>
                </a:lnTo>
                <a:lnTo>
                  <a:pt x="1070172" y="173989"/>
                </a:lnTo>
                <a:lnTo>
                  <a:pt x="1081302" y="185419"/>
                </a:lnTo>
                <a:lnTo>
                  <a:pt x="1092162" y="195579"/>
                </a:lnTo>
                <a:lnTo>
                  <a:pt x="1102740" y="207009"/>
                </a:lnTo>
                <a:lnTo>
                  <a:pt x="1113034" y="218439"/>
                </a:lnTo>
                <a:lnTo>
                  <a:pt x="1123046" y="231139"/>
                </a:lnTo>
                <a:lnTo>
                  <a:pt x="1132763" y="242569"/>
                </a:lnTo>
                <a:lnTo>
                  <a:pt x="1160075" y="280669"/>
                </a:lnTo>
                <a:lnTo>
                  <a:pt x="1176708" y="307339"/>
                </a:lnTo>
                <a:lnTo>
                  <a:pt x="1184534" y="320039"/>
                </a:lnTo>
                <a:lnTo>
                  <a:pt x="1206010" y="361949"/>
                </a:lnTo>
                <a:lnTo>
                  <a:pt x="1224383" y="405129"/>
                </a:lnTo>
                <a:lnTo>
                  <a:pt x="1229798" y="419099"/>
                </a:lnTo>
                <a:lnTo>
                  <a:pt x="1234854" y="434339"/>
                </a:lnTo>
                <a:lnTo>
                  <a:pt x="1239550" y="448309"/>
                </a:lnTo>
                <a:lnTo>
                  <a:pt x="1243881" y="463549"/>
                </a:lnTo>
                <a:lnTo>
                  <a:pt x="1254653" y="509269"/>
                </a:lnTo>
                <a:lnTo>
                  <a:pt x="1262060" y="554989"/>
                </a:lnTo>
                <a:lnTo>
                  <a:pt x="1266062" y="601979"/>
                </a:lnTo>
                <a:lnTo>
                  <a:pt x="1266824" y="632459"/>
                </a:lnTo>
                <a:lnTo>
                  <a:pt x="1266634" y="647699"/>
                </a:lnTo>
                <a:lnTo>
                  <a:pt x="1263774" y="694689"/>
                </a:lnTo>
                <a:lnTo>
                  <a:pt x="1257500" y="741679"/>
                </a:lnTo>
                <a:lnTo>
                  <a:pt x="1247842" y="786129"/>
                </a:lnTo>
                <a:lnTo>
                  <a:pt x="1234854" y="831849"/>
                </a:lnTo>
                <a:lnTo>
                  <a:pt x="1229798" y="845819"/>
                </a:lnTo>
                <a:lnTo>
                  <a:pt x="1224383" y="861059"/>
                </a:lnTo>
                <a:lnTo>
                  <a:pt x="1206010" y="902969"/>
                </a:lnTo>
                <a:lnTo>
                  <a:pt x="1184534" y="944879"/>
                </a:lnTo>
                <a:lnTo>
                  <a:pt x="1160075" y="984249"/>
                </a:lnTo>
                <a:lnTo>
                  <a:pt x="1132763" y="1022349"/>
                </a:lnTo>
                <a:lnTo>
                  <a:pt x="1102740" y="1057909"/>
                </a:lnTo>
                <a:lnTo>
                  <a:pt x="1070172" y="1090929"/>
                </a:lnTo>
                <a:lnTo>
                  <a:pt x="1058786" y="1102359"/>
                </a:lnTo>
                <a:lnTo>
                  <a:pt x="1047143" y="1112519"/>
                </a:lnTo>
                <a:lnTo>
                  <a:pt x="1035245" y="1122679"/>
                </a:lnTo>
                <a:lnTo>
                  <a:pt x="1023104" y="1131569"/>
                </a:lnTo>
                <a:lnTo>
                  <a:pt x="1010736" y="1141729"/>
                </a:lnTo>
                <a:lnTo>
                  <a:pt x="972282" y="1168399"/>
                </a:lnTo>
                <a:lnTo>
                  <a:pt x="918197" y="1198879"/>
                </a:lnTo>
                <a:lnTo>
                  <a:pt x="861370" y="1224279"/>
                </a:lnTo>
                <a:lnTo>
                  <a:pt x="817282" y="1239519"/>
                </a:lnTo>
                <a:lnTo>
                  <a:pt x="772198" y="1250949"/>
                </a:lnTo>
                <a:lnTo>
                  <a:pt x="756985" y="1253489"/>
                </a:lnTo>
                <a:lnTo>
                  <a:pt x="741697" y="1257299"/>
                </a:lnTo>
                <a:lnTo>
                  <a:pt x="726353" y="1259839"/>
                </a:lnTo>
                <a:lnTo>
                  <a:pt x="710953" y="1261109"/>
                </a:lnTo>
                <a:lnTo>
                  <a:pt x="695497" y="1263649"/>
                </a:lnTo>
                <a:lnTo>
                  <a:pt x="680004" y="1264919"/>
                </a:lnTo>
                <a:close/>
              </a:path>
              <a:path w="1266825" h="1266189">
                <a:moveTo>
                  <a:pt x="648961" y="1266189"/>
                </a:moveTo>
                <a:lnTo>
                  <a:pt x="617863" y="1266189"/>
                </a:lnTo>
                <a:lnTo>
                  <a:pt x="602332" y="1264919"/>
                </a:lnTo>
                <a:lnTo>
                  <a:pt x="664492" y="1264919"/>
                </a:lnTo>
                <a:lnTo>
                  <a:pt x="648961" y="1266189"/>
                </a:lnTo>
                <a:close/>
              </a:path>
            </a:pathLst>
          </a:custGeom>
          <a:solidFill>
            <a:srgbClr val="343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30400" y="741044"/>
            <a:ext cx="2971800" cy="0"/>
          </a:xfrm>
          <a:custGeom>
            <a:avLst/>
            <a:gdLst/>
            <a:ahLst/>
            <a:cxnLst/>
            <a:rect l="l" t="t" r="r" b="b"/>
            <a:pathLst>
              <a:path w="2971800">
                <a:moveTo>
                  <a:pt x="0" y="0"/>
                </a:moveTo>
                <a:lnTo>
                  <a:pt x="2971799" y="0"/>
                </a:lnTo>
              </a:path>
            </a:pathLst>
          </a:custGeom>
          <a:ln w="19049">
            <a:solidFill>
              <a:srgbClr val="3437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71060" y="3880356"/>
            <a:ext cx="933449" cy="933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41328" y="5294768"/>
            <a:ext cx="790574" cy="866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73197" y="5229412"/>
            <a:ext cx="1000124" cy="1000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76437" y="3945120"/>
            <a:ext cx="790574" cy="866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99" y="0"/>
                </a:lnTo>
                <a:lnTo>
                  <a:pt x="9753599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0A6D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70060" y="318704"/>
            <a:ext cx="6284595" cy="6400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0" b="0" spc="530" dirty="0">
                <a:solidFill>
                  <a:srgbClr val="F1F4F2"/>
                </a:solidFill>
                <a:latin typeface="Lucida Sans Unicode"/>
                <a:cs typeface="Lucida Sans Unicode"/>
              </a:rPr>
              <a:t>TINGKATAN</a:t>
            </a:r>
            <a:r>
              <a:rPr sz="4000" b="0" spc="-65" dirty="0">
                <a:solidFill>
                  <a:srgbClr val="F1F4F2"/>
                </a:solidFill>
                <a:latin typeface="Lucida Sans Unicode"/>
                <a:cs typeface="Lucida Sans Unicode"/>
              </a:rPr>
              <a:t> </a:t>
            </a:r>
            <a:r>
              <a:rPr sz="4000" b="0" spc="665" dirty="0">
                <a:solidFill>
                  <a:srgbClr val="F1F4F2"/>
                </a:solidFill>
                <a:latin typeface="Lucida Sans Unicode"/>
                <a:cs typeface="Lucida Sans Unicode"/>
              </a:rPr>
              <a:t>BUDAYA</a:t>
            </a:r>
            <a:endParaRPr sz="40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82234" y="1321835"/>
            <a:ext cx="4772660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812925" algn="l"/>
                <a:tab pos="2187575" algn="l"/>
              </a:tabLst>
            </a:pPr>
            <a:r>
              <a:rPr sz="2150" spc="580" dirty="0">
                <a:solidFill>
                  <a:srgbClr val="171717"/>
                </a:solidFill>
                <a:latin typeface="Lucida Sans Unicode"/>
                <a:cs typeface="Lucida Sans Unicode"/>
              </a:rPr>
              <a:t>MURPHY	</a:t>
            </a:r>
            <a:r>
              <a:rPr sz="2150" spc="365" dirty="0">
                <a:solidFill>
                  <a:srgbClr val="171717"/>
                </a:solidFill>
                <a:latin typeface="Lucida Sans Unicode"/>
                <a:cs typeface="Lucida Sans Unicode"/>
              </a:rPr>
              <a:t>&amp;	</a:t>
            </a:r>
            <a:r>
              <a:rPr sz="2150" spc="495" dirty="0">
                <a:solidFill>
                  <a:srgbClr val="171717"/>
                </a:solidFill>
                <a:latin typeface="Lucida Sans Unicode"/>
                <a:cs typeface="Lucida Sans Unicode"/>
              </a:rPr>
              <a:t>HILDEBRANDT</a:t>
            </a:r>
            <a:endParaRPr sz="215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68136" y="2681235"/>
            <a:ext cx="871855" cy="314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00" spc="-225" dirty="0">
                <a:solidFill>
                  <a:srgbClr val="F2F6FA"/>
                </a:solidFill>
                <a:latin typeface="Arial"/>
                <a:cs typeface="Arial"/>
              </a:rPr>
              <a:t>F</a:t>
            </a:r>
            <a:r>
              <a:rPr sz="1900" spc="-295" dirty="0">
                <a:solidFill>
                  <a:srgbClr val="F2F6FA"/>
                </a:solidFill>
                <a:latin typeface="Arial"/>
                <a:cs typeface="Arial"/>
              </a:rPr>
              <a:t>O</a:t>
            </a:r>
            <a:r>
              <a:rPr sz="1900" spc="-310" dirty="0">
                <a:solidFill>
                  <a:srgbClr val="F2F6FA"/>
                </a:solidFill>
                <a:latin typeface="Arial"/>
                <a:cs typeface="Arial"/>
              </a:rPr>
              <a:t>R</a:t>
            </a:r>
            <a:r>
              <a:rPr sz="1900" spc="-125" dirty="0">
                <a:solidFill>
                  <a:srgbClr val="F2F6FA"/>
                </a:solidFill>
                <a:latin typeface="Arial"/>
                <a:cs typeface="Arial"/>
              </a:rPr>
              <a:t>M</a:t>
            </a:r>
            <a:r>
              <a:rPr sz="1900" spc="-155" dirty="0">
                <a:solidFill>
                  <a:srgbClr val="F2F6FA"/>
                </a:solidFill>
                <a:latin typeface="Arial"/>
                <a:cs typeface="Arial"/>
              </a:rPr>
              <a:t>A</a:t>
            </a:r>
            <a:r>
              <a:rPr sz="1900" spc="-175" dirty="0">
                <a:solidFill>
                  <a:srgbClr val="F2F6FA"/>
                </a:solidFill>
                <a:latin typeface="Arial"/>
                <a:cs typeface="Arial"/>
              </a:rPr>
              <a:t>L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9023" y="2332499"/>
            <a:ext cx="1256030" cy="1085850"/>
          </a:xfrm>
          <a:custGeom>
            <a:avLst/>
            <a:gdLst/>
            <a:ahLst/>
            <a:cxnLst/>
            <a:rect l="l" t="t" r="r" b="b"/>
            <a:pathLst>
              <a:path w="1256030" h="1085850">
                <a:moveTo>
                  <a:pt x="941808" y="1085849"/>
                </a:moveTo>
                <a:lnTo>
                  <a:pt x="313936" y="1085849"/>
                </a:lnTo>
                <a:lnTo>
                  <a:pt x="0" y="542924"/>
                </a:lnTo>
                <a:lnTo>
                  <a:pt x="313936" y="0"/>
                </a:lnTo>
                <a:lnTo>
                  <a:pt x="941808" y="0"/>
                </a:lnTo>
                <a:lnTo>
                  <a:pt x="1255744" y="542924"/>
                </a:lnTo>
                <a:lnTo>
                  <a:pt x="941808" y="1085849"/>
                </a:lnTo>
                <a:close/>
              </a:path>
            </a:pathLst>
          </a:custGeom>
          <a:solidFill>
            <a:srgbClr val="F2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9023" y="4110856"/>
            <a:ext cx="1256030" cy="1085850"/>
          </a:xfrm>
          <a:custGeom>
            <a:avLst/>
            <a:gdLst/>
            <a:ahLst/>
            <a:cxnLst/>
            <a:rect l="l" t="t" r="r" b="b"/>
            <a:pathLst>
              <a:path w="1256030" h="1085850">
                <a:moveTo>
                  <a:pt x="941808" y="1085849"/>
                </a:moveTo>
                <a:lnTo>
                  <a:pt x="313936" y="1085849"/>
                </a:lnTo>
                <a:lnTo>
                  <a:pt x="0" y="542924"/>
                </a:lnTo>
                <a:lnTo>
                  <a:pt x="313936" y="0"/>
                </a:lnTo>
                <a:lnTo>
                  <a:pt x="941808" y="0"/>
                </a:lnTo>
                <a:lnTo>
                  <a:pt x="1255744" y="542924"/>
                </a:lnTo>
                <a:lnTo>
                  <a:pt x="941808" y="1085849"/>
                </a:lnTo>
                <a:close/>
              </a:path>
            </a:pathLst>
          </a:custGeom>
          <a:solidFill>
            <a:srgbClr val="F2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68136" y="4459591"/>
            <a:ext cx="1079500" cy="314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00" spc="-195" dirty="0">
                <a:solidFill>
                  <a:srgbClr val="F2F6FA"/>
                </a:solidFill>
                <a:latin typeface="Arial"/>
                <a:cs typeface="Arial"/>
              </a:rPr>
              <a:t>INFORMAL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22213" y="6093607"/>
            <a:ext cx="749300" cy="314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00" spc="-220" dirty="0">
                <a:solidFill>
                  <a:srgbClr val="F2F6FA"/>
                </a:solidFill>
                <a:latin typeface="Arial"/>
                <a:cs typeface="Arial"/>
              </a:rPr>
              <a:t>T</a:t>
            </a:r>
            <a:r>
              <a:rPr sz="1900" spc="-265" dirty="0">
                <a:solidFill>
                  <a:srgbClr val="F2F6FA"/>
                </a:solidFill>
                <a:latin typeface="Arial"/>
                <a:cs typeface="Arial"/>
              </a:rPr>
              <a:t>E</a:t>
            </a:r>
            <a:r>
              <a:rPr sz="1900" spc="-245" dirty="0">
                <a:solidFill>
                  <a:srgbClr val="F2F6FA"/>
                </a:solidFill>
                <a:latin typeface="Arial"/>
                <a:cs typeface="Arial"/>
              </a:rPr>
              <a:t>K</a:t>
            </a:r>
            <a:r>
              <a:rPr sz="1900" spc="-175" dirty="0">
                <a:solidFill>
                  <a:srgbClr val="F2F6FA"/>
                </a:solidFill>
                <a:latin typeface="Arial"/>
                <a:cs typeface="Arial"/>
              </a:rPr>
              <a:t>N</a:t>
            </a:r>
            <a:r>
              <a:rPr sz="1900" spc="-100" dirty="0">
                <a:solidFill>
                  <a:srgbClr val="F2F6FA"/>
                </a:solidFill>
                <a:latin typeface="Arial"/>
                <a:cs typeface="Arial"/>
              </a:rPr>
              <a:t>I</a:t>
            </a:r>
            <a:r>
              <a:rPr sz="1900" spc="-190" dirty="0">
                <a:solidFill>
                  <a:srgbClr val="F2F6FA"/>
                </a:solidFill>
                <a:latin typeface="Arial"/>
                <a:cs typeface="Arial"/>
              </a:rPr>
              <a:t>S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9023" y="5744872"/>
            <a:ext cx="1256030" cy="1085850"/>
          </a:xfrm>
          <a:custGeom>
            <a:avLst/>
            <a:gdLst/>
            <a:ahLst/>
            <a:cxnLst/>
            <a:rect l="l" t="t" r="r" b="b"/>
            <a:pathLst>
              <a:path w="1256030" h="1085850">
                <a:moveTo>
                  <a:pt x="941808" y="1085849"/>
                </a:moveTo>
                <a:lnTo>
                  <a:pt x="313936" y="1085849"/>
                </a:lnTo>
                <a:lnTo>
                  <a:pt x="0" y="542924"/>
                </a:lnTo>
                <a:lnTo>
                  <a:pt x="313936" y="0"/>
                </a:lnTo>
                <a:lnTo>
                  <a:pt x="941808" y="0"/>
                </a:lnTo>
                <a:lnTo>
                  <a:pt x="1255744" y="542924"/>
                </a:lnTo>
                <a:lnTo>
                  <a:pt x="941808" y="1085849"/>
                </a:lnTo>
                <a:close/>
              </a:path>
            </a:pathLst>
          </a:custGeom>
          <a:solidFill>
            <a:srgbClr val="F2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1520" y="2460989"/>
            <a:ext cx="828674" cy="828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5546" y="4110856"/>
            <a:ext cx="923924" cy="923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6165" y="5910684"/>
            <a:ext cx="752474" cy="752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19340" y="2429507"/>
            <a:ext cx="4928235" cy="968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8600"/>
              </a:lnSpc>
              <a:spcBef>
                <a:spcPts val="100"/>
              </a:spcBef>
            </a:pPr>
            <a:r>
              <a:rPr sz="1900" spc="-130" dirty="0">
                <a:solidFill>
                  <a:srgbClr val="FFFFFF"/>
                </a:solidFill>
                <a:latin typeface="Arial"/>
                <a:cs typeface="Arial"/>
              </a:rPr>
              <a:t>Budaya </a:t>
            </a:r>
            <a:r>
              <a:rPr sz="1900" spc="-100" dirty="0">
                <a:solidFill>
                  <a:srgbClr val="FFFFFF"/>
                </a:solidFill>
                <a:latin typeface="Arial"/>
                <a:cs typeface="Arial"/>
              </a:rPr>
              <a:t>merupakan </a:t>
            </a:r>
            <a:r>
              <a:rPr sz="1900" spc="-90" dirty="0">
                <a:solidFill>
                  <a:srgbClr val="FFFFFF"/>
                </a:solidFill>
                <a:latin typeface="Arial"/>
                <a:cs typeface="Arial"/>
              </a:rPr>
              <a:t>sebuah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tradisi/kebiasaan</a:t>
            </a:r>
            <a:r>
              <a:rPr sz="1900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yang  </a:t>
            </a:r>
            <a:r>
              <a:rPr sz="1900" spc="-85" dirty="0">
                <a:solidFill>
                  <a:srgbClr val="FFFFFF"/>
                </a:solidFill>
                <a:latin typeface="Arial"/>
                <a:cs typeface="Arial"/>
              </a:rPr>
              <a:t>dilakukan</a:t>
            </a:r>
            <a:r>
              <a:rPr sz="19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70" dirty="0">
                <a:solidFill>
                  <a:srgbClr val="FFFFFF"/>
                </a:solidFill>
                <a:latin typeface="Arial"/>
                <a:cs typeface="Arial"/>
              </a:rPr>
              <a:t>secara</a:t>
            </a:r>
            <a:r>
              <a:rPr sz="19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turun</a:t>
            </a:r>
            <a:r>
              <a:rPr sz="19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temurun</a:t>
            </a:r>
            <a:r>
              <a:rPr sz="19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10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sz="19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hal</a:t>
            </a:r>
            <a:r>
              <a:rPr sz="19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itu</a:t>
            </a:r>
            <a:r>
              <a:rPr sz="19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berifat  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formal</a:t>
            </a:r>
            <a:endParaRPr sz="19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76799" y="2042014"/>
            <a:ext cx="4762500" cy="0"/>
          </a:xfrm>
          <a:custGeom>
            <a:avLst/>
            <a:gdLst/>
            <a:ahLst/>
            <a:cxnLst/>
            <a:rect l="l" t="t" r="r" b="b"/>
            <a:pathLst>
              <a:path w="4762500">
                <a:moveTo>
                  <a:pt x="0" y="0"/>
                </a:moveTo>
                <a:lnTo>
                  <a:pt x="47624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619340" y="4207870"/>
            <a:ext cx="5351145" cy="968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600"/>
              </a:lnSpc>
              <a:spcBef>
                <a:spcPts val="100"/>
              </a:spcBef>
            </a:pP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budaya</a:t>
            </a:r>
            <a:r>
              <a:rPr sz="19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diteruskan</a:t>
            </a:r>
            <a:r>
              <a:rPr sz="19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65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19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75" dirty="0">
                <a:solidFill>
                  <a:srgbClr val="FFFFFF"/>
                </a:solidFill>
                <a:latin typeface="Arial"/>
                <a:cs typeface="Arial"/>
              </a:rPr>
              <a:t>generasi</a:t>
            </a:r>
            <a:r>
              <a:rPr sz="19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65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19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75" dirty="0">
                <a:solidFill>
                  <a:srgbClr val="FFFFFF"/>
                </a:solidFill>
                <a:latin typeface="Arial"/>
                <a:cs typeface="Arial"/>
              </a:rPr>
              <a:t>generasi</a:t>
            </a:r>
            <a:r>
              <a:rPr sz="19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80" dirty="0">
                <a:solidFill>
                  <a:srgbClr val="FFFFFF"/>
                </a:solidFill>
                <a:latin typeface="Arial"/>
                <a:cs typeface="Arial"/>
              </a:rPr>
              <a:t>melalui</a:t>
            </a:r>
            <a:r>
              <a:rPr sz="19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25" dirty="0">
                <a:solidFill>
                  <a:srgbClr val="FFFFFF"/>
                </a:solidFill>
                <a:latin typeface="Arial"/>
                <a:cs typeface="Arial"/>
              </a:rPr>
              <a:t>apa  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sz="1900" spc="-90" dirty="0">
                <a:solidFill>
                  <a:srgbClr val="FFFFFF"/>
                </a:solidFill>
                <a:latin typeface="Arial"/>
                <a:cs typeface="Arial"/>
              </a:rPr>
              <a:t>didengar,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dililhat, </a:t>
            </a:r>
            <a:r>
              <a:rPr sz="1900" spc="-90" dirty="0">
                <a:solidFill>
                  <a:srgbClr val="FFFFFF"/>
                </a:solidFill>
                <a:latin typeface="Arial"/>
                <a:cs typeface="Arial"/>
              </a:rPr>
              <a:t>dipakai, </a:t>
            </a:r>
            <a:r>
              <a:rPr sz="1900" spc="-8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digunakan </a:t>
            </a: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tanpa  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diketaui</a:t>
            </a:r>
            <a:r>
              <a:rPr sz="19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alasannya.</a:t>
            </a:r>
            <a:endParaRPr sz="1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19340" y="5841887"/>
            <a:ext cx="5188585" cy="968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600"/>
              </a:lnSpc>
              <a:spcBef>
                <a:spcPts val="100"/>
              </a:spcBef>
            </a:pP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budaya</a:t>
            </a:r>
            <a:r>
              <a:rPr sz="19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60" dirty="0">
                <a:solidFill>
                  <a:srgbClr val="FFFFFF"/>
                </a:solidFill>
                <a:latin typeface="Arial"/>
                <a:cs typeface="Arial"/>
              </a:rPr>
              <a:t>diturunkan</a:t>
            </a:r>
            <a:r>
              <a:rPr sz="19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0" dirty="0">
                <a:solidFill>
                  <a:srgbClr val="FFFFFF"/>
                </a:solidFill>
                <a:latin typeface="Arial"/>
                <a:cs typeface="Arial"/>
              </a:rPr>
              <a:t>dengan</a:t>
            </a:r>
            <a:r>
              <a:rPr sz="19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85" dirty="0">
                <a:solidFill>
                  <a:srgbClr val="FFFFFF"/>
                </a:solidFill>
                <a:latin typeface="Arial"/>
                <a:cs typeface="Arial"/>
              </a:rPr>
              <a:t>penjelasan</a:t>
            </a:r>
            <a:r>
              <a:rPr sz="19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logis</a:t>
            </a:r>
            <a:r>
              <a:rPr sz="19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10" dirty="0">
                <a:solidFill>
                  <a:srgbClr val="FFFFFF"/>
                </a:solidFill>
                <a:latin typeface="Arial"/>
                <a:cs typeface="Arial"/>
              </a:rPr>
              <a:t>mengapa  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sesuatu </a:t>
            </a:r>
            <a:r>
              <a:rPr sz="1900" spc="-80" dirty="0">
                <a:solidFill>
                  <a:srgbClr val="FFFFFF"/>
                </a:solidFill>
                <a:latin typeface="Arial"/>
                <a:cs typeface="Arial"/>
              </a:rPr>
              <a:t>harus </a:t>
            </a:r>
            <a:r>
              <a:rPr sz="1900" spc="-85" dirty="0">
                <a:solidFill>
                  <a:srgbClr val="FFFFFF"/>
                </a:solidFill>
                <a:latin typeface="Arial"/>
                <a:cs typeface="Arial"/>
              </a:rPr>
              <a:t>dilakukan </a:t>
            </a:r>
            <a:r>
              <a:rPr sz="1900" spc="-110" dirty="0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sz="1900" spc="-80" dirty="0">
                <a:solidFill>
                  <a:srgbClr val="FFFFFF"/>
                </a:solidFill>
                <a:latin typeface="Arial"/>
                <a:cs typeface="Arial"/>
              </a:rPr>
              <a:t>lain 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tidak </a:t>
            </a:r>
            <a:r>
              <a:rPr sz="1900" spc="-80" dirty="0">
                <a:solidFill>
                  <a:srgbClr val="FFFFFF"/>
                </a:solidFill>
                <a:latin typeface="Arial"/>
                <a:cs typeface="Arial"/>
              </a:rPr>
              <a:t>boleh  </a:t>
            </a:r>
            <a:r>
              <a:rPr sz="1900" spc="-90" dirty="0">
                <a:solidFill>
                  <a:srgbClr val="FFFFFF"/>
                </a:solidFill>
                <a:latin typeface="Arial"/>
                <a:cs typeface="Arial"/>
              </a:rPr>
              <a:t>dilakukan.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88659"/>
            <a:ext cx="9753600" cy="5727065"/>
          </a:xfrm>
          <a:custGeom>
            <a:avLst/>
            <a:gdLst/>
            <a:ahLst/>
            <a:cxnLst/>
            <a:rect l="l" t="t" r="r" b="b"/>
            <a:pathLst>
              <a:path w="9753600" h="5727065">
                <a:moveTo>
                  <a:pt x="0" y="5726540"/>
                </a:moveTo>
                <a:lnTo>
                  <a:pt x="0" y="0"/>
                </a:lnTo>
                <a:lnTo>
                  <a:pt x="9753600" y="0"/>
                </a:lnTo>
                <a:lnTo>
                  <a:pt x="9753600" y="5726540"/>
                </a:lnTo>
                <a:lnTo>
                  <a:pt x="0" y="5726540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588659"/>
            <a:ext cx="5023138" cy="572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57481" y="498789"/>
            <a:ext cx="5544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65" dirty="0">
                <a:solidFill>
                  <a:srgbClr val="212121"/>
                </a:solidFill>
                <a:latin typeface="Tahoma"/>
                <a:cs typeface="Tahoma"/>
              </a:rPr>
              <a:t>PERBEDAAN</a:t>
            </a:r>
            <a:r>
              <a:rPr sz="3600" spc="459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3600" spc="325" dirty="0">
                <a:solidFill>
                  <a:srgbClr val="212121"/>
                </a:solidFill>
                <a:latin typeface="Tahoma"/>
                <a:cs typeface="Tahoma"/>
              </a:rPr>
              <a:t>BUDAYA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0840" y="55815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139" y="33679"/>
                </a:moveTo>
                <a:lnTo>
                  <a:pt x="14657" y="33679"/>
                </a:lnTo>
                <a:lnTo>
                  <a:pt x="12501" y="33252"/>
                </a:lnTo>
                <a:lnTo>
                  <a:pt x="0" y="19072"/>
                </a:lnTo>
                <a:lnTo>
                  <a:pt x="0" y="14606"/>
                </a:lnTo>
                <a:lnTo>
                  <a:pt x="14657" y="0"/>
                </a:lnTo>
                <a:lnTo>
                  <a:pt x="19139" y="0"/>
                </a:lnTo>
                <a:lnTo>
                  <a:pt x="33797" y="14606"/>
                </a:lnTo>
                <a:lnTo>
                  <a:pt x="33797" y="19072"/>
                </a:lnTo>
                <a:lnTo>
                  <a:pt x="19139" y="33679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0840" y="66383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139" y="33679"/>
                </a:moveTo>
                <a:lnTo>
                  <a:pt x="14657" y="33679"/>
                </a:lnTo>
                <a:lnTo>
                  <a:pt x="12501" y="33252"/>
                </a:lnTo>
                <a:lnTo>
                  <a:pt x="0" y="19072"/>
                </a:lnTo>
                <a:lnTo>
                  <a:pt x="0" y="14606"/>
                </a:lnTo>
                <a:lnTo>
                  <a:pt x="14657" y="0"/>
                </a:lnTo>
                <a:lnTo>
                  <a:pt x="19139" y="0"/>
                </a:lnTo>
                <a:lnTo>
                  <a:pt x="33797" y="14606"/>
                </a:lnTo>
                <a:lnTo>
                  <a:pt x="33797" y="19072"/>
                </a:lnTo>
                <a:lnTo>
                  <a:pt x="19139" y="33679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0840" y="769368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139" y="33679"/>
                </a:moveTo>
                <a:lnTo>
                  <a:pt x="14657" y="33679"/>
                </a:lnTo>
                <a:lnTo>
                  <a:pt x="12501" y="33252"/>
                </a:lnTo>
                <a:lnTo>
                  <a:pt x="0" y="19072"/>
                </a:lnTo>
                <a:lnTo>
                  <a:pt x="0" y="14606"/>
                </a:lnTo>
                <a:lnTo>
                  <a:pt x="14657" y="0"/>
                </a:lnTo>
                <a:lnTo>
                  <a:pt x="19139" y="0"/>
                </a:lnTo>
                <a:lnTo>
                  <a:pt x="33797" y="14606"/>
                </a:lnTo>
                <a:lnTo>
                  <a:pt x="33797" y="19072"/>
                </a:lnTo>
                <a:lnTo>
                  <a:pt x="19139" y="33679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0840" y="872171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139" y="33679"/>
                </a:moveTo>
                <a:lnTo>
                  <a:pt x="14657" y="33679"/>
                </a:lnTo>
                <a:lnTo>
                  <a:pt x="12501" y="33252"/>
                </a:lnTo>
                <a:lnTo>
                  <a:pt x="0" y="19072"/>
                </a:lnTo>
                <a:lnTo>
                  <a:pt x="0" y="14606"/>
                </a:lnTo>
                <a:lnTo>
                  <a:pt x="14657" y="0"/>
                </a:lnTo>
                <a:lnTo>
                  <a:pt x="19139" y="0"/>
                </a:lnTo>
                <a:lnTo>
                  <a:pt x="33797" y="14606"/>
                </a:lnTo>
                <a:lnTo>
                  <a:pt x="33797" y="19072"/>
                </a:lnTo>
                <a:lnTo>
                  <a:pt x="19139" y="33679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0840" y="97786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139" y="33679"/>
                </a:moveTo>
                <a:lnTo>
                  <a:pt x="14657" y="33679"/>
                </a:lnTo>
                <a:lnTo>
                  <a:pt x="12501" y="33252"/>
                </a:lnTo>
                <a:lnTo>
                  <a:pt x="0" y="19072"/>
                </a:lnTo>
                <a:lnTo>
                  <a:pt x="0" y="14606"/>
                </a:lnTo>
                <a:lnTo>
                  <a:pt x="14657" y="0"/>
                </a:lnTo>
                <a:lnTo>
                  <a:pt x="19139" y="0"/>
                </a:lnTo>
                <a:lnTo>
                  <a:pt x="33797" y="14606"/>
                </a:lnTo>
                <a:lnTo>
                  <a:pt x="33797" y="19072"/>
                </a:lnTo>
                <a:lnTo>
                  <a:pt x="19139" y="33679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0840" y="1080663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139" y="33679"/>
                </a:moveTo>
                <a:lnTo>
                  <a:pt x="14657" y="33679"/>
                </a:lnTo>
                <a:lnTo>
                  <a:pt x="12501" y="33252"/>
                </a:lnTo>
                <a:lnTo>
                  <a:pt x="0" y="19072"/>
                </a:lnTo>
                <a:lnTo>
                  <a:pt x="0" y="14606"/>
                </a:lnTo>
                <a:lnTo>
                  <a:pt x="14657" y="0"/>
                </a:lnTo>
                <a:lnTo>
                  <a:pt x="19139" y="0"/>
                </a:lnTo>
                <a:lnTo>
                  <a:pt x="33797" y="14606"/>
                </a:lnTo>
                <a:lnTo>
                  <a:pt x="33797" y="19072"/>
                </a:lnTo>
                <a:lnTo>
                  <a:pt x="19139" y="33679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01427" y="55815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139" y="33679"/>
                </a:moveTo>
                <a:lnTo>
                  <a:pt x="14657" y="33679"/>
                </a:lnTo>
                <a:lnTo>
                  <a:pt x="12501" y="33252"/>
                </a:lnTo>
                <a:lnTo>
                  <a:pt x="0" y="19072"/>
                </a:lnTo>
                <a:lnTo>
                  <a:pt x="0" y="14606"/>
                </a:lnTo>
                <a:lnTo>
                  <a:pt x="14657" y="0"/>
                </a:lnTo>
                <a:lnTo>
                  <a:pt x="19139" y="0"/>
                </a:lnTo>
                <a:lnTo>
                  <a:pt x="33796" y="14606"/>
                </a:lnTo>
                <a:lnTo>
                  <a:pt x="33796" y="19072"/>
                </a:lnTo>
                <a:lnTo>
                  <a:pt x="19139" y="33679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01427" y="66383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139" y="33679"/>
                </a:moveTo>
                <a:lnTo>
                  <a:pt x="14657" y="33679"/>
                </a:lnTo>
                <a:lnTo>
                  <a:pt x="12501" y="33252"/>
                </a:lnTo>
                <a:lnTo>
                  <a:pt x="0" y="19072"/>
                </a:lnTo>
                <a:lnTo>
                  <a:pt x="0" y="14606"/>
                </a:lnTo>
                <a:lnTo>
                  <a:pt x="14657" y="0"/>
                </a:lnTo>
                <a:lnTo>
                  <a:pt x="19139" y="0"/>
                </a:lnTo>
                <a:lnTo>
                  <a:pt x="33796" y="14606"/>
                </a:lnTo>
                <a:lnTo>
                  <a:pt x="33796" y="19072"/>
                </a:lnTo>
                <a:lnTo>
                  <a:pt x="19139" y="33679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01427" y="769368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139" y="33679"/>
                </a:moveTo>
                <a:lnTo>
                  <a:pt x="14657" y="33679"/>
                </a:lnTo>
                <a:lnTo>
                  <a:pt x="12501" y="33252"/>
                </a:lnTo>
                <a:lnTo>
                  <a:pt x="0" y="19072"/>
                </a:lnTo>
                <a:lnTo>
                  <a:pt x="0" y="14606"/>
                </a:lnTo>
                <a:lnTo>
                  <a:pt x="14657" y="0"/>
                </a:lnTo>
                <a:lnTo>
                  <a:pt x="19139" y="0"/>
                </a:lnTo>
                <a:lnTo>
                  <a:pt x="33796" y="14606"/>
                </a:lnTo>
                <a:lnTo>
                  <a:pt x="33796" y="19072"/>
                </a:lnTo>
                <a:lnTo>
                  <a:pt x="19139" y="33679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01427" y="872171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139" y="33679"/>
                </a:moveTo>
                <a:lnTo>
                  <a:pt x="14657" y="33679"/>
                </a:lnTo>
                <a:lnTo>
                  <a:pt x="12501" y="33252"/>
                </a:lnTo>
                <a:lnTo>
                  <a:pt x="0" y="19072"/>
                </a:lnTo>
                <a:lnTo>
                  <a:pt x="0" y="14606"/>
                </a:lnTo>
                <a:lnTo>
                  <a:pt x="14657" y="0"/>
                </a:lnTo>
                <a:lnTo>
                  <a:pt x="19139" y="0"/>
                </a:lnTo>
                <a:lnTo>
                  <a:pt x="33796" y="14606"/>
                </a:lnTo>
                <a:lnTo>
                  <a:pt x="33796" y="19072"/>
                </a:lnTo>
                <a:lnTo>
                  <a:pt x="19139" y="33679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1427" y="97786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139" y="33679"/>
                </a:moveTo>
                <a:lnTo>
                  <a:pt x="14657" y="33679"/>
                </a:lnTo>
                <a:lnTo>
                  <a:pt x="12501" y="33252"/>
                </a:lnTo>
                <a:lnTo>
                  <a:pt x="0" y="19072"/>
                </a:lnTo>
                <a:lnTo>
                  <a:pt x="0" y="14606"/>
                </a:lnTo>
                <a:lnTo>
                  <a:pt x="14657" y="0"/>
                </a:lnTo>
                <a:lnTo>
                  <a:pt x="19139" y="0"/>
                </a:lnTo>
                <a:lnTo>
                  <a:pt x="33796" y="14606"/>
                </a:lnTo>
                <a:lnTo>
                  <a:pt x="33796" y="19072"/>
                </a:lnTo>
                <a:lnTo>
                  <a:pt x="19139" y="33679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1427" y="1080663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139" y="33679"/>
                </a:moveTo>
                <a:lnTo>
                  <a:pt x="14657" y="33679"/>
                </a:lnTo>
                <a:lnTo>
                  <a:pt x="12501" y="33252"/>
                </a:lnTo>
                <a:lnTo>
                  <a:pt x="0" y="19072"/>
                </a:lnTo>
                <a:lnTo>
                  <a:pt x="0" y="14606"/>
                </a:lnTo>
                <a:lnTo>
                  <a:pt x="14657" y="0"/>
                </a:lnTo>
                <a:lnTo>
                  <a:pt x="19139" y="0"/>
                </a:lnTo>
                <a:lnTo>
                  <a:pt x="33797" y="14606"/>
                </a:lnTo>
                <a:lnTo>
                  <a:pt x="33797" y="19072"/>
                </a:lnTo>
                <a:lnTo>
                  <a:pt x="19139" y="33679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99116" y="55815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139" y="33679"/>
                </a:moveTo>
                <a:lnTo>
                  <a:pt x="14657" y="33679"/>
                </a:lnTo>
                <a:lnTo>
                  <a:pt x="12502" y="33252"/>
                </a:lnTo>
                <a:lnTo>
                  <a:pt x="0" y="19072"/>
                </a:lnTo>
                <a:lnTo>
                  <a:pt x="0" y="14606"/>
                </a:lnTo>
                <a:lnTo>
                  <a:pt x="14657" y="0"/>
                </a:lnTo>
                <a:lnTo>
                  <a:pt x="19139" y="0"/>
                </a:lnTo>
                <a:lnTo>
                  <a:pt x="33797" y="14606"/>
                </a:lnTo>
                <a:lnTo>
                  <a:pt x="33797" y="19072"/>
                </a:lnTo>
                <a:lnTo>
                  <a:pt x="19139" y="33679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99116" y="66383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139" y="33679"/>
                </a:moveTo>
                <a:lnTo>
                  <a:pt x="14657" y="33679"/>
                </a:lnTo>
                <a:lnTo>
                  <a:pt x="12502" y="33252"/>
                </a:lnTo>
                <a:lnTo>
                  <a:pt x="0" y="19072"/>
                </a:lnTo>
                <a:lnTo>
                  <a:pt x="0" y="14606"/>
                </a:lnTo>
                <a:lnTo>
                  <a:pt x="14657" y="0"/>
                </a:lnTo>
                <a:lnTo>
                  <a:pt x="19139" y="0"/>
                </a:lnTo>
                <a:lnTo>
                  <a:pt x="33797" y="14606"/>
                </a:lnTo>
                <a:lnTo>
                  <a:pt x="33797" y="19072"/>
                </a:lnTo>
                <a:lnTo>
                  <a:pt x="19139" y="33679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99116" y="769368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139" y="33679"/>
                </a:moveTo>
                <a:lnTo>
                  <a:pt x="14657" y="33679"/>
                </a:lnTo>
                <a:lnTo>
                  <a:pt x="12502" y="33252"/>
                </a:lnTo>
                <a:lnTo>
                  <a:pt x="0" y="19072"/>
                </a:lnTo>
                <a:lnTo>
                  <a:pt x="0" y="14606"/>
                </a:lnTo>
                <a:lnTo>
                  <a:pt x="14657" y="0"/>
                </a:lnTo>
                <a:lnTo>
                  <a:pt x="19139" y="0"/>
                </a:lnTo>
                <a:lnTo>
                  <a:pt x="33797" y="14606"/>
                </a:lnTo>
                <a:lnTo>
                  <a:pt x="33797" y="19072"/>
                </a:lnTo>
                <a:lnTo>
                  <a:pt x="19139" y="33679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99116" y="872171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139" y="33679"/>
                </a:moveTo>
                <a:lnTo>
                  <a:pt x="14657" y="33679"/>
                </a:lnTo>
                <a:lnTo>
                  <a:pt x="12502" y="33252"/>
                </a:lnTo>
                <a:lnTo>
                  <a:pt x="0" y="19072"/>
                </a:lnTo>
                <a:lnTo>
                  <a:pt x="0" y="14606"/>
                </a:lnTo>
                <a:lnTo>
                  <a:pt x="14657" y="0"/>
                </a:lnTo>
                <a:lnTo>
                  <a:pt x="19139" y="0"/>
                </a:lnTo>
                <a:lnTo>
                  <a:pt x="33797" y="14606"/>
                </a:lnTo>
                <a:lnTo>
                  <a:pt x="33797" y="19072"/>
                </a:lnTo>
                <a:lnTo>
                  <a:pt x="19139" y="33679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99116" y="97786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139" y="33679"/>
                </a:moveTo>
                <a:lnTo>
                  <a:pt x="14657" y="33679"/>
                </a:lnTo>
                <a:lnTo>
                  <a:pt x="12502" y="33252"/>
                </a:lnTo>
                <a:lnTo>
                  <a:pt x="0" y="19072"/>
                </a:lnTo>
                <a:lnTo>
                  <a:pt x="0" y="14606"/>
                </a:lnTo>
                <a:lnTo>
                  <a:pt x="14657" y="0"/>
                </a:lnTo>
                <a:lnTo>
                  <a:pt x="19139" y="0"/>
                </a:lnTo>
                <a:lnTo>
                  <a:pt x="33797" y="14606"/>
                </a:lnTo>
                <a:lnTo>
                  <a:pt x="33797" y="19072"/>
                </a:lnTo>
                <a:lnTo>
                  <a:pt x="19139" y="33679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99116" y="1080663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139" y="33679"/>
                </a:moveTo>
                <a:lnTo>
                  <a:pt x="14657" y="33679"/>
                </a:lnTo>
                <a:lnTo>
                  <a:pt x="12502" y="33252"/>
                </a:lnTo>
                <a:lnTo>
                  <a:pt x="0" y="19072"/>
                </a:lnTo>
                <a:lnTo>
                  <a:pt x="0" y="14606"/>
                </a:lnTo>
                <a:lnTo>
                  <a:pt x="14657" y="0"/>
                </a:lnTo>
                <a:lnTo>
                  <a:pt x="19139" y="0"/>
                </a:lnTo>
                <a:lnTo>
                  <a:pt x="33797" y="14606"/>
                </a:lnTo>
                <a:lnTo>
                  <a:pt x="33797" y="19072"/>
                </a:lnTo>
                <a:lnTo>
                  <a:pt x="19139" y="33679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99702" y="55815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139" y="33679"/>
                </a:moveTo>
                <a:lnTo>
                  <a:pt x="14657" y="33679"/>
                </a:lnTo>
                <a:lnTo>
                  <a:pt x="12502" y="33252"/>
                </a:lnTo>
                <a:lnTo>
                  <a:pt x="0" y="19072"/>
                </a:lnTo>
                <a:lnTo>
                  <a:pt x="0" y="14606"/>
                </a:lnTo>
                <a:lnTo>
                  <a:pt x="14657" y="0"/>
                </a:lnTo>
                <a:lnTo>
                  <a:pt x="19139" y="0"/>
                </a:lnTo>
                <a:lnTo>
                  <a:pt x="33797" y="14606"/>
                </a:lnTo>
                <a:lnTo>
                  <a:pt x="33797" y="19072"/>
                </a:lnTo>
                <a:lnTo>
                  <a:pt x="19139" y="33679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99702" y="66383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139" y="33679"/>
                </a:moveTo>
                <a:lnTo>
                  <a:pt x="14657" y="33679"/>
                </a:lnTo>
                <a:lnTo>
                  <a:pt x="12502" y="33252"/>
                </a:lnTo>
                <a:lnTo>
                  <a:pt x="0" y="19072"/>
                </a:lnTo>
                <a:lnTo>
                  <a:pt x="0" y="14606"/>
                </a:lnTo>
                <a:lnTo>
                  <a:pt x="14657" y="0"/>
                </a:lnTo>
                <a:lnTo>
                  <a:pt x="19139" y="0"/>
                </a:lnTo>
                <a:lnTo>
                  <a:pt x="33797" y="14606"/>
                </a:lnTo>
                <a:lnTo>
                  <a:pt x="33797" y="19072"/>
                </a:lnTo>
                <a:lnTo>
                  <a:pt x="19139" y="33679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99702" y="769368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139" y="33679"/>
                </a:moveTo>
                <a:lnTo>
                  <a:pt x="14657" y="33679"/>
                </a:lnTo>
                <a:lnTo>
                  <a:pt x="12502" y="33252"/>
                </a:lnTo>
                <a:lnTo>
                  <a:pt x="0" y="19072"/>
                </a:lnTo>
                <a:lnTo>
                  <a:pt x="0" y="14606"/>
                </a:lnTo>
                <a:lnTo>
                  <a:pt x="14657" y="0"/>
                </a:lnTo>
                <a:lnTo>
                  <a:pt x="19139" y="0"/>
                </a:lnTo>
                <a:lnTo>
                  <a:pt x="33797" y="14606"/>
                </a:lnTo>
                <a:lnTo>
                  <a:pt x="33797" y="19072"/>
                </a:lnTo>
                <a:lnTo>
                  <a:pt x="19139" y="33679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99702" y="872171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139" y="33679"/>
                </a:moveTo>
                <a:lnTo>
                  <a:pt x="14657" y="33679"/>
                </a:lnTo>
                <a:lnTo>
                  <a:pt x="12502" y="33252"/>
                </a:lnTo>
                <a:lnTo>
                  <a:pt x="0" y="19072"/>
                </a:lnTo>
                <a:lnTo>
                  <a:pt x="0" y="14606"/>
                </a:lnTo>
                <a:lnTo>
                  <a:pt x="14657" y="0"/>
                </a:lnTo>
                <a:lnTo>
                  <a:pt x="19139" y="0"/>
                </a:lnTo>
                <a:lnTo>
                  <a:pt x="33797" y="14606"/>
                </a:lnTo>
                <a:lnTo>
                  <a:pt x="33797" y="19072"/>
                </a:lnTo>
                <a:lnTo>
                  <a:pt x="19139" y="33679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99702" y="97786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139" y="33679"/>
                </a:moveTo>
                <a:lnTo>
                  <a:pt x="14657" y="33679"/>
                </a:lnTo>
                <a:lnTo>
                  <a:pt x="12502" y="33252"/>
                </a:lnTo>
                <a:lnTo>
                  <a:pt x="0" y="19072"/>
                </a:lnTo>
                <a:lnTo>
                  <a:pt x="0" y="14606"/>
                </a:lnTo>
                <a:lnTo>
                  <a:pt x="14657" y="0"/>
                </a:lnTo>
                <a:lnTo>
                  <a:pt x="19139" y="0"/>
                </a:lnTo>
                <a:lnTo>
                  <a:pt x="33797" y="14606"/>
                </a:lnTo>
                <a:lnTo>
                  <a:pt x="33797" y="19072"/>
                </a:lnTo>
                <a:lnTo>
                  <a:pt x="19139" y="33679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9702" y="1080663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139" y="33679"/>
                </a:moveTo>
                <a:lnTo>
                  <a:pt x="14657" y="33679"/>
                </a:lnTo>
                <a:lnTo>
                  <a:pt x="12502" y="33252"/>
                </a:lnTo>
                <a:lnTo>
                  <a:pt x="0" y="19072"/>
                </a:lnTo>
                <a:lnTo>
                  <a:pt x="0" y="14606"/>
                </a:lnTo>
                <a:lnTo>
                  <a:pt x="14657" y="0"/>
                </a:lnTo>
                <a:lnTo>
                  <a:pt x="19139" y="0"/>
                </a:lnTo>
                <a:lnTo>
                  <a:pt x="33797" y="14606"/>
                </a:lnTo>
                <a:lnTo>
                  <a:pt x="33797" y="19072"/>
                </a:lnTo>
                <a:lnTo>
                  <a:pt x="19139" y="33679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9594" y="557988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328" y="34002"/>
                </a:moveTo>
                <a:lnTo>
                  <a:pt x="0" y="19255"/>
                </a:lnTo>
                <a:lnTo>
                  <a:pt x="0" y="14745"/>
                </a:lnTo>
                <a:lnTo>
                  <a:pt x="14802" y="0"/>
                </a:lnTo>
                <a:lnTo>
                  <a:pt x="17065" y="0"/>
                </a:lnTo>
                <a:lnTo>
                  <a:pt x="19333" y="0"/>
                </a:lnTo>
                <a:lnTo>
                  <a:pt x="34133" y="14745"/>
                </a:lnTo>
                <a:lnTo>
                  <a:pt x="34133" y="19255"/>
                </a:lnTo>
                <a:lnTo>
                  <a:pt x="21505" y="33571"/>
                </a:lnTo>
                <a:lnTo>
                  <a:pt x="19328" y="34002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9583" y="663677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339" y="34004"/>
                </a:moveTo>
                <a:lnTo>
                  <a:pt x="14812" y="34004"/>
                </a:lnTo>
                <a:lnTo>
                  <a:pt x="12634" y="33574"/>
                </a:lnTo>
                <a:lnTo>
                  <a:pt x="0" y="19258"/>
                </a:lnTo>
                <a:lnTo>
                  <a:pt x="0" y="14746"/>
                </a:lnTo>
                <a:lnTo>
                  <a:pt x="14812" y="0"/>
                </a:lnTo>
                <a:lnTo>
                  <a:pt x="19350" y="2"/>
                </a:lnTo>
                <a:lnTo>
                  <a:pt x="34152" y="14746"/>
                </a:lnTo>
                <a:lnTo>
                  <a:pt x="34152" y="19258"/>
                </a:lnTo>
                <a:lnTo>
                  <a:pt x="19339" y="34004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9583" y="76920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4812" y="34004"/>
                </a:moveTo>
                <a:lnTo>
                  <a:pt x="0" y="19258"/>
                </a:lnTo>
                <a:lnTo>
                  <a:pt x="0" y="14746"/>
                </a:lnTo>
                <a:lnTo>
                  <a:pt x="14812" y="0"/>
                </a:lnTo>
                <a:lnTo>
                  <a:pt x="19350" y="2"/>
                </a:lnTo>
                <a:lnTo>
                  <a:pt x="34152" y="14746"/>
                </a:lnTo>
                <a:lnTo>
                  <a:pt x="34152" y="19258"/>
                </a:lnTo>
                <a:lnTo>
                  <a:pt x="14812" y="34004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9599" y="872011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321" y="34000"/>
                </a:moveTo>
                <a:lnTo>
                  <a:pt x="14797" y="34000"/>
                </a:lnTo>
                <a:lnTo>
                  <a:pt x="12621" y="33568"/>
                </a:lnTo>
                <a:lnTo>
                  <a:pt x="0" y="19254"/>
                </a:lnTo>
                <a:lnTo>
                  <a:pt x="0" y="14745"/>
                </a:lnTo>
                <a:lnTo>
                  <a:pt x="14797" y="0"/>
                </a:lnTo>
                <a:lnTo>
                  <a:pt x="19321" y="0"/>
                </a:lnTo>
                <a:lnTo>
                  <a:pt x="34118" y="14745"/>
                </a:lnTo>
                <a:lnTo>
                  <a:pt x="34118" y="19254"/>
                </a:lnTo>
                <a:lnTo>
                  <a:pt x="19321" y="34000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9760" y="97786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139" y="33679"/>
                </a:moveTo>
                <a:lnTo>
                  <a:pt x="14657" y="33679"/>
                </a:lnTo>
                <a:lnTo>
                  <a:pt x="12502" y="33252"/>
                </a:lnTo>
                <a:lnTo>
                  <a:pt x="0" y="19072"/>
                </a:lnTo>
                <a:lnTo>
                  <a:pt x="0" y="14606"/>
                </a:lnTo>
                <a:lnTo>
                  <a:pt x="14657" y="0"/>
                </a:lnTo>
                <a:lnTo>
                  <a:pt x="19139" y="0"/>
                </a:lnTo>
                <a:lnTo>
                  <a:pt x="33797" y="14606"/>
                </a:lnTo>
                <a:lnTo>
                  <a:pt x="33797" y="19072"/>
                </a:lnTo>
                <a:lnTo>
                  <a:pt x="19139" y="33679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9760" y="1080663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139" y="33679"/>
                </a:moveTo>
                <a:lnTo>
                  <a:pt x="14657" y="33679"/>
                </a:lnTo>
                <a:lnTo>
                  <a:pt x="12502" y="33252"/>
                </a:lnTo>
                <a:lnTo>
                  <a:pt x="0" y="19072"/>
                </a:lnTo>
                <a:lnTo>
                  <a:pt x="0" y="14606"/>
                </a:lnTo>
                <a:lnTo>
                  <a:pt x="14657" y="0"/>
                </a:lnTo>
                <a:lnTo>
                  <a:pt x="19139" y="0"/>
                </a:lnTo>
                <a:lnTo>
                  <a:pt x="33797" y="14606"/>
                </a:lnTo>
                <a:lnTo>
                  <a:pt x="33797" y="19072"/>
                </a:lnTo>
                <a:lnTo>
                  <a:pt x="19139" y="33679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0019" y="557988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328" y="34002"/>
                </a:moveTo>
                <a:lnTo>
                  <a:pt x="0" y="19255"/>
                </a:lnTo>
                <a:lnTo>
                  <a:pt x="0" y="14745"/>
                </a:lnTo>
                <a:lnTo>
                  <a:pt x="14802" y="0"/>
                </a:lnTo>
                <a:lnTo>
                  <a:pt x="17065" y="0"/>
                </a:lnTo>
                <a:lnTo>
                  <a:pt x="19333" y="0"/>
                </a:lnTo>
                <a:lnTo>
                  <a:pt x="34133" y="14745"/>
                </a:lnTo>
                <a:lnTo>
                  <a:pt x="34133" y="19255"/>
                </a:lnTo>
                <a:lnTo>
                  <a:pt x="21505" y="33571"/>
                </a:lnTo>
                <a:lnTo>
                  <a:pt x="19328" y="34002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0008" y="663677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339" y="34004"/>
                </a:moveTo>
                <a:lnTo>
                  <a:pt x="14812" y="34004"/>
                </a:lnTo>
                <a:lnTo>
                  <a:pt x="12634" y="33574"/>
                </a:lnTo>
                <a:lnTo>
                  <a:pt x="0" y="19258"/>
                </a:lnTo>
                <a:lnTo>
                  <a:pt x="0" y="14746"/>
                </a:lnTo>
                <a:lnTo>
                  <a:pt x="14812" y="0"/>
                </a:lnTo>
                <a:lnTo>
                  <a:pt x="19350" y="2"/>
                </a:lnTo>
                <a:lnTo>
                  <a:pt x="34152" y="14746"/>
                </a:lnTo>
                <a:lnTo>
                  <a:pt x="34152" y="19258"/>
                </a:lnTo>
                <a:lnTo>
                  <a:pt x="19339" y="34004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0008" y="76920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4812" y="34004"/>
                </a:moveTo>
                <a:lnTo>
                  <a:pt x="0" y="19258"/>
                </a:lnTo>
                <a:lnTo>
                  <a:pt x="0" y="14746"/>
                </a:lnTo>
                <a:lnTo>
                  <a:pt x="14812" y="0"/>
                </a:lnTo>
                <a:lnTo>
                  <a:pt x="19350" y="2"/>
                </a:lnTo>
                <a:lnTo>
                  <a:pt x="34152" y="14746"/>
                </a:lnTo>
                <a:lnTo>
                  <a:pt x="34152" y="19258"/>
                </a:lnTo>
                <a:lnTo>
                  <a:pt x="14812" y="34004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0025" y="872011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321" y="34000"/>
                </a:moveTo>
                <a:lnTo>
                  <a:pt x="14797" y="34000"/>
                </a:lnTo>
                <a:lnTo>
                  <a:pt x="12621" y="33568"/>
                </a:lnTo>
                <a:lnTo>
                  <a:pt x="0" y="19254"/>
                </a:lnTo>
                <a:lnTo>
                  <a:pt x="0" y="14745"/>
                </a:lnTo>
                <a:lnTo>
                  <a:pt x="14797" y="0"/>
                </a:lnTo>
                <a:lnTo>
                  <a:pt x="19321" y="0"/>
                </a:lnTo>
                <a:lnTo>
                  <a:pt x="34118" y="14745"/>
                </a:lnTo>
                <a:lnTo>
                  <a:pt x="34118" y="19254"/>
                </a:lnTo>
                <a:lnTo>
                  <a:pt x="19321" y="34000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0060" y="977685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8753" y="33978"/>
                </a:moveTo>
                <a:lnTo>
                  <a:pt x="0" y="16421"/>
                </a:lnTo>
                <a:lnTo>
                  <a:pt x="64" y="14181"/>
                </a:lnTo>
                <a:lnTo>
                  <a:pt x="15346" y="0"/>
                </a:lnTo>
                <a:lnTo>
                  <a:pt x="19882" y="150"/>
                </a:lnTo>
                <a:lnTo>
                  <a:pt x="34185" y="15313"/>
                </a:lnTo>
                <a:lnTo>
                  <a:pt x="34036" y="19792"/>
                </a:lnTo>
                <a:lnTo>
                  <a:pt x="18753" y="33978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9883" y="1080455"/>
            <a:ext cx="34925" cy="34290"/>
          </a:xfrm>
          <a:custGeom>
            <a:avLst/>
            <a:gdLst/>
            <a:ahLst/>
            <a:cxnLst/>
            <a:rect l="l" t="t" r="r" b="b"/>
            <a:pathLst>
              <a:path w="34925" h="34290">
                <a:moveTo>
                  <a:pt x="18857" y="34176"/>
                </a:moveTo>
                <a:lnTo>
                  <a:pt x="0" y="18768"/>
                </a:lnTo>
                <a:lnTo>
                  <a:pt x="150" y="14273"/>
                </a:lnTo>
                <a:lnTo>
                  <a:pt x="15440" y="0"/>
                </a:lnTo>
                <a:lnTo>
                  <a:pt x="19994" y="151"/>
                </a:lnTo>
                <a:lnTo>
                  <a:pt x="34297" y="15407"/>
                </a:lnTo>
                <a:lnTo>
                  <a:pt x="34147" y="19902"/>
                </a:lnTo>
                <a:lnTo>
                  <a:pt x="18857" y="34176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07869" y="557988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328" y="34002"/>
                </a:moveTo>
                <a:lnTo>
                  <a:pt x="0" y="14745"/>
                </a:lnTo>
                <a:lnTo>
                  <a:pt x="433" y="12576"/>
                </a:lnTo>
                <a:lnTo>
                  <a:pt x="14802" y="0"/>
                </a:lnTo>
                <a:lnTo>
                  <a:pt x="17065" y="0"/>
                </a:lnTo>
                <a:lnTo>
                  <a:pt x="19333" y="0"/>
                </a:lnTo>
                <a:lnTo>
                  <a:pt x="34133" y="14745"/>
                </a:lnTo>
                <a:lnTo>
                  <a:pt x="34133" y="19255"/>
                </a:lnTo>
                <a:lnTo>
                  <a:pt x="21505" y="33571"/>
                </a:lnTo>
                <a:lnTo>
                  <a:pt x="19328" y="34002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07859" y="663677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339" y="34004"/>
                </a:moveTo>
                <a:lnTo>
                  <a:pt x="14812" y="34004"/>
                </a:lnTo>
                <a:lnTo>
                  <a:pt x="12634" y="33574"/>
                </a:lnTo>
                <a:lnTo>
                  <a:pt x="0" y="19258"/>
                </a:lnTo>
                <a:lnTo>
                  <a:pt x="0" y="14746"/>
                </a:lnTo>
                <a:lnTo>
                  <a:pt x="14812" y="0"/>
                </a:lnTo>
                <a:lnTo>
                  <a:pt x="17076" y="2"/>
                </a:lnTo>
                <a:lnTo>
                  <a:pt x="19350" y="2"/>
                </a:lnTo>
                <a:lnTo>
                  <a:pt x="34152" y="14746"/>
                </a:lnTo>
                <a:lnTo>
                  <a:pt x="34152" y="19258"/>
                </a:lnTo>
                <a:lnTo>
                  <a:pt x="21517" y="33574"/>
                </a:lnTo>
                <a:lnTo>
                  <a:pt x="19339" y="34004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07859" y="76920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339" y="34004"/>
                </a:moveTo>
                <a:lnTo>
                  <a:pt x="14812" y="34004"/>
                </a:lnTo>
                <a:lnTo>
                  <a:pt x="12634" y="33574"/>
                </a:lnTo>
                <a:lnTo>
                  <a:pt x="0" y="19258"/>
                </a:lnTo>
                <a:lnTo>
                  <a:pt x="0" y="14746"/>
                </a:lnTo>
                <a:lnTo>
                  <a:pt x="14812" y="0"/>
                </a:lnTo>
                <a:lnTo>
                  <a:pt x="17076" y="2"/>
                </a:lnTo>
                <a:lnTo>
                  <a:pt x="19350" y="2"/>
                </a:lnTo>
                <a:lnTo>
                  <a:pt x="34152" y="14746"/>
                </a:lnTo>
                <a:lnTo>
                  <a:pt x="34152" y="19258"/>
                </a:lnTo>
                <a:lnTo>
                  <a:pt x="21517" y="33574"/>
                </a:lnTo>
                <a:lnTo>
                  <a:pt x="19339" y="34004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7875" y="872011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321" y="34000"/>
                </a:moveTo>
                <a:lnTo>
                  <a:pt x="0" y="14745"/>
                </a:lnTo>
                <a:lnTo>
                  <a:pt x="432" y="12577"/>
                </a:lnTo>
                <a:lnTo>
                  <a:pt x="14797" y="0"/>
                </a:lnTo>
                <a:lnTo>
                  <a:pt x="19321" y="0"/>
                </a:lnTo>
                <a:lnTo>
                  <a:pt x="34118" y="14745"/>
                </a:lnTo>
                <a:lnTo>
                  <a:pt x="34118" y="19254"/>
                </a:lnTo>
                <a:lnTo>
                  <a:pt x="19321" y="34000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8036" y="97786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139" y="33679"/>
                </a:moveTo>
                <a:lnTo>
                  <a:pt x="14657" y="33679"/>
                </a:lnTo>
                <a:lnTo>
                  <a:pt x="12502" y="33252"/>
                </a:lnTo>
                <a:lnTo>
                  <a:pt x="0" y="19072"/>
                </a:lnTo>
                <a:lnTo>
                  <a:pt x="0" y="14606"/>
                </a:lnTo>
                <a:lnTo>
                  <a:pt x="14657" y="0"/>
                </a:lnTo>
                <a:lnTo>
                  <a:pt x="19139" y="0"/>
                </a:lnTo>
                <a:lnTo>
                  <a:pt x="33796" y="14606"/>
                </a:lnTo>
                <a:lnTo>
                  <a:pt x="33796" y="19072"/>
                </a:lnTo>
                <a:lnTo>
                  <a:pt x="19139" y="33679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8036" y="1080663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139" y="33679"/>
                </a:moveTo>
                <a:lnTo>
                  <a:pt x="14657" y="33679"/>
                </a:lnTo>
                <a:lnTo>
                  <a:pt x="12502" y="33252"/>
                </a:lnTo>
                <a:lnTo>
                  <a:pt x="0" y="19072"/>
                </a:lnTo>
                <a:lnTo>
                  <a:pt x="0" y="14606"/>
                </a:lnTo>
                <a:lnTo>
                  <a:pt x="14657" y="0"/>
                </a:lnTo>
                <a:lnTo>
                  <a:pt x="19139" y="0"/>
                </a:lnTo>
                <a:lnTo>
                  <a:pt x="33797" y="14606"/>
                </a:lnTo>
                <a:lnTo>
                  <a:pt x="33797" y="19072"/>
                </a:lnTo>
                <a:lnTo>
                  <a:pt x="19139" y="33679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08462" y="55815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139" y="33679"/>
                </a:moveTo>
                <a:lnTo>
                  <a:pt x="14657" y="33679"/>
                </a:lnTo>
                <a:lnTo>
                  <a:pt x="12502" y="33252"/>
                </a:lnTo>
                <a:lnTo>
                  <a:pt x="0" y="19072"/>
                </a:lnTo>
                <a:lnTo>
                  <a:pt x="0" y="14606"/>
                </a:lnTo>
                <a:lnTo>
                  <a:pt x="14657" y="0"/>
                </a:lnTo>
                <a:lnTo>
                  <a:pt x="19139" y="0"/>
                </a:lnTo>
                <a:lnTo>
                  <a:pt x="33797" y="14606"/>
                </a:lnTo>
                <a:lnTo>
                  <a:pt x="33797" y="19072"/>
                </a:lnTo>
                <a:lnTo>
                  <a:pt x="19139" y="33679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08462" y="66383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139" y="33679"/>
                </a:moveTo>
                <a:lnTo>
                  <a:pt x="0" y="14606"/>
                </a:lnTo>
                <a:lnTo>
                  <a:pt x="428" y="12458"/>
                </a:lnTo>
                <a:lnTo>
                  <a:pt x="14657" y="0"/>
                </a:lnTo>
                <a:lnTo>
                  <a:pt x="19139" y="0"/>
                </a:lnTo>
                <a:lnTo>
                  <a:pt x="33797" y="19072"/>
                </a:lnTo>
                <a:lnTo>
                  <a:pt x="33368" y="21220"/>
                </a:lnTo>
                <a:lnTo>
                  <a:pt x="19139" y="33679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08462" y="769368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139" y="33679"/>
                </a:moveTo>
                <a:lnTo>
                  <a:pt x="0" y="14606"/>
                </a:lnTo>
                <a:lnTo>
                  <a:pt x="428" y="12458"/>
                </a:lnTo>
                <a:lnTo>
                  <a:pt x="14657" y="0"/>
                </a:lnTo>
                <a:lnTo>
                  <a:pt x="19139" y="0"/>
                </a:lnTo>
                <a:lnTo>
                  <a:pt x="33797" y="14606"/>
                </a:lnTo>
                <a:lnTo>
                  <a:pt x="33797" y="19072"/>
                </a:lnTo>
                <a:lnTo>
                  <a:pt x="19139" y="33679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08462" y="872171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139" y="33679"/>
                </a:moveTo>
                <a:lnTo>
                  <a:pt x="14657" y="33679"/>
                </a:lnTo>
                <a:lnTo>
                  <a:pt x="12502" y="33252"/>
                </a:lnTo>
                <a:lnTo>
                  <a:pt x="0" y="19072"/>
                </a:lnTo>
                <a:lnTo>
                  <a:pt x="0" y="14606"/>
                </a:lnTo>
                <a:lnTo>
                  <a:pt x="14657" y="0"/>
                </a:lnTo>
                <a:lnTo>
                  <a:pt x="19139" y="0"/>
                </a:lnTo>
                <a:lnTo>
                  <a:pt x="33797" y="19072"/>
                </a:lnTo>
                <a:lnTo>
                  <a:pt x="33368" y="21220"/>
                </a:lnTo>
                <a:lnTo>
                  <a:pt x="19139" y="33679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08462" y="97786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139" y="33679"/>
                </a:moveTo>
                <a:lnTo>
                  <a:pt x="0" y="19072"/>
                </a:lnTo>
                <a:lnTo>
                  <a:pt x="0" y="14606"/>
                </a:lnTo>
                <a:lnTo>
                  <a:pt x="14657" y="0"/>
                </a:lnTo>
                <a:lnTo>
                  <a:pt x="19139" y="0"/>
                </a:lnTo>
                <a:lnTo>
                  <a:pt x="33797" y="14606"/>
                </a:lnTo>
                <a:lnTo>
                  <a:pt x="33797" y="19072"/>
                </a:lnTo>
                <a:lnTo>
                  <a:pt x="19139" y="33679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08462" y="1080663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139" y="33679"/>
                </a:moveTo>
                <a:lnTo>
                  <a:pt x="0" y="19072"/>
                </a:lnTo>
                <a:lnTo>
                  <a:pt x="0" y="14606"/>
                </a:lnTo>
                <a:lnTo>
                  <a:pt x="14657" y="0"/>
                </a:lnTo>
                <a:lnTo>
                  <a:pt x="19139" y="0"/>
                </a:lnTo>
                <a:lnTo>
                  <a:pt x="33797" y="19072"/>
                </a:lnTo>
                <a:lnTo>
                  <a:pt x="33368" y="21220"/>
                </a:lnTo>
                <a:lnTo>
                  <a:pt x="19139" y="33679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5300980" indent="-216535">
              <a:lnSpc>
                <a:spcPct val="100000"/>
              </a:lnSpc>
              <a:spcBef>
                <a:spcPts val="490"/>
              </a:spcBef>
              <a:buAutoNum type="arabicPeriod"/>
              <a:tabLst>
                <a:tab pos="5301615" algn="l"/>
              </a:tabLst>
            </a:pPr>
            <a:r>
              <a:rPr spc="210" dirty="0"/>
              <a:t>Nilai-nilai</a:t>
            </a:r>
            <a:r>
              <a:rPr spc="-25" dirty="0"/>
              <a:t> </a:t>
            </a:r>
            <a:r>
              <a:rPr spc="190" dirty="0"/>
              <a:t>sosial</a:t>
            </a:r>
          </a:p>
          <a:p>
            <a:pPr marL="5300980" indent="-251460">
              <a:lnSpc>
                <a:spcPct val="100000"/>
              </a:lnSpc>
              <a:spcBef>
                <a:spcPts val="390"/>
              </a:spcBef>
              <a:buAutoNum type="arabicPeriod"/>
              <a:tabLst>
                <a:tab pos="5301615" algn="l"/>
              </a:tabLst>
            </a:pPr>
            <a:r>
              <a:rPr spc="225" dirty="0"/>
              <a:t>Peran </a:t>
            </a:r>
            <a:r>
              <a:rPr spc="70" dirty="0"/>
              <a:t>&amp;</a:t>
            </a:r>
            <a:r>
              <a:rPr spc="-275" dirty="0"/>
              <a:t> </a:t>
            </a:r>
            <a:r>
              <a:rPr spc="185" dirty="0"/>
              <a:t>Status</a:t>
            </a:r>
          </a:p>
          <a:p>
            <a:pPr marL="5300980" indent="-252729">
              <a:lnSpc>
                <a:spcPct val="100000"/>
              </a:lnSpc>
              <a:spcBef>
                <a:spcPts val="390"/>
              </a:spcBef>
              <a:buAutoNum type="arabicPeriod"/>
              <a:tabLst>
                <a:tab pos="5301615" algn="l"/>
              </a:tabLst>
            </a:pPr>
            <a:r>
              <a:rPr spc="240" dirty="0"/>
              <a:t>Pengambilan</a:t>
            </a:r>
            <a:r>
              <a:rPr spc="-30" dirty="0"/>
              <a:t> </a:t>
            </a:r>
            <a:r>
              <a:rPr spc="250" dirty="0"/>
              <a:t>Keputusan</a:t>
            </a:r>
          </a:p>
          <a:p>
            <a:pPr marL="5300980" indent="-273050">
              <a:lnSpc>
                <a:spcPct val="100000"/>
              </a:lnSpc>
              <a:spcBef>
                <a:spcPts val="390"/>
              </a:spcBef>
              <a:buAutoNum type="arabicPeriod"/>
              <a:tabLst>
                <a:tab pos="5301615" algn="l"/>
              </a:tabLst>
            </a:pPr>
            <a:r>
              <a:rPr spc="265" dirty="0"/>
              <a:t>Konsep</a:t>
            </a:r>
            <a:r>
              <a:rPr spc="-25" dirty="0"/>
              <a:t> </a:t>
            </a:r>
            <a:r>
              <a:rPr spc="350" dirty="0"/>
              <a:t>Waktu</a:t>
            </a:r>
          </a:p>
          <a:p>
            <a:pPr marL="5300980" indent="-256540">
              <a:lnSpc>
                <a:spcPct val="100000"/>
              </a:lnSpc>
              <a:spcBef>
                <a:spcPts val="390"/>
              </a:spcBef>
              <a:buAutoNum type="arabicPeriod"/>
              <a:tabLst>
                <a:tab pos="5301615" algn="l"/>
              </a:tabLst>
            </a:pPr>
            <a:r>
              <a:rPr spc="265" dirty="0"/>
              <a:t>Konsep </a:t>
            </a:r>
            <a:r>
              <a:rPr spc="195" dirty="0"/>
              <a:t>Jarak</a:t>
            </a:r>
            <a:r>
              <a:rPr spc="-345" dirty="0"/>
              <a:t> </a:t>
            </a:r>
            <a:r>
              <a:rPr spc="295" dirty="0"/>
              <a:t>Komunikasi</a:t>
            </a:r>
          </a:p>
          <a:p>
            <a:pPr marL="5300980" indent="-272415">
              <a:lnSpc>
                <a:spcPct val="100000"/>
              </a:lnSpc>
              <a:spcBef>
                <a:spcPts val="390"/>
              </a:spcBef>
              <a:buAutoNum type="arabicPeriod"/>
              <a:tabLst>
                <a:tab pos="5301615" algn="l"/>
              </a:tabLst>
            </a:pPr>
            <a:r>
              <a:rPr spc="270" dirty="0"/>
              <a:t>Konteks</a:t>
            </a:r>
            <a:r>
              <a:rPr spc="-30" dirty="0"/>
              <a:t> </a:t>
            </a:r>
            <a:r>
              <a:rPr spc="225" dirty="0"/>
              <a:t>Budaya</a:t>
            </a:r>
          </a:p>
          <a:p>
            <a:pPr marL="5300980" indent="-247650">
              <a:lnSpc>
                <a:spcPct val="100000"/>
              </a:lnSpc>
              <a:spcBef>
                <a:spcPts val="390"/>
              </a:spcBef>
              <a:buAutoNum type="arabicPeriod"/>
              <a:tabLst>
                <a:tab pos="5301615" algn="l"/>
              </a:tabLst>
            </a:pPr>
            <a:r>
              <a:rPr spc="204" dirty="0"/>
              <a:t>Bahasa</a:t>
            </a:r>
            <a:r>
              <a:rPr spc="-25" dirty="0"/>
              <a:t> </a:t>
            </a:r>
            <a:r>
              <a:rPr spc="315" dirty="0"/>
              <a:t>Tubuh</a:t>
            </a:r>
          </a:p>
          <a:p>
            <a:pPr marL="5300980" indent="-276225">
              <a:lnSpc>
                <a:spcPct val="100000"/>
              </a:lnSpc>
              <a:spcBef>
                <a:spcPts val="390"/>
              </a:spcBef>
              <a:buAutoNum type="arabicPeriod"/>
              <a:tabLst>
                <a:tab pos="5301615" algn="l"/>
              </a:tabLst>
            </a:pPr>
            <a:r>
              <a:rPr spc="240" dirty="0"/>
              <a:t>Perilaku</a:t>
            </a:r>
            <a:r>
              <a:rPr spc="-25" dirty="0"/>
              <a:t> </a:t>
            </a:r>
            <a:r>
              <a:rPr spc="204" dirty="0"/>
              <a:t>Sosial</a:t>
            </a:r>
          </a:p>
          <a:p>
            <a:pPr marL="4921885" marR="1055370" indent="104139">
              <a:lnSpc>
                <a:spcPct val="114100"/>
              </a:lnSpc>
              <a:buAutoNum type="arabicPeriod"/>
              <a:tabLst>
                <a:tab pos="5301615" algn="l"/>
              </a:tabLst>
            </a:pPr>
            <a:r>
              <a:rPr spc="240" dirty="0"/>
              <a:t>Perilaku </a:t>
            </a:r>
            <a:r>
              <a:rPr spc="200" dirty="0"/>
              <a:t>Etis  </a:t>
            </a:r>
            <a:r>
              <a:rPr spc="160" dirty="0"/>
              <a:t>10.Perbedaan</a:t>
            </a:r>
            <a:r>
              <a:rPr spc="-85" dirty="0"/>
              <a:t> </a:t>
            </a:r>
            <a:r>
              <a:rPr spc="225" dirty="0"/>
              <a:t>Budaya</a:t>
            </a:r>
          </a:p>
          <a:p>
            <a:pPr marL="5300980">
              <a:lnSpc>
                <a:spcPct val="100000"/>
              </a:lnSpc>
              <a:spcBef>
                <a:spcPts val="390"/>
              </a:spcBef>
            </a:pPr>
            <a:r>
              <a:rPr spc="225" dirty="0"/>
              <a:t>Perusahaan</a:t>
            </a:r>
          </a:p>
          <a:p>
            <a:pPr marL="4921885">
              <a:lnSpc>
                <a:spcPct val="100000"/>
              </a:lnSpc>
              <a:spcBef>
                <a:spcPts val="2425"/>
              </a:spcBef>
            </a:pPr>
            <a:r>
              <a:rPr sz="1800" spc="-15" dirty="0">
                <a:latin typeface="Gill Sans MT"/>
                <a:cs typeface="Gill Sans MT"/>
              </a:rPr>
              <a:t>.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99" y="0"/>
                </a:lnTo>
                <a:lnTo>
                  <a:pt x="9753599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0A6D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32373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8700" y="3424021"/>
            <a:ext cx="2291080" cy="3891279"/>
          </a:xfrm>
          <a:custGeom>
            <a:avLst/>
            <a:gdLst/>
            <a:ahLst/>
            <a:cxnLst/>
            <a:rect l="l" t="t" r="r" b="b"/>
            <a:pathLst>
              <a:path w="2291079" h="3891279">
                <a:moveTo>
                  <a:pt x="1789283" y="0"/>
                </a:moveTo>
                <a:lnTo>
                  <a:pt x="2291001" y="3891178"/>
                </a:lnTo>
                <a:lnTo>
                  <a:pt x="471971" y="3891178"/>
                </a:lnTo>
                <a:lnTo>
                  <a:pt x="0" y="230705"/>
                </a:lnTo>
                <a:lnTo>
                  <a:pt x="1789283" y="0"/>
                </a:lnTo>
                <a:close/>
              </a:path>
            </a:pathLst>
          </a:custGeom>
          <a:solidFill>
            <a:srgbClr val="FAF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86655" y="0"/>
            <a:ext cx="5315585" cy="7315200"/>
          </a:xfrm>
          <a:custGeom>
            <a:avLst/>
            <a:gdLst/>
            <a:ahLst/>
            <a:cxnLst/>
            <a:rect l="l" t="t" r="r" b="b"/>
            <a:pathLst>
              <a:path w="5315584" h="7315200">
                <a:moveTo>
                  <a:pt x="3416913" y="3967348"/>
                </a:moveTo>
                <a:lnTo>
                  <a:pt x="1814977" y="7315199"/>
                </a:lnTo>
                <a:lnTo>
                  <a:pt x="520096" y="7315199"/>
                </a:lnTo>
                <a:lnTo>
                  <a:pt x="0" y="7066335"/>
                </a:lnTo>
                <a:lnTo>
                  <a:pt x="3381218" y="0"/>
                </a:lnTo>
                <a:lnTo>
                  <a:pt x="5315276" y="0"/>
                </a:lnTo>
                <a:lnTo>
                  <a:pt x="3416913" y="3967348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66484" y="2510503"/>
            <a:ext cx="4244975" cy="4561840"/>
          </a:xfrm>
          <a:prstGeom prst="rect">
            <a:avLst/>
          </a:prstGeom>
          <a:solidFill>
            <a:srgbClr val="0A6DAB"/>
          </a:solidFill>
          <a:ln w="24357">
            <a:solidFill>
              <a:srgbClr val="C2EBE2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3150">
              <a:latin typeface="Times New Roman"/>
              <a:cs typeface="Times New Roman"/>
            </a:endParaRPr>
          </a:p>
          <a:p>
            <a:pPr marR="386715" algn="r">
              <a:lnSpc>
                <a:spcPct val="100000"/>
              </a:lnSpc>
            </a:pPr>
            <a:r>
              <a:rPr sz="2800" spc="409" dirty="0">
                <a:solidFill>
                  <a:srgbClr val="C2EBE2"/>
                </a:solidFill>
                <a:latin typeface="Arial"/>
                <a:cs typeface="Arial"/>
              </a:rPr>
              <a:t>K</a:t>
            </a:r>
            <a:r>
              <a:rPr sz="2800" spc="225" dirty="0">
                <a:solidFill>
                  <a:srgbClr val="C2EBE2"/>
                </a:solidFill>
                <a:latin typeface="Arial"/>
                <a:cs typeface="Arial"/>
              </a:rPr>
              <a:t>O</a:t>
            </a:r>
            <a:r>
              <a:rPr sz="2800" spc="805" dirty="0">
                <a:solidFill>
                  <a:srgbClr val="C2EBE2"/>
                </a:solidFill>
                <a:latin typeface="Arial"/>
                <a:cs typeface="Arial"/>
              </a:rPr>
              <a:t>M</a:t>
            </a:r>
            <a:r>
              <a:rPr sz="2800" spc="345" dirty="0">
                <a:solidFill>
                  <a:srgbClr val="C2EBE2"/>
                </a:solidFill>
                <a:latin typeface="Arial"/>
                <a:cs typeface="Arial"/>
              </a:rPr>
              <a:t>U</a:t>
            </a:r>
            <a:r>
              <a:rPr sz="2800" spc="415" dirty="0">
                <a:solidFill>
                  <a:srgbClr val="C2EBE2"/>
                </a:solidFill>
                <a:latin typeface="Arial"/>
                <a:cs typeface="Arial"/>
              </a:rPr>
              <a:t>N</a:t>
            </a:r>
            <a:r>
              <a:rPr sz="2800" spc="295" dirty="0">
                <a:solidFill>
                  <a:srgbClr val="C2EBE2"/>
                </a:solidFill>
                <a:latin typeface="Arial"/>
                <a:cs typeface="Arial"/>
              </a:rPr>
              <a:t>I</a:t>
            </a:r>
            <a:r>
              <a:rPr sz="2800" spc="409" dirty="0">
                <a:solidFill>
                  <a:srgbClr val="C2EBE2"/>
                </a:solidFill>
                <a:latin typeface="Arial"/>
                <a:cs typeface="Arial"/>
              </a:rPr>
              <a:t>K</a:t>
            </a:r>
            <a:r>
              <a:rPr sz="2800" spc="430" dirty="0">
                <a:solidFill>
                  <a:srgbClr val="C2EBE2"/>
                </a:solidFill>
                <a:latin typeface="Arial"/>
                <a:cs typeface="Arial"/>
              </a:rPr>
              <a:t>A</a:t>
            </a:r>
            <a:r>
              <a:rPr sz="2800" spc="395" dirty="0">
                <a:solidFill>
                  <a:srgbClr val="C2EBE2"/>
                </a:solidFill>
                <a:latin typeface="Arial"/>
                <a:cs typeface="Arial"/>
              </a:rPr>
              <a:t>S</a:t>
            </a:r>
            <a:r>
              <a:rPr sz="2800" spc="265" dirty="0">
                <a:solidFill>
                  <a:srgbClr val="C2EBE2"/>
                </a:solidFill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  <a:p>
            <a:pPr marL="1248410" marR="386715" indent="822325" algn="r">
              <a:lnSpc>
                <a:spcPct val="123900"/>
              </a:lnSpc>
            </a:pPr>
            <a:r>
              <a:rPr sz="2800" spc="345" dirty="0">
                <a:solidFill>
                  <a:srgbClr val="C2EBE2"/>
                </a:solidFill>
                <a:latin typeface="Arial"/>
                <a:cs typeface="Arial"/>
              </a:rPr>
              <a:t>D</a:t>
            </a:r>
            <a:r>
              <a:rPr sz="2800" spc="185" dirty="0">
                <a:solidFill>
                  <a:srgbClr val="C2EBE2"/>
                </a:solidFill>
                <a:latin typeface="Arial"/>
                <a:cs typeface="Arial"/>
              </a:rPr>
              <a:t>E</a:t>
            </a:r>
            <a:r>
              <a:rPr sz="2800" spc="415" dirty="0">
                <a:solidFill>
                  <a:srgbClr val="C2EBE2"/>
                </a:solidFill>
                <a:latin typeface="Arial"/>
                <a:cs typeface="Arial"/>
              </a:rPr>
              <a:t>N</a:t>
            </a:r>
            <a:r>
              <a:rPr sz="2800" spc="225" dirty="0">
                <a:solidFill>
                  <a:srgbClr val="C2EBE2"/>
                </a:solidFill>
                <a:latin typeface="Arial"/>
                <a:cs typeface="Arial"/>
              </a:rPr>
              <a:t>G</a:t>
            </a:r>
            <a:r>
              <a:rPr sz="2800" spc="430" dirty="0">
                <a:solidFill>
                  <a:srgbClr val="C2EBE2"/>
                </a:solidFill>
                <a:latin typeface="Arial"/>
                <a:cs typeface="Arial"/>
              </a:rPr>
              <a:t>A</a:t>
            </a:r>
            <a:r>
              <a:rPr sz="2800" spc="225" dirty="0">
                <a:solidFill>
                  <a:srgbClr val="C2EBE2"/>
                </a:solidFill>
                <a:latin typeface="Arial"/>
                <a:cs typeface="Arial"/>
              </a:rPr>
              <a:t>N  OR</a:t>
            </a:r>
            <a:r>
              <a:rPr sz="2800" spc="430" dirty="0">
                <a:solidFill>
                  <a:srgbClr val="C2EBE2"/>
                </a:solidFill>
                <a:latin typeface="Arial"/>
                <a:cs typeface="Arial"/>
              </a:rPr>
              <a:t>A</a:t>
            </a:r>
            <a:r>
              <a:rPr sz="2800" spc="415" dirty="0">
                <a:solidFill>
                  <a:srgbClr val="C2EBE2"/>
                </a:solidFill>
                <a:latin typeface="Arial"/>
                <a:cs typeface="Arial"/>
              </a:rPr>
              <a:t>N</a:t>
            </a:r>
            <a:r>
              <a:rPr sz="2800" spc="110" dirty="0">
                <a:solidFill>
                  <a:srgbClr val="C2EBE2"/>
                </a:solidFill>
                <a:latin typeface="Arial"/>
                <a:cs typeface="Arial"/>
              </a:rPr>
              <a:t>G  </a:t>
            </a:r>
            <a:r>
              <a:rPr sz="2800" spc="409" dirty="0">
                <a:solidFill>
                  <a:srgbClr val="C2EBE2"/>
                </a:solidFill>
                <a:latin typeface="Arial"/>
                <a:cs typeface="Arial"/>
              </a:rPr>
              <a:t>B</a:t>
            </a:r>
            <a:r>
              <a:rPr sz="2800" spc="185" dirty="0">
                <a:solidFill>
                  <a:srgbClr val="C2EBE2"/>
                </a:solidFill>
                <a:latin typeface="Arial"/>
                <a:cs typeface="Arial"/>
              </a:rPr>
              <a:t>E</a:t>
            </a:r>
            <a:r>
              <a:rPr sz="2800" spc="225" dirty="0">
                <a:solidFill>
                  <a:srgbClr val="C2EBE2"/>
                </a:solidFill>
                <a:latin typeface="Arial"/>
                <a:cs typeface="Arial"/>
              </a:rPr>
              <a:t>R</a:t>
            </a:r>
            <a:r>
              <a:rPr sz="2800" spc="409" dirty="0">
                <a:solidFill>
                  <a:srgbClr val="C2EBE2"/>
                </a:solidFill>
                <a:latin typeface="Arial"/>
                <a:cs typeface="Arial"/>
              </a:rPr>
              <a:t>B</a:t>
            </a:r>
            <a:r>
              <a:rPr sz="2800" spc="345" dirty="0">
                <a:solidFill>
                  <a:srgbClr val="C2EBE2"/>
                </a:solidFill>
                <a:latin typeface="Arial"/>
                <a:cs typeface="Arial"/>
              </a:rPr>
              <a:t>UD</a:t>
            </a:r>
            <a:r>
              <a:rPr sz="2800" spc="430" dirty="0">
                <a:solidFill>
                  <a:srgbClr val="C2EBE2"/>
                </a:solidFill>
                <a:latin typeface="Arial"/>
                <a:cs typeface="Arial"/>
              </a:rPr>
              <a:t>A</a:t>
            </a:r>
            <a:r>
              <a:rPr sz="2800" spc="395" dirty="0">
                <a:solidFill>
                  <a:srgbClr val="C2EBE2"/>
                </a:solidFill>
                <a:latin typeface="Arial"/>
                <a:cs typeface="Arial"/>
              </a:rPr>
              <a:t>Y</a:t>
            </a:r>
            <a:r>
              <a:rPr sz="2800" spc="400" dirty="0">
                <a:solidFill>
                  <a:srgbClr val="C2EBE2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  <a:p>
            <a:pPr marR="386715" algn="r">
              <a:lnSpc>
                <a:spcPct val="100000"/>
              </a:lnSpc>
              <a:spcBef>
                <a:spcPts val="805"/>
              </a:spcBef>
            </a:pPr>
            <a:r>
              <a:rPr sz="2800" spc="430" dirty="0">
                <a:solidFill>
                  <a:srgbClr val="C2EBE2"/>
                </a:solidFill>
                <a:latin typeface="Arial"/>
                <a:cs typeface="Arial"/>
              </a:rPr>
              <a:t>A</a:t>
            </a:r>
            <a:r>
              <a:rPr sz="2800" spc="395" dirty="0">
                <a:solidFill>
                  <a:srgbClr val="C2EBE2"/>
                </a:solidFill>
                <a:latin typeface="Arial"/>
                <a:cs typeface="Arial"/>
              </a:rPr>
              <a:t>S</a:t>
            </a:r>
            <a:r>
              <a:rPr sz="2800" spc="295" dirty="0">
                <a:solidFill>
                  <a:srgbClr val="C2EBE2"/>
                </a:solidFill>
                <a:latin typeface="Arial"/>
                <a:cs typeface="Arial"/>
              </a:rPr>
              <a:t>I</a:t>
            </a:r>
            <a:r>
              <a:rPr sz="2800" spc="415" dirty="0">
                <a:solidFill>
                  <a:srgbClr val="C2EBE2"/>
                </a:solidFill>
                <a:latin typeface="Arial"/>
                <a:cs typeface="Arial"/>
              </a:rPr>
              <a:t>N</a:t>
            </a:r>
            <a:r>
              <a:rPr sz="2800" spc="195" dirty="0">
                <a:solidFill>
                  <a:srgbClr val="C2EBE2"/>
                </a:solidFill>
                <a:latin typeface="Arial"/>
                <a:cs typeface="Arial"/>
              </a:rPr>
              <a:t>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599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02378" y="3657600"/>
            <a:ext cx="5751830" cy="3648075"/>
          </a:xfrm>
          <a:custGeom>
            <a:avLst/>
            <a:gdLst/>
            <a:ahLst/>
            <a:cxnLst/>
            <a:rect l="l" t="t" r="r" b="b"/>
            <a:pathLst>
              <a:path w="5751830" h="3648075">
                <a:moveTo>
                  <a:pt x="0" y="0"/>
                </a:moveTo>
                <a:lnTo>
                  <a:pt x="5751221" y="0"/>
                </a:lnTo>
                <a:lnTo>
                  <a:pt x="5751221" y="3648074"/>
                </a:lnTo>
                <a:lnTo>
                  <a:pt x="0" y="3648074"/>
                </a:lnTo>
                <a:lnTo>
                  <a:pt x="0" y="0"/>
                </a:lnTo>
                <a:close/>
              </a:path>
            </a:pathLst>
          </a:custGeom>
          <a:solidFill>
            <a:srgbClr val="2F3C4D">
              <a:alpha val="548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9456" y="5038693"/>
            <a:ext cx="2725420" cy="1711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3200" spc="-10" dirty="0">
                <a:latin typeface="Arial Black"/>
                <a:cs typeface="Arial Black"/>
              </a:rPr>
              <a:t>B</a:t>
            </a:r>
            <a:r>
              <a:rPr sz="3200" spc="-600" dirty="0">
                <a:latin typeface="Arial Black"/>
                <a:cs typeface="Arial Black"/>
              </a:rPr>
              <a:t> </a:t>
            </a:r>
            <a:r>
              <a:rPr sz="3200" spc="-30" dirty="0">
                <a:latin typeface="Arial Black"/>
                <a:cs typeface="Arial Black"/>
              </a:rPr>
              <a:t>E</a:t>
            </a:r>
            <a:r>
              <a:rPr sz="3200" spc="-600" dirty="0">
                <a:latin typeface="Arial Black"/>
                <a:cs typeface="Arial Black"/>
              </a:rPr>
              <a:t> </a:t>
            </a:r>
            <a:r>
              <a:rPr sz="3200" spc="-45" dirty="0">
                <a:latin typeface="Arial Black"/>
                <a:cs typeface="Arial Black"/>
              </a:rPr>
              <a:t>L</a:t>
            </a:r>
            <a:r>
              <a:rPr sz="3200" spc="-600" dirty="0">
                <a:latin typeface="Arial Black"/>
                <a:cs typeface="Arial Black"/>
              </a:rPr>
              <a:t> </a:t>
            </a:r>
            <a:r>
              <a:rPr sz="3200" spc="90" dirty="0">
                <a:latin typeface="Arial Black"/>
                <a:cs typeface="Arial Black"/>
              </a:rPr>
              <a:t>A</a:t>
            </a:r>
            <a:r>
              <a:rPr sz="3200" spc="-600" dirty="0">
                <a:latin typeface="Arial Black"/>
                <a:cs typeface="Arial Black"/>
              </a:rPr>
              <a:t> </a:t>
            </a:r>
            <a:r>
              <a:rPr sz="3200" spc="-5" dirty="0">
                <a:latin typeface="Arial Black"/>
                <a:cs typeface="Arial Black"/>
              </a:rPr>
              <a:t>J</a:t>
            </a:r>
            <a:r>
              <a:rPr sz="3200" spc="-600" dirty="0">
                <a:latin typeface="Arial Black"/>
                <a:cs typeface="Arial Black"/>
              </a:rPr>
              <a:t> </a:t>
            </a:r>
            <a:r>
              <a:rPr sz="3200" spc="90" dirty="0">
                <a:latin typeface="Arial Black"/>
                <a:cs typeface="Arial Black"/>
              </a:rPr>
              <a:t>A</a:t>
            </a:r>
            <a:r>
              <a:rPr sz="3200" spc="-600" dirty="0">
                <a:latin typeface="Arial Black"/>
                <a:cs typeface="Arial Black"/>
              </a:rPr>
              <a:t> </a:t>
            </a:r>
            <a:r>
              <a:rPr sz="3200" spc="70" dirty="0">
                <a:latin typeface="Arial Black"/>
                <a:cs typeface="Arial Black"/>
              </a:rPr>
              <a:t>R  </a:t>
            </a:r>
            <a:r>
              <a:rPr sz="3200" spc="185" dirty="0">
                <a:latin typeface="Arial Black"/>
                <a:cs typeface="Arial Black"/>
              </a:rPr>
              <a:t>T</a:t>
            </a:r>
            <a:r>
              <a:rPr sz="3200" spc="-605" dirty="0">
                <a:latin typeface="Arial Black"/>
                <a:cs typeface="Arial Black"/>
              </a:rPr>
              <a:t> </a:t>
            </a:r>
            <a:r>
              <a:rPr sz="3200" spc="-30" dirty="0">
                <a:latin typeface="Arial Black"/>
                <a:cs typeface="Arial Black"/>
              </a:rPr>
              <a:t>E</a:t>
            </a:r>
            <a:r>
              <a:rPr sz="3200" spc="-605" dirty="0">
                <a:latin typeface="Arial Black"/>
                <a:cs typeface="Arial Black"/>
              </a:rPr>
              <a:t> </a:t>
            </a:r>
            <a:r>
              <a:rPr sz="3200" spc="345" dirty="0">
                <a:latin typeface="Arial Black"/>
                <a:cs typeface="Arial Black"/>
              </a:rPr>
              <a:t>N</a:t>
            </a:r>
            <a:r>
              <a:rPr sz="3200" spc="-605" dirty="0">
                <a:latin typeface="Arial Black"/>
                <a:cs typeface="Arial Black"/>
              </a:rPr>
              <a:t> </a:t>
            </a:r>
            <a:r>
              <a:rPr sz="3200" spc="185" dirty="0">
                <a:latin typeface="Arial Black"/>
                <a:cs typeface="Arial Black"/>
              </a:rPr>
              <a:t>T</a:t>
            </a:r>
            <a:r>
              <a:rPr sz="3200" spc="-605" dirty="0">
                <a:latin typeface="Arial Black"/>
                <a:cs typeface="Arial Black"/>
              </a:rPr>
              <a:t> </a:t>
            </a:r>
            <a:r>
              <a:rPr sz="3200" spc="90" dirty="0">
                <a:latin typeface="Arial Black"/>
                <a:cs typeface="Arial Black"/>
              </a:rPr>
              <a:t>A</a:t>
            </a:r>
            <a:r>
              <a:rPr sz="3200" spc="-605" dirty="0">
                <a:latin typeface="Arial Black"/>
                <a:cs typeface="Arial Black"/>
              </a:rPr>
              <a:t> </a:t>
            </a:r>
            <a:r>
              <a:rPr sz="3200" spc="345" dirty="0">
                <a:latin typeface="Arial Black"/>
                <a:cs typeface="Arial Black"/>
              </a:rPr>
              <a:t>N</a:t>
            </a:r>
            <a:r>
              <a:rPr sz="3200" spc="-605" dirty="0">
                <a:latin typeface="Arial Black"/>
                <a:cs typeface="Arial Black"/>
              </a:rPr>
              <a:t> </a:t>
            </a:r>
            <a:r>
              <a:rPr sz="3200" spc="-165" dirty="0">
                <a:latin typeface="Arial Black"/>
                <a:cs typeface="Arial Black"/>
              </a:rPr>
              <a:t>G  </a:t>
            </a:r>
            <a:r>
              <a:rPr sz="3200" spc="-10" dirty="0">
                <a:latin typeface="Arial Black"/>
                <a:cs typeface="Arial Black"/>
              </a:rPr>
              <a:t>B</a:t>
            </a:r>
            <a:r>
              <a:rPr sz="3200" spc="-600" dirty="0">
                <a:latin typeface="Arial Black"/>
                <a:cs typeface="Arial Black"/>
              </a:rPr>
              <a:t> </a:t>
            </a:r>
            <a:r>
              <a:rPr sz="3200" spc="-170" dirty="0">
                <a:latin typeface="Arial Black"/>
                <a:cs typeface="Arial Black"/>
              </a:rPr>
              <a:t>U</a:t>
            </a:r>
            <a:r>
              <a:rPr sz="3200" spc="-595" dirty="0">
                <a:latin typeface="Arial Black"/>
                <a:cs typeface="Arial Black"/>
              </a:rPr>
              <a:t> </a:t>
            </a:r>
            <a:r>
              <a:rPr sz="3200" spc="80" dirty="0">
                <a:latin typeface="Arial Black"/>
                <a:cs typeface="Arial Black"/>
              </a:rPr>
              <a:t>D</a:t>
            </a:r>
            <a:r>
              <a:rPr sz="3200" spc="-600" dirty="0">
                <a:latin typeface="Arial Black"/>
                <a:cs typeface="Arial Black"/>
              </a:rPr>
              <a:t> </a:t>
            </a:r>
            <a:r>
              <a:rPr sz="3200" spc="90" dirty="0">
                <a:latin typeface="Arial Black"/>
                <a:cs typeface="Arial Black"/>
              </a:rPr>
              <a:t>A</a:t>
            </a:r>
            <a:r>
              <a:rPr sz="3200" spc="-595" dirty="0">
                <a:latin typeface="Arial Black"/>
                <a:cs typeface="Arial Black"/>
              </a:rPr>
              <a:t> </a:t>
            </a:r>
            <a:r>
              <a:rPr sz="3200" spc="-10" dirty="0">
                <a:latin typeface="Arial Black"/>
                <a:cs typeface="Arial Black"/>
              </a:rPr>
              <a:t>Y</a:t>
            </a:r>
            <a:r>
              <a:rPr sz="3200" spc="-595" dirty="0">
                <a:latin typeface="Arial Black"/>
                <a:cs typeface="Arial Black"/>
              </a:rPr>
              <a:t> </a:t>
            </a:r>
            <a:r>
              <a:rPr sz="3200" spc="90" dirty="0">
                <a:latin typeface="Arial Black"/>
                <a:cs typeface="Arial Black"/>
              </a:rPr>
              <a:t>A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2156" y="6956726"/>
            <a:ext cx="4248150" cy="0"/>
          </a:xfrm>
          <a:custGeom>
            <a:avLst/>
            <a:gdLst/>
            <a:ahLst/>
            <a:cxnLst/>
            <a:rect l="l" t="t" r="r" b="b"/>
            <a:pathLst>
              <a:path w="4248150">
                <a:moveTo>
                  <a:pt x="0" y="0"/>
                </a:moveTo>
                <a:lnTo>
                  <a:pt x="4248149" y="0"/>
                </a:lnTo>
              </a:path>
            </a:pathLst>
          </a:custGeom>
          <a:ln w="47624">
            <a:solidFill>
              <a:srgbClr val="A7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49794" y="3813557"/>
            <a:ext cx="4196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5" dirty="0">
                <a:solidFill>
                  <a:srgbClr val="FFFFFF"/>
                </a:solidFill>
                <a:latin typeface="Palatino Linotype"/>
                <a:cs typeface="Palatino Linotype"/>
              </a:rPr>
              <a:t>1.</a:t>
            </a:r>
            <a:r>
              <a:rPr sz="2400" spc="-37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150" dirty="0">
                <a:solidFill>
                  <a:srgbClr val="FFFFFF"/>
                </a:solidFill>
                <a:latin typeface="Palatino Linotype"/>
                <a:cs typeface="Palatino Linotype"/>
              </a:rPr>
              <a:t>Adat</a:t>
            </a:r>
            <a:r>
              <a:rPr sz="2400" spc="-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180" dirty="0">
                <a:solidFill>
                  <a:srgbClr val="FFFFFF"/>
                </a:solidFill>
                <a:latin typeface="Palatino Linotype"/>
                <a:cs typeface="Palatino Linotype"/>
              </a:rPr>
              <a:t>istiadat</a:t>
            </a:r>
            <a:r>
              <a:rPr sz="2400" spc="-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210" dirty="0">
                <a:solidFill>
                  <a:srgbClr val="FFFFFF"/>
                </a:solidFill>
                <a:latin typeface="Palatino Linotype"/>
                <a:cs typeface="Palatino Linotype"/>
              </a:rPr>
              <a:t>Masyarakat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87287" y="4179317"/>
            <a:ext cx="4475480" cy="29591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14960" indent="-276225">
              <a:lnSpc>
                <a:spcPct val="100000"/>
              </a:lnSpc>
              <a:spcBef>
                <a:spcPts val="520"/>
              </a:spcBef>
              <a:buAutoNum type="arabicPeriod" startAt="2"/>
              <a:tabLst>
                <a:tab pos="315595" algn="l"/>
              </a:tabLst>
            </a:pPr>
            <a:r>
              <a:rPr sz="2400" spc="135" dirty="0">
                <a:solidFill>
                  <a:srgbClr val="FFFFFF"/>
                </a:solidFill>
                <a:latin typeface="Palatino Linotype"/>
                <a:cs typeface="Palatino Linotype"/>
              </a:rPr>
              <a:t>Konsep</a:t>
            </a:r>
            <a:r>
              <a:rPr sz="2400" spc="-4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200" dirty="0">
                <a:solidFill>
                  <a:srgbClr val="FFFFFF"/>
                </a:solidFill>
                <a:latin typeface="Palatino Linotype"/>
                <a:cs typeface="Palatino Linotype"/>
              </a:rPr>
              <a:t>Waktu</a:t>
            </a:r>
            <a:endParaRPr sz="2400">
              <a:latin typeface="Palatino Linotype"/>
              <a:cs typeface="Palatino Linotype"/>
            </a:endParaRPr>
          </a:p>
          <a:p>
            <a:pPr marL="314960" indent="-283210">
              <a:lnSpc>
                <a:spcPct val="100000"/>
              </a:lnSpc>
              <a:spcBef>
                <a:spcPts val="420"/>
              </a:spcBef>
              <a:buAutoNum type="arabicPeriod" startAt="2"/>
              <a:tabLst>
                <a:tab pos="315595" algn="l"/>
                <a:tab pos="1716405" algn="l"/>
              </a:tabLst>
            </a:pPr>
            <a:r>
              <a:rPr sz="2400" spc="200" dirty="0">
                <a:solidFill>
                  <a:srgbClr val="FFFFFF"/>
                </a:solidFill>
                <a:latin typeface="Palatino Linotype"/>
                <a:cs typeface="Palatino Linotype"/>
              </a:rPr>
              <a:t>Pakaian	Makanan</a:t>
            </a:r>
            <a:endParaRPr sz="2400">
              <a:latin typeface="Palatino Linotype"/>
              <a:cs typeface="Palatino Linotype"/>
            </a:endParaRPr>
          </a:p>
          <a:p>
            <a:pPr marL="314960" indent="-281940">
              <a:lnSpc>
                <a:spcPct val="100000"/>
              </a:lnSpc>
              <a:spcBef>
                <a:spcPts val="420"/>
              </a:spcBef>
              <a:buAutoNum type="arabicPeriod" startAt="2"/>
              <a:tabLst>
                <a:tab pos="315595" algn="l"/>
              </a:tabLst>
            </a:pPr>
            <a:r>
              <a:rPr sz="2400" spc="130" dirty="0">
                <a:solidFill>
                  <a:srgbClr val="FFFFFF"/>
                </a:solidFill>
                <a:latin typeface="Palatino Linotype"/>
                <a:cs typeface="Palatino Linotype"/>
              </a:rPr>
              <a:t>Politik</a:t>
            </a:r>
            <a:endParaRPr sz="2400">
              <a:latin typeface="Palatino Linotype"/>
              <a:cs typeface="Palatino Linotype"/>
            </a:endParaRPr>
          </a:p>
          <a:p>
            <a:pPr marL="314960" indent="-280035">
              <a:lnSpc>
                <a:spcPct val="100000"/>
              </a:lnSpc>
              <a:spcBef>
                <a:spcPts val="420"/>
              </a:spcBef>
              <a:buAutoNum type="arabicPeriod" startAt="2"/>
              <a:tabLst>
                <a:tab pos="315595" algn="l"/>
              </a:tabLst>
            </a:pPr>
            <a:r>
              <a:rPr sz="2400" spc="165" dirty="0">
                <a:solidFill>
                  <a:srgbClr val="FFFFFF"/>
                </a:solidFill>
                <a:latin typeface="Palatino Linotype"/>
                <a:cs typeface="Palatino Linotype"/>
              </a:rPr>
              <a:t>Perbedaan </a:t>
            </a:r>
            <a:r>
              <a:rPr sz="2400" spc="229" dirty="0">
                <a:solidFill>
                  <a:srgbClr val="FFFFFF"/>
                </a:solidFill>
                <a:latin typeface="Palatino Linotype"/>
                <a:cs typeface="Palatino Linotype"/>
              </a:rPr>
              <a:t>Satuan</a:t>
            </a:r>
            <a:r>
              <a:rPr sz="2400" spc="-2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204" dirty="0">
                <a:solidFill>
                  <a:srgbClr val="FFFFFF"/>
                </a:solidFill>
                <a:latin typeface="Palatino Linotype"/>
                <a:cs typeface="Palatino Linotype"/>
              </a:rPr>
              <a:t>Kerja</a:t>
            </a:r>
            <a:endParaRPr sz="2400">
              <a:latin typeface="Palatino Linotype"/>
              <a:cs typeface="Palatino Linotype"/>
            </a:endParaRPr>
          </a:p>
          <a:p>
            <a:pPr marL="314960" indent="-302895">
              <a:lnSpc>
                <a:spcPct val="100000"/>
              </a:lnSpc>
              <a:spcBef>
                <a:spcPts val="420"/>
              </a:spcBef>
              <a:buAutoNum type="arabicPeriod" startAt="2"/>
              <a:tabLst>
                <a:tab pos="315595" algn="l"/>
                <a:tab pos="1547495" algn="l"/>
              </a:tabLst>
            </a:pPr>
            <a:r>
              <a:rPr sz="2400" spc="170" dirty="0">
                <a:solidFill>
                  <a:srgbClr val="FFFFFF"/>
                </a:solidFill>
                <a:latin typeface="Palatino Linotype"/>
                <a:cs typeface="Palatino Linotype"/>
              </a:rPr>
              <a:t>Agama	</a:t>
            </a:r>
            <a:r>
              <a:rPr sz="2400" spc="250" dirty="0">
                <a:solidFill>
                  <a:srgbClr val="FFFFFF"/>
                </a:solidFill>
                <a:latin typeface="Palatino Linotype"/>
                <a:cs typeface="Palatino Linotype"/>
              </a:rPr>
              <a:t>&amp;</a:t>
            </a:r>
            <a:r>
              <a:rPr sz="2400" spc="-5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195" dirty="0">
                <a:solidFill>
                  <a:srgbClr val="FFFFFF"/>
                </a:solidFill>
                <a:latin typeface="Palatino Linotype"/>
                <a:cs typeface="Palatino Linotype"/>
              </a:rPr>
              <a:t>Kepercayaan</a:t>
            </a:r>
            <a:endParaRPr sz="2400">
              <a:latin typeface="Palatino Linotype"/>
              <a:cs typeface="Palatino Linotype"/>
            </a:endParaRPr>
          </a:p>
          <a:p>
            <a:pPr marL="314960" indent="-273685">
              <a:lnSpc>
                <a:spcPct val="100000"/>
              </a:lnSpc>
              <a:spcBef>
                <a:spcPts val="420"/>
              </a:spcBef>
              <a:buAutoNum type="arabicPeriod" startAt="2"/>
              <a:tabLst>
                <a:tab pos="315595" algn="l"/>
              </a:tabLst>
            </a:pPr>
            <a:r>
              <a:rPr sz="2400" spc="155" dirty="0">
                <a:solidFill>
                  <a:srgbClr val="FFFFFF"/>
                </a:solidFill>
                <a:latin typeface="Palatino Linotype"/>
                <a:cs typeface="Palatino Linotype"/>
              </a:rPr>
              <a:t>Lembaga</a:t>
            </a:r>
            <a:r>
              <a:rPr sz="2400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145" dirty="0">
                <a:solidFill>
                  <a:srgbClr val="FFFFFF"/>
                </a:solidFill>
                <a:latin typeface="Palatino Linotype"/>
                <a:cs typeface="Palatino Linotype"/>
              </a:rPr>
              <a:t>Ekonomi</a:t>
            </a:r>
            <a:r>
              <a:rPr sz="2400" spc="-5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250" dirty="0">
                <a:solidFill>
                  <a:srgbClr val="FFFFFF"/>
                </a:solidFill>
                <a:latin typeface="Palatino Linotype"/>
                <a:cs typeface="Palatino Linotype"/>
              </a:rPr>
              <a:t>&amp;</a:t>
            </a:r>
            <a:r>
              <a:rPr sz="2400" spc="-5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160" dirty="0">
                <a:solidFill>
                  <a:srgbClr val="FFFFFF"/>
                </a:solidFill>
                <a:latin typeface="Palatino Linotype"/>
                <a:cs typeface="Palatino Linotype"/>
              </a:rPr>
              <a:t>Bisnis</a:t>
            </a:r>
            <a:endParaRPr sz="2400">
              <a:latin typeface="Palatino Linotype"/>
              <a:cs typeface="Palatino Linotype"/>
            </a:endParaRPr>
          </a:p>
          <a:p>
            <a:pPr marL="314960" indent="-302260">
              <a:lnSpc>
                <a:spcPct val="100000"/>
              </a:lnSpc>
              <a:spcBef>
                <a:spcPts val="420"/>
              </a:spcBef>
              <a:buAutoNum type="arabicPeriod" startAt="2"/>
              <a:tabLst>
                <a:tab pos="315595" algn="l"/>
                <a:tab pos="2203450" algn="l"/>
              </a:tabLst>
            </a:pPr>
            <a:r>
              <a:rPr sz="2400" spc="200" dirty="0">
                <a:solidFill>
                  <a:srgbClr val="FFFFFF"/>
                </a:solidFill>
                <a:latin typeface="Palatino Linotype"/>
                <a:cs typeface="Palatino Linotype"/>
              </a:rPr>
              <a:t>Etika,</a:t>
            </a:r>
            <a:r>
              <a:rPr sz="24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114" dirty="0">
                <a:solidFill>
                  <a:srgbClr val="FFFFFF"/>
                </a:solidFill>
                <a:latin typeface="Palatino Linotype"/>
                <a:cs typeface="Palatino Linotype"/>
              </a:rPr>
              <a:t>Nilai	</a:t>
            </a:r>
            <a:r>
              <a:rPr sz="2400" spc="75" dirty="0">
                <a:solidFill>
                  <a:srgbClr val="FFFFFF"/>
                </a:solidFill>
                <a:latin typeface="Palatino Linotype"/>
                <a:cs typeface="Palatino Linotype"/>
              </a:rPr>
              <a:t>Hukum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230</Words>
  <Application>Microsoft Office PowerPoint</Application>
  <PresentationFormat>Custom</PresentationFormat>
  <Paragraphs>63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PERTEMUAN KE 3</vt:lpstr>
      <vt:lpstr>Slide 2</vt:lpstr>
      <vt:lpstr>Lehman, Himstreet &amp; Baty  Budaya diartikan sebagai  sekumpulan pengalaman  hidup yang ada dalam  masyarakat mereka sendiri.</vt:lpstr>
      <vt:lpstr>BUDAYA</vt:lpstr>
      <vt:lpstr>Komponen Budaya</vt:lpstr>
      <vt:lpstr>TINGKATAN BUDAYA</vt:lpstr>
      <vt:lpstr>PERBEDAAN BUDAYA</vt:lpstr>
      <vt:lpstr>Slide 8</vt:lpstr>
      <vt:lpstr>Slide 9</vt:lpstr>
      <vt:lpstr>M E N G E M B A N G K A N K O M U N I K A S I  L I N T A S B U D A Y A</vt:lpstr>
      <vt:lpstr>NEGOSIASI  LINTAS BUDAYA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IV</dc:title>
  <cp:lastModifiedBy>User</cp:lastModifiedBy>
  <cp:revision>3</cp:revision>
  <dcterms:created xsi:type="dcterms:W3CDTF">2019-10-23T14:11:56Z</dcterms:created>
  <dcterms:modified xsi:type="dcterms:W3CDTF">2022-03-20T14:42:13Z</dcterms:modified>
</cp:coreProperties>
</file>