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12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6FC8A-1BF1-4D26-96F8-E01F75A27B8F}" type="datetimeFigureOut">
              <a:rPr lang="id-ID" smtClean="0"/>
              <a:t>04/03/2024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EACB1-CB97-4A7E-B7F6-93A4E4E15A31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MANAJEMEN LINTAS BUDAYA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53600" cy="731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</Words>
  <Application>Microsoft Office PowerPoint</Application>
  <PresentationFormat>On-screen Show (4:3)</PresentationFormat>
  <Paragraphs>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MANAJEMEN LINTAS BUDAYA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LINTAS BUDAYA</dc:title>
  <dc:creator>Aderina</dc:creator>
  <cp:lastModifiedBy>asus</cp:lastModifiedBy>
  <cp:revision>1</cp:revision>
  <dcterms:created xsi:type="dcterms:W3CDTF">2020-10-05T11:22:49Z</dcterms:created>
  <dcterms:modified xsi:type="dcterms:W3CDTF">2024-03-04T15:37:15Z</dcterms:modified>
</cp:coreProperties>
</file>