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3" r:id="rId4"/>
    <p:sldId id="304" r:id="rId5"/>
    <p:sldId id="305" r:id="rId6"/>
    <p:sldId id="306" r:id="rId7"/>
    <p:sldId id="307" r:id="rId8"/>
    <p:sldId id="301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sederhana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menyatakan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dtdP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dtdP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/dt)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sebanding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sendiri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fungsi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PPP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berubah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12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Keuntungan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Euler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diterapkan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Euler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Kurang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akurat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hhh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Keakuratan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bergantung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hhh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97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Pendekatan Numerik untuk Pemecahan Persamaan Diferensial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 </a:t>
            </a:r>
            <a:r>
              <a:rPr lang="en-US" sz="1800" b="1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pokok</a:t>
            </a:r>
            <a:r>
              <a:rPr lang="en-US" sz="18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bahasan</a:t>
            </a:r>
            <a:r>
              <a:rPr lang="en-US" sz="18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</a:p>
          <a:p>
            <a:pPr lvl="0" algn="l">
              <a:lnSpc>
                <a:spcPct val="107000"/>
              </a:lnSpc>
              <a:spcAft>
                <a:spcPts val="800"/>
              </a:spcAft>
              <a:buSzPts val="1000"/>
              <a:tabLst>
                <a:tab pos="2633663" algn="l"/>
              </a:tabLst>
            </a:pP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Pendahuluan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Persamaan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Diferensial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  <a:buSzPts val="1000"/>
              <a:tabLst>
                <a:tab pos="2633663" algn="l"/>
              </a:tabLst>
            </a:pP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Metode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Euler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  <a:buSzPts val="1000"/>
              <a:tabLst>
                <a:tab pos="2633663" algn="l"/>
              </a:tabLst>
            </a:pP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Metode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Runge-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Kutta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  <a:buSzPts val="1000"/>
              <a:tabLst>
                <a:tab pos="2633663" algn="l"/>
              </a:tabLst>
            </a:pP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Aplikasi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Persamaan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Diferensial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Analisis</a:t>
            </a:r>
            <a:r>
              <a:rPr lang="en-US" sz="1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  <a:tabLst>
                <a:tab pos="2633663" algn="l"/>
              </a:tabLst>
            </a:pP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menggambarkan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turunannya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derivatif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Pertumbuhan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P(t)P(t)P(t)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jumlah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ingin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seiring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dPdt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\frac{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}{dt} =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rPdtdP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​=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PPP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rrr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Pendahuluan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Euler 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Sederhana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Euler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paling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khususnya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diselesaikan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analitik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memecahkan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turunan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dydt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=−2y\frac{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}{dt} = -2ydtdy​=−2y 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y(0)=1y(0) = 1y(0)=1 dan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y(t)y(t)y(t) pada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t=1t = 1t=1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h=0.1h = 0.1h=0.1.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Euler,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yn+1=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yn+h</a:t>
            </a:r>
            <a:r>
              <a:rPr lang="en-US" sz="18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tn,yn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)y_{n+1} =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h \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t_n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)yn+1​=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8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​,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​) 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780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Pengujian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 f(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tn,yn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)=−2ynf(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t_n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-2y_nf(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​,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​)=−2yn​.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Langkah-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 t0=0t_0 = 0t0​=0,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tahu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y0=1y_0 = 1y0​=1.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y1y_1y1​,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Euler: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y1=y0+h</a:t>
            </a:r>
            <a:r>
              <a:rPr lang="en-US" sz="1800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(−2y0)=1+0.1</a:t>
            </a:r>
            <a:r>
              <a:rPr lang="en-US" sz="1800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(−2×1)=1−0.2=0.8y_1 = y_0 + h \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(-2y_0) = 1 + 0.1 \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(-2 \times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1 - 0.2 = 0.8y1​=y0​+h</a:t>
            </a:r>
            <a:r>
              <a:rPr lang="en-US" sz="1800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(−2y0​)=1+0.1</a:t>
            </a:r>
            <a:r>
              <a:rPr lang="en-US" sz="1800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(−2×1)=1−0.2=0.8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y2y_2y2​,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y1=0.8y_1 = 0.8y1​=0.8: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063" algn="l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y2=0.8+0.1</a:t>
            </a:r>
            <a:r>
              <a:rPr lang="en-US" sz="1800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(−2×0.8)=0.8−0.16=0.64y_2 = 0.8 + 0.1 \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(-2 \times 0.8) = 0.8 - 0.16 = 0.64y2​=0.8+0.1</a:t>
            </a:r>
            <a:r>
              <a:rPr lang="en-US" sz="1800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(−2×0.8)=0.8−0.16=0.64 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Lanjutkan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y3,y4,…y_3, y_4, \dotsy3​,y4​,….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8265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Runge-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Kutta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Orde 4 (RK4)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Runge-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Kutta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Orde 4 (RK4)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akurat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Euler,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estimasi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memperkirakan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Langkah-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RK4: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dydt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=−2y\frac{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}{dt} = -2ydtdy​=−2y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y(0)=1y(0) = 1y(0)=1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h=0.1h = 0.1h=0.1.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09409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endParaRPr lang="en-US" sz="3200" b="0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548680"/>
            <a:ext cx="8229600" cy="43099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Langkah-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RK4: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k1k_1k1​, k2k_2k2​, k3k_3k3​, dan k4k_4k4​: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k1=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tn,yn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)=0.1</a:t>
            </a:r>
            <a:r>
              <a:rPr lang="en-US" sz="1600" b="1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(−2yn)k_1 = h \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0.1 \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(-2y_n)k1​=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​,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​)=0.1</a:t>
            </a:r>
            <a:r>
              <a:rPr lang="en-US" sz="1600" b="1" dirty="0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(−2yn​) k2=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(tn+h2,yn+k12)k_2 = h \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f\left(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\frac{h}{2},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\frac{k_1}{2}\right)k2​=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​+2h​,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​+2k1​​) k3=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(tn+h2,yn+k22)k_3 = h \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f\left(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\frac{h}{2},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\frac{k_2}{2}\right)k3​=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​+2h​,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​+2k2​​) k4=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(tn+h,yn+k3)k_4 = h \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cdot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h,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k_3)k4​=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err="1"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⋅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h,yn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​+k3​) 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yn+1y_{n+1}yn+1​: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yn+1=yn+16(k1+2k2+2k3+k4)y_{n+1} =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y_n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\frac{1}{6} \left(k_1 + 2k_2 + 2k_3 + k_4\right)yn+1​=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​+61​(k1​+2k2​+2k3​+k4​) 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Misalkan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t=0t = 0t=0,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y0=1y_0 = 1y0​=1. Kita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RK4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y1y_1y1​.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Langkah-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k1,k2,k3,k4k_1, k_2, k_3, k_4k1​,k2​,k3​,k4​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t,y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)=−2yf(t, y) = -2yf(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t,y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)=−2y.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Gabungkan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y1y_1y1​.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210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800" b="1" dirty="0">
              <a:solidFill>
                <a:schemeClr val="tx1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fi-FI" sz="2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Pendekatan Numerik untuk Pemecahan Persamaan Diferensial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3191</TotalTime>
  <Words>1229</Words>
  <Application>Microsoft Office PowerPoint</Application>
  <PresentationFormat>On-screen Show (4:3)</PresentationFormat>
  <Paragraphs>62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Calibri</vt:lpstr>
      <vt:lpstr>Cambria</vt:lpstr>
      <vt:lpstr>Cambria Math</vt:lpstr>
      <vt:lpstr>Inter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456</cp:revision>
  <cp:lastPrinted>2017-08-29T02:54:51Z</cp:lastPrinted>
  <dcterms:created xsi:type="dcterms:W3CDTF">2010-04-18T12:06:30Z</dcterms:created>
  <dcterms:modified xsi:type="dcterms:W3CDTF">2025-04-14T07:53:07Z</dcterms:modified>
</cp:coreProperties>
</file>