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7FD82-9213-4DC8-BFFB-205D059B29BA}" type="datetimeFigureOut">
              <a:rPr lang="id-ID" smtClean="0"/>
              <a:pPr/>
              <a:t>20/03/2020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76A7-8E44-49D0-AE12-AD833302EE2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ictur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714380"/>
          </a:xfrm>
        </p:spPr>
        <p:txBody>
          <a:bodyPr>
            <a:norm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Pertemuan ke-2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41154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FUNGSI, KEDUDUKAN DAN, RAGAM 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Pictur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58" y="285728"/>
            <a:ext cx="1285884" cy="100013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19202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571636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Fungsi Bahasa Indonesia dalam Kedudukannya sebagai Bahasa Nasional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643338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19202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2857496"/>
            <a:ext cx="8072494" cy="30718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22288" indent="-522288">
              <a:spcBef>
                <a:spcPct val="50000"/>
              </a:spcBef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Lambang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kebanggaan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nasional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522288" indent="-522288">
              <a:spcBef>
                <a:spcPct val="50000"/>
              </a:spcBef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Lambang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identitas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nasional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522288" indent="-522288">
              <a:spcBef>
                <a:spcPct val="50000"/>
              </a:spcBef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pemersatu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berbagai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suku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bangsa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522288" indent="-522288">
              <a:spcBef>
                <a:spcPct val="50000"/>
              </a:spcBef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perhubungan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antarbudaya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antardaerah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00132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Fungsi Bahasa Indonesia dalam Kedudukan sebagai Bahasa Negara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429156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19202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2214554"/>
            <a:ext cx="8215370" cy="40005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lvl="0"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 Bahasa resmi kenegaraan</a:t>
            </a:r>
          </a:p>
          <a:p>
            <a:pPr lvl="0"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 Bahasa pengantar di dalam dunia pendidikan</a:t>
            </a:r>
          </a:p>
          <a:p>
            <a:pPr marL="354013" lvl="0" indent="-354013"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 Alat perhubungan pada tingkat nasional untuk kepentingan perencanaan dan pelaksanaan pembangunan nasional serta kepentingan pemerintahan</a:t>
            </a:r>
          </a:p>
          <a:p>
            <a:pPr marL="354013" lvl="0" indent="-354013"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 Alat pengembangan kebudayaan, ilmu pengetahuan, dan teknologi.</a:t>
            </a:r>
          </a:p>
          <a:p>
            <a:pPr>
              <a:buNone/>
            </a:pPr>
            <a:endParaRPr lang="id-ID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Fungsi Bahasa Daerah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429288"/>
          </a:xfrm>
        </p:spPr>
        <p:txBody>
          <a:bodyPr>
            <a:normAutofit/>
          </a:bodyPr>
          <a:lstStyle/>
          <a:p>
            <a:pPr marL="522288" indent="-522288">
              <a:spcBef>
                <a:spcPct val="50000"/>
              </a:spcBef>
              <a:buFontTx/>
              <a:buAutoNum type="arabicPeriod"/>
              <a:defRPr/>
            </a:pP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Lambang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kebanggaan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daerah</a:t>
            </a:r>
            <a:endParaRPr lang="en-US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22288" indent="-522288">
              <a:spcBef>
                <a:spcPct val="50000"/>
              </a:spcBef>
              <a:buFontTx/>
              <a:buAutoNum type="arabicPeriod"/>
              <a:defRPr/>
            </a:pP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Lambang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identitas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daerah</a:t>
            </a:r>
            <a:endParaRPr lang="en-US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22288" indent="-522288">
              <a:spcBef>
                <a:spcPct val="50000"/>
              </a:spcBef>
              <a:buFontTx/>
              <a:buAutoNum type="arabicPeriod"/>
              <a:defRPr/>
            </a:pP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Alat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penghubung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antarwarga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masyarakat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daera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id-ID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22288" indent="-522288">
              <a:spcBef>
                <a:spcPct val="50000"/>
              </a:spcBef>
              <a:buNone/>
              <a:defRPr/>
            </a:pP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22288" indent="-522288">
              <a:spcBef>
                <a:spcPct val="50000"/>
              </a:spcBef>
              <a:buNone/>
              <a:defRPr/>
            </a:pPr>
            <a:r>
              <a:rPr lang="id-ID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Fungsi Bahasa Asing</a:t>
            </a:r>
          </a:p>
          <a:p>
            <a:pPr marL="522288" indent="-522288">
              <a:spcBef>
                <a:spcPct val="50000"/>
              </a:spcBef>
              <a:buFontTx/>
              <a:buAutoNum type="arabicPeriod"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penghubung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antarbangsa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22288" indent="-522288">
              <a:spcBef>
                <a:spcPct val="50000"/>
              </a:spcBef>
              <a:buFontTx/>
              <a:buAutoNum type="arabicPeriod"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pembantu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pengembangan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Indonesia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menjadi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modern</a:t>
            </a:r>
          </a:p>
          <a:p>
            <a:pPr marL="522288" indent="-522288">
              <a:spcBef>
                <a:spcPct val="50000"/>
              </a:spcBef>
              <a:buFontTx/>
              <a:buAutoNum type="arabicPeriod"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pemanfaatan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ilmu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teknologi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modern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pembangunan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nasional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pPr marL="522288" indent="-522288">
              <a:spcBef>
                <a:spcPct val="50000"/>
              </a:spcBef>
              <a:buNone/>
              <a:defRPr/>
            </a:pPr>
            <a:endParaRPr lang="id-ID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22288" indent="-522288">
              <a:spcBef>
                <a:spcPct val="50000"/>
              </a:spcBef>
              <a:buNone/>
              <a:defRPr/>
            </a:pPr>
            <a:endParaRPr lang="en-US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19202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785818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Faktor pemuncul ragam/laras bahasa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414340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Berdasarkan kajian sosiolinguistik</a:t>
            </a:r>
          </a:p>
          <a:p>
            <a:pPr marL="457200" indent="-457200">
              <a:buNone/>
            </a:pPr>
            <a:r>
              <a:rPr lang="id-ID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Waktu	 </a:t>
            </a:r>
          </a:p>
          <a:p>
            <a:pPr marL="457200" indent="-457200">
              <a:buNone/>
            </a:pPr>
            <a:r>
              <a:rPr lang="id-ID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Tempat</a:t>
            </a:r>
          </a:p>
          <a:p>
            <a:pPr marL="457200" indent="-457200"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3) Sosiokultural</a:t>
            </a:r>
          </a:p>
          <a:p>
            <a:pPr marL="457200" indent="-457200">
              <a:buNone/>
            </a:pPr>
            <a:r>
              <a:rPr lang="id-ID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Situasi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19202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571504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Faktor Pemuncul Ragam/Laras Bahasa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Berdasarkan fungsi</a:t>
            </a:r>
          </a:p>
          <a:p>
            <a:pPr>
              <a:buNone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1) Ragam ringkas dan ragam lengkap</a:t>
            </a:r>
          </a:p>
          <a:p>
            <a:pPr>
              <a:buNone/>
            </a:pPr>
            <a:r>
              <a:rPr lang="id-ID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Ragam lisan dan ragam tulisan</a:t>
            </a:r>
          </a:p>
          <a:p>
            <a:pPr>
              <a:buNone/>
            </a:pPr>
            <a:r>
              <a:rPr lang="id-ID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Ragam baku dan ragam nonbaku</a:t>
            </a:r>
            <a:endParaRPr lang="id-ID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</a:t>
            </a:r>
            <a:r>
              <a:rPr lang="en-US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19202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124</Words>
  <Application>Microsoft Office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Pertemuan ke-2</vt:lpstr>
      <vt:lpstr>Fungsi Bahasa Indonesia dalam Kedudukannya sebagai Bahasa Nasional</vt:lpstr>
      <vt:lpstr>Fungsi Bahasa Indonesia dalam Kedudukan sebagai Bahasa Negara</vt:lpstr>
      <vt:lpstr>Fungsi Bahasa Daerah</vt:lpstr>
      <vt:lpstr>Faktor pemuncul ragam/laras bahasa</vt:lpstr>
      <vt:lpstr>Faktor Pemuncul Ragam/Laras Bahasa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ke-2</dc:title>
  <dc:creator>USER</dc:creator>
  <cp:lastModifiedBy>acer</cp:lastModifiedBy>
  <cp:revision>17</cp:revision>
  <dcterms:created xsi:type="dcterms:W3CDTF">2015-09-15T01:29:41Z</dcterms:created>
  <dcterms:modified xsi:type="dcterms:W3CDTF">2020-03-20T12:48:02Z</dcterms:modified>
</cp:coreProperties>
</file>