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99" r:id="rId3"/>
    <p:sldId id="302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1" r:id="rId12"/>
    <p:sldId id="312" r:id="rId13"/>
    <p:sldId id="314" r:id="rId14"/>
    <p:sldId id="315" r:id="rId15"/>
    <p:sldId id="316" r:id="rId16"/>
    <p:sldId id="300" r:id="rId17"/>
  </p:sldIdLst>
  <p:sldSz cx="9144000" cy="6858000" type="screen4x3"/>
  <p:notesSz cx="7045325" cy="9345613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104" d="100"/>
          <a:sy n="104" d="100"/>
        </p:scale>
        <p:origin x="171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PAR23128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Pemasaran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PAR23128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Pemasaran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Pengantar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804E2D5-D557-423D-83DE-F3A6FDDF1E56}"/>
              </a:ext>
            </a:extLst>
          </p:cNvPr>
          <p:cNvSpPr/>
          <p:nvPr/>
        </p:nvSpPr>
        <p:spPr>
          <a:xfrm>
            <a:off x="107504" y="1412776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5E6D0D1-78CE-47AA-B60A-78355999C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0" y="2529861"/>
            <a:ext cx="896748" cy="12683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DE95E36-6273-47B7-B3D3-28BBFF7BFD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056" y="2520650"/>
            <a:ext cx="896748" cy="126838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9713B5-2072-4DC1-B784-123823C48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52" y="2520649"/>
            <a:ext cx="896748" cy="12683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9D5B49-BFC1-4183-A9C6-1B40DA96E9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308" y="2520649"/>
            <a:ext cx="896748" cy="126838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8855265-FD21-47D4-B914-54A14FA8C8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64" y="2520649"/>
            <a:ext cx="896748" cy="12683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A17E25-6DA8-456C-B134-1AC20276B4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420" y="2520648"/>
            <a:ext cx="896748" cy="1268385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2C22721-78BF-4646-80A2-F52D71AB2CCC}"/>
              </a:ext>
            </a:extLst>
          </p:cNvPr>
          <p:cNvSpPr txBox="1">
            <a:spLocks/>
          </p:cNvSpPr>
          <p:nvPr/>
        </p:nvSpPr>
        <p:spPr>
          <a:xfrm>
            <a:off x="6012160" y="2583340"/>
            <a:ext cx="36047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Klasifikasi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Wisatawan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82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066B96-7B10-45FA-B8B6-F169802732F4}"/>
              </a:ext>
            </a:extLst>
          </p:cNvPr>
          <p:cNvSpPr/>
          <p:nvPr/>
        </p:nvSpPr>
        <p:spPr>
          <a:xfrm>
            <a:off x="146867" y="1412776"/>
            <a:ext cx="8928992" cy="374441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097FC3-22EB-4562-B627-C59470DC4C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17307"/>
            <a:ext cx="1944216" cy="2749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E8E1236-A041-4BAB-A8CF-2E1E74957D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92" y="1817307"/>
            <a:ext cx="1944216" cy="2749952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D9FDE42-0FFE-45EA-AD82-C142A74CBFD5}"/>
              </a:ext>
            </a:extLst>
          </p:cNvPr>
          <p:cNvSpPr txBox="1">
            <a:spLocks/>
          </p:cNvSpPr>
          <p:nvPr/>
        </p:nvSpPr>
        <p:spPr>
          <a:xfrm>
            <a:off x="611560" y="4586738"/>
            <a:ext cx="2168684" cy="404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Family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9B173F8-5CCC-4303-996C-7D68ACB638B1}"/>
              </a:ext>
            </a:extLst>
          </p:cNvPr>
          <p:cNvSpPr txBox="1">
            <a:spLocks/>
          </p:cNvSpPr>
          <p:nvPr/>
        </p:nvSpPr>
        <p:spPr>
          <a:xfrm>
            <a:off x="3527021" y="4583003"/>
            <a:ext cx="2168684" cy="404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Hedonistic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BE43A87-1405-4BE3-8EC5-B6B4167B7222}"/>
              </a:ext>
            </a:extLst>
          </p:cNvPr>
          <p:cNvSpPr txBox="1">
            <a:spLocks/>
          </p:cNvSpPr>
          <p:nvPr/>
        </p:nvSpPr>
        <p:spPr>
          <a:xfrm>
            <a:off x="6442482" y="4605109"/>
            <a:ext cx="2168684" cy="404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Back Packer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DBBCC0C-3661-40F6-B103-797DA3B88C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482" y="1833051"/>
            <a:ext cx="1944216" cy="274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55529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066B96-7B10-45FA-B8B6-F169802732F4}"/>
              </a:ext>
            </a:extLst>
          </p:cNvPr>
          <p:cNvSpPr/>
          <p:nvPr/>
        </p:nvSpPr>
        <p:spPr>
          <a:xfrm>
            <a:off x="146867" y="1412776"/>
            <a:ext cx="8928992" cy="374441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9B173F8-5CCC-4303-996C-7D68ACB638B1}"/>
              </a:ext>
            </a:extLst>
          </p:cNvPr>
          <p:cNvSpPr txBox="1">
            <a:spLocks/>
          </p:cNvSpPr>
          <p:nvPr/>
        </p:nvSpPr>
        <p:spPr>
          <a:xfrm>
            <a:off x="791407" y="4472866"/>
            <a:ext cx="2168684" cy="40453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Visiting Friends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58BB27-E865-43DB-AFE0-46BE4ED427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07" y="1700808"/>
            <a:ext cx="1944216" cy="274995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0CA5EBD-C8AA-4E48-898A-EF9ACD0EC7D0}"/>
              </a:ext>
            </a:extLst>
          </p:cNvPr>
          <p:cNvSpPr txBox="1">
            <a:spLocks/>
          </p:cNvSpPr>
          <p:nvPr/>
        </p:nvSpPr>
        <p:spPr>
          <a:xfrm>
            <a:off x="3680729" y="4494385"/>
            <a:ext cx="2168684" cy="404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Excursionist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79C5091-19CD-4C4B-BF3C-FC20269691AA}"/>
              </a:ext>
            </a:extLst>
          </p:cNvPr>
          <p:cNvSpPr txBox="1">
            <a:spLocks/>
          </p:cNvSpPr>
          <p:nvPr/>
        </p:nvSpPr>
        <p:spPr>
          <a:xfrm>
            <a:off x="6492732" y="4519963"/>
            <a:ext cx="2520280" cy="40453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Educational tourist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2F019F-DC68-417C-85B3-5572AE1E69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5643" y="1700808"/>
            <a:ext cx="1944216" cy="27499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C1B0FC4-12FA-41A0-B4D0-E037B87D5F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965" y="1744433"/>
            <a:ext cx="1944216" cy="274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172388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066B96-7B10-45FA-B8B6-F169802732F4}"/>
              </a:ext>
            </a:extLst>
          </p:cNvPr>
          <p:cNvSpPr/>
          <p:nvPr/>
        </p:nvSpPr>
        <p:spPr>
          <a:xfrm>
            <a:off x="146867" y="1412776"/>
            <a:ext cx="8928992" cy="374441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D9FDE42-0FFE-45EA-AD82-C142A74CBFD5}"/>
              </a:ext>
            </a:extLst>
          </p:cNvPr>
          <p:cNvSpPr txBox="1">
            <a:spLocks/>
          </p:cNvSpPr>
          <p:nvPr/>
        </p:nvSpPr>
        <p:spPr>
          <a:xfrm>
            <a:off x="823108" y="4467350"/>
            <a:ext cx="2524755" cy="404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Religious Tourist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9B173F8-5CCC-4303-996C-7D68ACB638B1}"/>
              </a:ext>
            </a:extLst>
          </p:cNvPr>
          <p:cNvSpPr txBox="1">
            <a:spLocks/>
          </p:cNvSpPr>
          <p:nvPr/>
        </p:nvSpPr>
        <p:spPr>
          <a:xfrm>
            <a:off x="3599892" y="4476338"/>
            <a:ext cx="2736304" cy="404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Snowbird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771B293-F69B-4919-9F0E-C2602BCD95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09" y="1691820"/>
            <a:ext cx="1944216" cy="2749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CA4F7F-3D33-440D-B486-A9FF63FF56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892" y="1700808"/>
            <a:ext cx="1944216" cy="2749952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28F2D1F-EC61-4FC1-8529-CF3C33EDE3A9}"/>
              </a:ext>
            </a:extLst>
          </p:cNvPr>
          <p:cNvSpPr txBox="1">
            <a:spLocks/>
          </p:cNvSpPr>
          <p:nvPr/>
        </p:nvSpPr>
        <p:spPr>
          <a:xfrm>
            <a:off x="6127580" y="4467350"/>
            <a:ext cx="2736303" cy="404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Ethnic Minority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B1B2810-9115-478C-A015-5735C99631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350" y="1691820"/>
            <a:ext cx="1944216" cy="274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909635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1066B96-7B10-45FA-B8B6-F169802732F4}"/>
              </a:ext>
            </a:extLst>
          </p:cNvPr>
          <p:cNvSpPr/>
          <p:nvPr/>
        </p:nvSpPr>
        <p:spPr>
          <a:xfrm>
            <a:off x="146867" y="1412776"/>
            <a:ext cx="8928992" cy="374441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9B173F8-5CCC-4303-996C-7D68ACB638B1}"/>
              </a:ext>
            </a:extLst>
          </p:cNvPr>
          <p:cNvSpPr txBox="1">
            <a:spLocks/>
          </p:cNvSpPr>
          <p:nvPr/>
        </p:nvSpPr>
        <p:spPr>
          <a:xfrm>
            <a:off x="1043608" y="4441667"/>
            <a:ext cx="2736304" cy="404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Disable Tourist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17C0E0C-9EA4-4244-B76B-299836C974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702939"/>
            <a:ext cx="1944216" cy="27387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DDA7FD-F180-4EBC-AC84-193AC5C614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859" y="1702939"/>
            <a:ext cx="1936281" cy="2738728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A725D27-B625-4D6B-A7EC-E6807334E283}"/>
              </a:ext>
            </a:extLst>
          </p:cNvPr>
          <p:cNvSpPr txBox="1">
            <a:spLocks/>
          </p:cNvSpPr>
          <p:nvPr/>
        </p:nvSpPr>
        <p:spPr>
          <a:xfrm>
            <a:off x="3491880" y="4448358"/>
            <a:ext cx="2736304" cy="404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Social Tourist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8B3D750-C6F6-43BE-B083-35F601E570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762" y="1709630"/>
            <a:ext cx="1936281" cy="2738728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141127B1-B74D-4E77-B386-09964187B425}"/>
              </a:ext>
            </a:extLst>
          </p:cNvPr>
          <p:cNvSpPr txBox="1">
            <a:spLocks/>
          </p:cNvSpPr>
          <p:nvPr/>
        </p:nvSpPr>
        <p:spPr>
          <a:xfrm>
            <a:off x="5940152" y="4455049"/>
            <a:ext cx="2736304" cy="404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L. 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Short Break Market</a:t>
            </a:r>
          </a:p>
        </p:txBody>
      </p:sp>
    </p:spTree>
    <p:extLst>
      <p:ext uri="{BB962C8B-B14F-4D97-AF65-F5344CB8AC3E}">
        <p14:creationId xmlns:p14="http://schemas.microsoft.com/office/powerpoint/2010/main" val="4091857942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0F78DF0-6E5A-49AD-A217-C2EA41DECF2E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Kebutuhan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Keinginan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Wisatawan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A7975EC-CCE1-4F3E-9A00-7DAFA773DEF9}"/>
              </a:ext>
            </a:extLst>
          </p:cNvPr>
          <p:cNvSpPr txBox="1">
            <a:spLocks/>
          </p:cNvSpPr>
          <p:nvPr/>
        </p:nvSpPr>
        <p:spPr>
          <a:xfrm>
            <a:off x="611560" y="1700808"/>
            <a:ext cx="7200800" cy="3168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5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Faktor-faktor</a:t>
            </a:r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5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5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keinginan</a:t>
            </a:r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endParaRPr lang="en-US" sz="1500" b="1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destinasi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Kenyamanan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lokasi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di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berikan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Kemudahan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aksesibilitas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Kelengkapan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fasilitas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Susana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menarik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Kemampuan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+mj-lt"/>
              <a:buAutoNum type="arabicPeriod"/>
            </a:pP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Jam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kunjungan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endParaRPr lang="id-ID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768226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Karakteristik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Segmentasi</a:t>
            </a:r>
            <a:endParaRPr lang="en-US" sz="36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Pasar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Pariwisata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icara tentang kepariwisataan, pasti tidak lepas dengan orang yang melakukan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315F2CB-A8A9-49D9-9565-7F55DFEDE5E8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Jenis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Macam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Wisatawan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7AF1CCF-7DE6-4B23-9559-0EBC2FD2E642}"/>
              </a:ext>
            </a:extLst>
          </p:cNvPr>
          <p:cNvSpPr/>
          <p:nvPr/>
        </p:nvSpPr>
        <p:spPr>
          <a:xfrm>
            <a:off x="68148" y="1484784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5E6D0D1-78CE-47AA-B60A-78355999C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520655"/>
            <a:ext cx="896748" cy="12683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DE95E36-6273-47B7-B3D3-28BBFF7BFD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529861"/>
            <a:ext cx="896748" cy="126838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9713B5-2072-4DC1-B784-123823C48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520654"/>
            <a:ext cx="896749" cy="126838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9D5B49-BFC1-4183-A9C6-1B40DA96E9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520653"/>
            <a:ext cx="896749" cy="126838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8855265-FD21-47D4-B914-54A14FA8C8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520651"/>
            <a:ext cx="896748" cy="12683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A17E25-6DA8-456C-B134-1AC20276B4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529861"/>
            <a:ext cx="896748" cy="1268385"/>
          </a:xfrm>
          <a:prstGeom prst="rect">
            <a:avLst/>
          </a:prstGeom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202E714D-9302-4EE6-B725-649BF58B7113}"/>
              </a:ext>
            </a:extLst>
          </p:cNvPr>
          <p:cNvSpPr txBox="1">
            <a:spLocks/>
          </p:cNvSpPr>
          <p:nvPr/>
        </p:nvSpPr>
        <p:spPr>
          <a:xfrm>
            <a:off x="263484" y="2592553"/>
            <a:ext cx="36047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Klasifikasi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Wisatawan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?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63691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804E2D5-D557-423D-83DE-F3A6FDDF1E56}"/>
              </a:ext>
            </a:extLst>
          </p:cNvPr>
          <p:cNvSpPr/>
          <p:nvPr/>
        </p:nvSpPr>
        <p:spPr>
          <a:xfrm>
            <a:off x="107504" y="1412776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5E6D0D1-78CE-47AA-B60A-78355999C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0" y="2157748"/>
            <a:ext cx="1527290" cy="216024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DE95E36-6273-47B7-B3D3-28BBFF7BFD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529861"/>
            <a:ext cx="896748" cy="126838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9713B5-2072-4DC1-B784-123823C48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520654"/>
            <a:ext cx="896749" cy="126838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9D5B49-BFC1-4183-A9C6-1B40DA96E9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520653"/>
            <a:ext cx="896749" cy="126838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8855265-FD21-47D4-B914-54A14FA8C8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520651"/>
            <a:ext cx="896748" cy="12683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A17E25-6DA8-456C-B134-1AC20276B4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529861"/>
            <a:ext cx="896748" cy="1268385"/>
          </a:xfrm>
          <a:prstGeom prst="rect">
            <a:avLst/>
          </a:prstGeom>
        </p:spPr>
      </p:pic>
      <p:sp>
        <p:nvSpPr>
          <p:cNvPr id="30" name="Title 1">
            <a:extLst>
              <a:ext uri="{FF2B5EF4-FFF2-40B4-BE49-F238E27FC236}">
                <a16:creationId xmlns:a16="http://schemas.microsoft.com/office/drawing/2014/main" id="{202E714D-9302-4EE6-B725-649BF58B7113}"/>
              </a:ext>
            </a:extLst>
          </p:cNvPr>
          <p:cNvSpPr txBox="1">
            <a:spLocks/>
          </p:cNvSpPr>
          <p:nvPr/>
        </p:nvSpPr>
        <p:spPr>
          <a:xfrm>
            <a:off x="-2707351" y="2598925"/>
            <a:ext cx="36047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Klasifikasi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Wisatawan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?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28E0EC2-F4E1-428A-AD94-67264CBC1103}"/>
              </a:ext>
            </a:extLst>
          </p:cNvPr>
          <p:cNvSpPr txBox="1">
            <a:spLocks/>
          </p:cNvSpPr>
          <p:nvPr/>
        </p:nvSpPr>
        <p:spPr>
          <a:xfrm>
            <a:off x="1724632" y="1844823"/>
            <a:ext cx="2168684" cy="3168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lang="en-US" sz="15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endParaRPr lang="en-US" sz="15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lain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004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804E2D5-D557-423D-83DE-F3A6FDDF1E56}"/>
              </a:ext>
            </a:extLst>
          </p:cNvPr>
          <p:cNvSpPr/>
          <p:nvPr/>
        </p:nvSpPr>
        <p:spPr>
          <a:xfrm>
            <a:off x="107504" y="1412776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5E6D0D1-78CE-47AA-B60A-78355999C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0" y="2529861"/>
            <a:ext cx="896748" cy="12683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DE95E36-6273-47B7-B3D3-28BBFF7BFD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056" y="2096851"/>
            <a:ext cx="1527290" cy="216024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9713B5-2072-4DC1-B784-123823C48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520654"/>
            <a:ext cx="896749" cy="126838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9D5B49-BFC1-4183-A9C6-1B40DA96E9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520653"/>
            <a:ext cx="896749" cy="126838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8855265-FD21-47D4-B914-54A14FA8C8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520651"/>
            <a:ext cx="896748" cy="12683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A17E25-6DA8-456C-B134-1AC20276B4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529861"/>
            <a:ext cx="896748" cy="1268385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28E4B8-2971-4810-8895-59F115A5B01A}"/>
              </a:ext>
            </a:extLst>
          </p:cNvPr>
          <p:cNvSpPr txBox="1">
            <a:spLocks/>
          </p:cNvSpPr>
          <p:nvPr/>
        </p:nvSpPr>
        <p:spPr>
          <a:xfrm>
            <a:off x="2646000" y="1772815"/>
            <a:ext cx="2168684" cy="3168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sz="15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Domistic</a:t>
            </a:r>
            <a:r>
              <a:rPr lang="en-US" sz="15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Foreign Tourist</a:t>
            </a:r>
          </a:p>
          <a:p>
            <a:pPr algn="l"/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bertempat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wilayah negara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(orang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berkerja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kedutaan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endParaRPr lang="id-ID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81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804E2D5-D557-423D-83DE-F3A6FDDF1E56}"/>
              </a:ext>
            </a:extLst>
          </p:cNvPr>
          <p:cNvSpPr/>
          <p:nvPr/>
        </p:nvSpPr>
        <p:spPr>
          <a:xfrm>
            <a:off x="107504" y="1412776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5E6D0D1-78CE-47AA-B60A-78355999C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0" y="2529861"/>
            <a:ext cx="896748" cy="12683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DE95E36-6273-47B7-B3D3-28BBFF7BFD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056" y="2520650"/>
            <a:ext cx="896748" cy="126838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9713B5-2072-4DC1-B784-123823C48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52" y="2096852"/>
            <a:ext cx="1527290" cy="216024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9D5B49-BFC1-4183-A9C6-1B40DA96E9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520653"/>
            <a:ext cx="896749" cy="126838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8855265-FD21-47D4-B914-54A14FA8C8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520651"/>
            <a:ext cx="896748" cy="12683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A17E25-6DA8-456C-B134-1AC20276B4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529861"/>
            <a:ext cx="896748" cy="1268385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28E4B8-2971-4810-8895-59F115A5B01A}"/>
              </a:ext>
            </a:extLst>
          </p:cNvPr>
          <p:cNvSpPr txBox="1">
            <a:spLocks/>
          </p:cNvSpPr>
          <p:nvPr/>
        </p:nvSpPr>
        <p:spPr>
          <a:xfrm>
            <a:off x="3582104" y="1757899"/>
            <a:ext cx="2168684" cy="3168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sz="15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Domistic</a:t>
            </a:r>
            <a:r>
              <a:rPr lang="en-US" sz="15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Tourist</a:t>
            </a:r>
          </a:p>
          <a:p>
            <a:pPr algn="l"/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batas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negaranya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endParaRPr lang="id-ID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22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804E2D5-D557-423D-83DE-F3A6FDDF1E56}"/>
              </a:ext>
            </a:extLst>
          </p:cNvPr>
          <p:cNvSpPr/>
          <p:nvPr/>
        </p:nvSpPr>
        <p:spPr>
          <a:xfrm>
            <a:off x="107504" y="1412776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5E6D0D1-78CE-47AA-B60A-78355999C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0" y="2529861"/>
            <a:ext cx="896748" cy="12683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DE95E36-6273-47B7-B3D3-28BBFF7BFD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056" y="2520650"/>
            <a:ext cx="896748" cy="126838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9713B5-2072-4DC1-B784-123823C48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52" y="2520649"/>
            <a:ext cx="896748" cy="12683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9D5B49-BFC1-4183-A9C6-1B40DA96E9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308" y="2074721"/>
            <a:ext cx="1527290" cy="216024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8855265-FD21-47D4-B914-54A14FA8C8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520651"/>
            <a:ext cx="896748" cy="12683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A17E25-6DA8-456C-B134-1AC20276B4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529861"/>
            <a:ext cx="896748" cy="1268385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28E4B8-2971-4810-8895-59F115A5B01A}"/>
              </a:ext>
            </a:extLst>
          </p:cNvPr>
          <p:cNvSpPr txBox="1">
            <a:spLocks/>
          </p:cNvSpPr>
          <p:nvPr/>
        </p:nvSpPr>
        <p:spPr>
          <a:xfrm>
            <a:off x="4506688" y="1735482"/>
            <a:ext cx="2168684" cy="3168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sz="15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Indigenous Foreign Tourist</a:t>
            </a:r>
          </a:p>
          <a:p>
            <a:pPr algn="l"/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jabatannya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di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negri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pulang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asalnya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malakukan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negaranya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685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804E2D5-D557-423D-83DE-F3A6FDDF1E56}"/>
              </a:ext>
            </a:extLst>
          </p:cNvPr>
          <p:cNvSpPr/>
          <p:nvPr/>
        </p:nvSpPr>
        <p:spPr>
          <a:xfrm>
            <a:off x="107504" y="1412776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5E6D0D1-78CE-47AA-B60A-78355999C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0" y="2529861"/>
            <a:ext cx="896748" cy="12683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DE95E36-6273-47B7-B3D3-28BBFF7BFD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056" y="2520650"/>
            <a:ext cx="896748" cy="126838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9713B5-2072-4DC1-B784-123823C48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52" y="2520649"/>
            <a:ext cx="896748" cy="12683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9D5B49-BFC1-4183-A9C6-1B40DA96E9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308" y="2520649"/>
            <a:ext cx="896748" cy="126838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8855265-FD21-47D4-B914-54A14FA8C8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64" y="2074721"/>
            <a:ext cx="1527290" cy="216023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A17E25-6DA8-456C-B134-1AC20276B4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2529861"/>
            <a:ext cx="896748" cy="1268385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28E4B8-2971-4810-8895-59F115A5B01A}"/>
              </a:ext>
            </a:extLst>
          </p:cNvPr>
          <p:cNvSpPr txBox="1">
            <a:spLocks/>
          </p:cNvSpPr>
          <p:nvPr/>
        </p:nvSpPr>
        <p:spPr>
          <a:xfrm>
            <a:off x="5380462" y="1700808"/>
            <a:ext cx="2168684" cy="3168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5. </a:t>
            </a:r>
            <a:r>
              <a:rPr lang="en-US" sz="15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Transit Tourist</a:t>
            </a:r>
          </a:p>
          <a:p>
            <a:pPr algn="l"/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Wisatawan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menumpang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pesawat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kereta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terpaksa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mampir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bandra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Pelabuhan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stasuiun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kemauannya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endParaRPr lang="id-ID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601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804E2D5-D557-423D-83DE-F3A6FDDF1E56}"/>
              </a:ext>
            </a:extLst>
          </p:cNvPr>
          <p:cNvSpPr/>
          <p:nvPr/>
        </p:nvSpPr>
        <p:spPr>
          <a:xfrm>
            <a:off x="107504" y="1412776"/>
            <a:ext cx="8928992" cy="35283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5E6D0D1-78CE-47AA-B60A-78355999C0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60" y="2529861"/>
            <a:ext cx="896748" cy="12683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DE95E36-6273-47B7-B3D3-28BBFF7BFD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056" y="2520650"/>
            <a:ext cx="896748" cy="126838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99713B5-2072-4DC1-B784-123823C48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252" y="2520649"/>
            <a:ext cx="896748" cy="12683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79D5B49-BFC1-4183-A9C6-1B40DA96E9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308" y="2520649"/>
            <a:ext cx="896748" cy="126838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8855265-FD21-47D4-B914-54A14FA8C8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64" y="2520649"/>
            <a:ext cx="896748" cy="126838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A17E25-6DA8-456C-B134-1AC20276B4B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420" y="2096851"/>
            <a:ext cx="1527290" cy="2160241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C328E4B8-2971-4810-8895-59F115A5B01A}"/>
              </a:ext>
            </a:extLst>
          </p:cNvPr>
          <p:cNvSpPr txBox="1">
            <a:spLocks/>
          </p:cNvSpPr>
          <p:nvPr/>
        </p:nvSpPr>
        <p:spPr>
          <a:xfrm>
            <a:off x="6413834" y="1700808"/>
            <a:ext cx="2168684" cy="3168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15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6. </a:t>
            </a:r>
            <a:r>
              <a:rPr lang="en-US" sz="15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Business Tourist</a:t>
            </a:r>
          </a:p>
          <a:p>
            <a:pPr algn="l"/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Orang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perjalanan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wisata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tujuannya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</a:t>
            </a:r>
            <a:r>
              <a:rPr lang="en-US" sz="15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selesai</a:t>
            </a:r>
            <a:endParaRPr lang="id-ID" sz="1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2C22721-78BF-4646-80A2-F52D71AB2CCC}"/>
              </a:ext>
            </a:extLst>
          </p:cNvPr>
          <p:cNvSpPr txBox="1">
            <a:spLocks/>
          </p:cNvSpPr>
          <p:nvPr/>
        </p:nvSpPr>
        <p:spPr>
          <a:xfrm>
            <a:off x="9094044" y="2583341"/>
            <a:ext cx="360476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Klasifikasi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Wisatawan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?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48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3459</TotalTime>
  <Words>295</Words>
  <Application>Microsoft Office PowerPoint</Application>
  <PresentationFormat>On-screen Show (4:3)</PresentationFormat>
  <Paragraphs>56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447</cp:revision>
  <cp:lastPrinted>2017-08-29T02:54:51Z</cp:lastPrinted>
  <dcterms:created xsi:type="dcterms:W3CDTF">2010-04-18T12:06:30Z</dcterms:created>
  <dcterms:modified xsi:type="dcterms:W3CDTF">2023-10-23T03:14:52Z</dcterms:modified>
</cp:coreProperties>
</file>