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356" r:id="rId4"/>
    <p:sldId id="357" r:id="rId5"/>
    <p:sldId id="358" r:id="rId6"/>
    <p:sldId id="359" r:id="rId7"/>
    <p:sldId id="360" r:id="rId8"/>
    <p:sldId id="361" r:id="rId9"/>
    <p:sldId id="303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352800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+mj-lt"/>
              </a:rPr>
              <a:t>Mode komunikasi</a:t>
            </a:r>
            <a:endParaRPr lang="en-US" dirty="0" smtClean="0">
              <a:latin typeface="+mj-lt"/>
            </a:endParaRPr>
          </a:p>
          <a:p>
            <a:pPr lvl="0"/>
            <a:r>
              <a:rPr lang="id-ID" dirty="0" smtClean="0">
                <a:latin typeface="+mj-lt"/>
              </a:rPr>
              <a:t>Saluran komunikasi</a:t>
            </a:r>
            <a:endParaRPr lang="en-US" dirty="0" smtClean="0">
              <a:latin typeface="+mj-lt"/>
            </a:endParaRPr>
          </a:p>
          <a:p>
            <a:pPr lvl="0"/>
            <a:r>
              <a:rPr lang="id-ID" dirty="0" smtClean="0">
                <a:latin typeface="+mj-lt"/>
              </a:rPr>
              <a:t>Komunikasi persuasif</a:t>
            </a:r>
            <a:endParaRPr lang="en-US" dirty="0" smtClean="0">
              <a:latin typeface="+mj-lt"/>
            </a:endParaRPr>
          </a:p>
          <a:p>
            <a:pPr lvl="0"/>
            <a:r>
              <a:rPr lang="id-ID" dirty="0" smtClean="0">
                <a:latin typeface="+mj-lt"/>
              </a:rPr>
              <a:t>Hambatan komunikasi</a:t>
            </a:r>
            <a:endParaRPr lang="en-US" dirty="0" smtClean="0">
              <a:latin typeface="+mj-lt"/>
            </a:endParaRPr>
          </a:p>
          <a:p>
            <a:r>
              <a:rPr lang="id-ID" dirty="0" smtClean="0">
                <a:latin typeface="+mj-lt"/>
              </a:rPr>
              <a:t>Implikasi global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Implikasi untuk manajer</a:t>
            </a:r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Mode </a:t>
            </a:r>
            <a:r>
              <a:rPr lang="en-US" dirty="0" err="1" smtClean="0"/>
              <a:t>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685800" y="2971800"/>
          <a:ext cx="54864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85800" y="1600200"/>
            <a:ext cx="76962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81000" y="1676400"/>
          <a:ext cx="84582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819400"/>
                <a:gridCol w="2819400"/>
              </a:tblGrid>
              <a:tr h="446632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Lisan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Tulisan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 verbal</a:t>
                      </a:r>
                      <a:endParaRPr lang="en-US" sz="2400" dirty="0"/>
                    </a:p>
                  </a:txBody>
                  <a:tcPr/>
                </a:tc>
              </a:tr>
              <a:tr h="3744368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aseline="0" dirty="0" err="1" smtClean="0"/>
                        <a:t>Rapat</a:t>
                      </a:r>
                      <a:endParaRPr lang="en-US" sz="2400" baseline="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aseline="0" dirty="0" smtClean="0"/>
                        <a:t>Videoconferencing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aseline="0" dirty="0" err="1" smtClean="0"/>
                        <a:t>telepon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Surat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E-mail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Power point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Blog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Flickr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Pinterest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Google+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Youtube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Wikis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Jive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smtClean="0"/>
                        <a:t>etc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Gerakan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tubuh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Intonasi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Ekspresi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wajah</a:t>
                      </a:r>
                      <a:endParaRPr lang="en-US" sz="24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dirty="0" err="1" smtClean="0"/>
                        <a:t>Jarak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fisik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Saluran 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§"/>
            </a:pPr>
            <a:r>
              <a:rPr lang="id-ID" sz="2800" dirty="0" smtClean="0">
                <a:solidFill>
                  <a:schemeClr val="tx1"/>
                </a:solidFill>
              </a:rPr>
              <a:t> Memilih metode komunikasi</a:t>
            </a:r>
          </a:p>
          <a:p>
            <a:pPr algn="just"/>
            <a:endParaRPr lang="id-ID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id-ID" sz="2800" dirty="0" smtClean="0">
                <a:solidFill>
                  <a:schemeClr val="tx1"/>
                </a:solidFill>
              </a:rPr>
              <a:t> Permasalahan ketika menggunakan e-mail</a:t>
            </a:r>
          </a:p>
          <a:p>
            <a:pPr algn="just">
              <a:buFont typeface="Wingdings" pitchFamily="2" charset="2"/>
              <a:buChar char="§"/>
            </a:pPr>
            <a:endParaRPr lang="id-ID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id-ID" sz="2800" dirty="0" smtClean="0">
                <a:solidFill>
                  <a:schemeClr val="tx1"/>
                </a:solidFill>
              </a:rPr>
              <a:t> Keamanan informasi di era </a:t>
            </a:r>
            <a:r>
              <a:rPr lang="id-ID" sz="2800" i="1" dirty="0" smtClean="0">
                <a:solidFill>
                  <a:schemeClr val="tx1"/>
                </a:solidFill>
              </a:rPr>
              <a:t>Cloud</a:t>
            </a:r>
          </a:p>
          <a:p>
            <a:pPr algn="just"/>
            <a:r>
              <a:rPr lang="id-ID" sz="2800" dirty="0" smtClean="0">
                <a:solidFill>
                  <a:schemeClr val="tx1"/>
                </a:solidFill>
              </a:rPr>
              <a:t>	</a:t>
            </a:r>
            <a:r>
              <a:rPr lang="id-ID" dirty="0" smtClean="0">
                <a:solidFill>
                  <a:schemeClr val="tx1"/>
                </a:solidFill>
              </a:rPr>
              <a:t> 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Persuasif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752600"/>
            <a:ext cx="7467600" cy="441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P</a:t>
            </a:r>
            <a:r>
              <a:rPr lang="en-US" sz="2800" dirty="0" err="1" smtClean="0">
                <a:solidFill>
                  <a:schemeClr val="tx1"/>
                </a:solidFill>
              </a:rPr>
              <a:t>emrosesan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otomatis</a:t>
            </a:r>
            <a:endParaRPr lang="id-ID" sz="2800" dirty="0" smtClean="0">
              <a:solidFill>
                <a:schemeClr val="tx1"/>
              </a:solidFill>
            </a:endParaRP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dirty="0" smtClean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P</a:t>
            </a:r>
            <a:r>
              <a:rPr lang="en-US" sz="2800" dirty="0" err="1" smtClean="0">
                <a:solidFill>
                  <a:schemeClr val="tx1"/>
                </a:solidFill>
              </a:rPr>
              <a:t>emrosesan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dikendalikan</a:t>
            </a:r>
            <a:endParaRPr lang="id-ID" sz="2800" dirty="0" smtClean="0">
              <a:solidFill>
                <a:schemeClr val="tx1"/>
              </a:solidFill>
            </a:endParaRP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dirty="0" smtClean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Patokan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dalam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menentukan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tipe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pemrosesan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lvl="2" algn="just">
              <a:buFont typeface="Arial" pitchFamily="34" charset="0"/>
              <a:buChar char="•"/>
            </a:pPr>
            <a:endParaRPr lang="id-ID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Tingkat </a:t>
            </a:r>
            <a:r>
              <a:rPr lang="en-US" sz="2400" dirty="0" err="1" smtClean="0">
                <a:solidFill>
                  <a:schemeClr val="tx1"/>
                </a:solidFill>
              </a:rPr>
              <a:t>ketertarikan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Pengetahuan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sebelumnya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Kepribadian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Karakteristik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pesan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Hambatan</a:t>
            </a:r>
            <a:r>
              <a:rPr lang="id-ID" dirty="0" smtClean="0"/>
              <a:t> </a:t>
            </a:r>
            <a:r>
              <a:rPr lang="en-US" dirty="0" err="1" smtClean="0"/>
              <a:t>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id-ID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endParaRPr lang="id-ID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P</a:t>
            </a:r>
            <a:r>
              <a:rPr lang="en-US" sz="2800" dirty="0" err="1" smtClean="0">
                <a:solidFill>
                  <a:schemeClr val="tx1"/>
                </a:solidFill>
              </a:rPr>
              <a:t>enyaringan</a:t>
            </a:r>
            <a:r>
              <a:rPr lang="en-US" sz="2800" dirty="0" smtClean="0">
                <a:solidFill>
                  <a:schemeClr val="tx1"/>
                </a:solidFill>
              </a:rPr>
              <a:t> (</a:t>
            </a:r>
            <a:r>
              <a:rPr lang="en-US" sz="2800" i="1" dirty="0" smtClean="0">
                <a:solidFill>
                  <a:schemeClr val="tx1"/>
                </a:solidFill>
              </a:rPr>
              <a:t>filtering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Pemilihan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persepsi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Informasi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berlebihan</a:t>
            </a:r>
            <a:r>
              <a:rPr lang="en-US" sz="2800" dirty="0" smtClean="0">
                <a:solidFill>
                  <a:schemeClr val="tx1"/>
                </a:solidFill>
              </a:rPr>
              <a:t> (</a:t>
            </a:r>
            <a:r>
              <a:rPr lang="en-US" sz="2800" i="1" dirty="0" smtClean="0">
                <a:solidFill>
                  <a:schemeClr val="tx1"/>
                </a:solidFill>
              </a:rPr>
              <a:t>overload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Emosi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Bahasa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Keheningan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Kekhawatiran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komunikasi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Berbohong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Global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Hambatan-hambatan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budaya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just"/>
            <a:endParaRPr lang="en-US" sz="32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Konteks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budaya</a:t>
            </a:r>
            <a:r>
              <a:rPr lang="en-US" sz="3200" dirty="0" smtClean="0">
                <a:solidFill>
                  <a:schemeClr val="tx1"/>
                </a:solidFill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</a:rPr>
              <a:t>budaya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tinggi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rendah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</a:p>
          <a:p>
            <a:pPr lvl="2" algn="just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untuk </a:t>
            </a:r>
            <a:r>
              <a:rPr lang="en-US" dirty="0" err="1" smtClean="0"/>
              <a:t>Manajer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4676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Mode </a:t>
            </a:r>
            <a:r>
              <a:rPr lang="en-US" sz="3200" dirty="0" err="1" smtClean="0">
                <a:solidFill>
                  <a:schemeClr val="tx1"/>
                </a:solidFill>
              </a:rPr>
              <a:t>komunikasi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menentukan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efektivitas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komunikasi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just"/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Memperoleh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umpan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balik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untuk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memastikan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pesan</a:t>
            </a:r>
            <a:r>
              <a:rPr lang="en-US" sz="3200" dirty="0" smtClean="0">
                <a:solidFill>
                  <a:schemeClr val="tx1"/>
                </a:solidFill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</a:rPr>
              <a:t>dikomunikasikan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dapat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dipahami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just"/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200" dirty="0" err="1" smtClean="0">
                <a:solidFill>
                  <a:schemeClr val="tx1"/>
                </a:solidFill>
              </a:rPr>
              <a:t>Komunikasi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tertulis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lebih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berpotensi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id-ID" sz="3200" smtClean="0">
                <a:solidFill>
                  <a:schemeClr val="tx1"/>
                </a:solidFill>
              </a:rPr>
              <a:t> terhadap </a:t>
            </a:r>
            <a:r>
              <a:rPr lang="en-US" sz="3200" smtClean="0">
                <a:solidFill>
                  <a:schemeClr val="tx1"/>
                </a:solidFill>
              </a:rPr>
              <a:t>kesalahpahaman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14995</TotalTime>
  <Words>307</Words>
  <Application>Microsoft Office PowerPoint</Application>
  <PresentationFormat>On-screen Show (4:3)</PresentationFormat>
  <Paragraphs>102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Pokok Bahasan</vt:lpstr>
      <vt:lpstr>Mode Komunikasi</vt:lpstr>
      <vt:lpstr>Saluran Komunikasi</vt:lpstr>
      <vt:lpstr>Komunikasi Persuasif</vt:lpstr>
      <vt:lpstr>Hambatan Komunikasi</vt:lpstr>
      <vt:lpstr>Implikasi Global</vt:lpstr>
      <vt:lpstr>Implikasi untuk Manajer</vt:lpstr>
      <vt:lpstr>Slide 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622</cp:revision>
  <cp:lastPrinted>2015-09-17T08:41:14Z</cp:lastPrinted>
  <dcterms:created xsi:type="dcterms:W3CDTF">2010-04-18T12:06:30Z</dcterms:created>
  <dcterms:modified xsi:type="dcterms:W3CDTF">2021-06-19T04:31:14Z</dcterms:modified>
</cp:coreProperties>
</file>