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09" r:id="rId3"/>
    <p:sldId id="299" r:id="rId4"/>
    <p:sldId id="301" r:id="rId5"/>
    <p:sldId id="305" r:id="rId6"/>
    <p:sldId id="304" r:id="rId7"/>
    <p:sldId id="302" r:id="rId8"/>
    <p:sldId id="303" r:id="rId9"/>
    <p:sldId id="307" r:id="rId10"/>
    <p:sldId id="308" r:id="rId11"/>
    <p:sldId id="300" r:id="rId12"/>
  </p:sldIdLst>
  <p:sldSz cx="9144000" cy="6858000" type="screen4x3"/>
  <p:notesSz cx="7102475" cy="9388475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10" autoAdjust="0"/>
  </p:normalViewPr>
  <p:slideViewPr>
    <p:cSldViewPr>
      <p:cViewPr varScale="1">
        <p:scale>
          <a:sx n="66" d="100"/>
          <a:sy n="66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7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BBF140-6C23-46A3-B747-4762F9737E4C}" type="doc">
      <dgm:prSet loTypeId="urn:microsoft.com/office/officeart/2005/8/layout/radial6" loCatId="cycle" qsTypeId="urn:microsoft.com/office/officeart/2005/8/quickstyle/3d9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C20BAA8-AB5C-4A8D-9AF7-E1B0511F0BFD}">
      <dgm:prSet phldrT="[Text]" custT="1"/>
      <dgm:spPr/>
      <dgm:t>
        <a:bodyPr/>
        <a:lstStyle/>
        <a:p>
          <a:r>
            <a:rPr lang="en-US" sz="2800" b="1" dirty="0" err="1" smtClean="0">
              <a:solidFill>
                <a:srgbClr val="C00000"/>
              </a:solidFill>
              <a:latin typeface="Blackadder ITC" panose="04020505051007020D02" pitchFamily="82" charset="0"/>
            </a:rPr>
            <a:t>Kerjasama</a:t>
          </a:r>
          <a:endParaRPr lang="en-US" sz="2800" b="1" dirty="0">
            <a:solidFill>
              <a:srgbClr val="C00000"/>
            </a:solidFill>
            <a:latin typeface="Blackadder ITC" panose="04020505051007020D02" pitchFamily="82" charset="0"/>
          </a:endParaRPr>
        </a:p>
      </dgm:t>
    </dgm:pt>
    <dgm:pt modelId="{C649C99A-217A-43FA-B990-2C9563ABB5A4}" type="parTrans" cxnId="{44BA69A3-7C0C-488D-A6B0-3448B7DD3076}">
      <dgm:prSet/>
      <dgm:spPr/>
      <dgm:t>
        <a:bodyPr/>
        <a:lstStyle/>
        <a:p>
          <a:endParaRPr lang="en-US"/>
        </a:p>
      </dgm:t>
    </dgm:pt>
    <dgm:pt modelId="{7A819DF3-91A8-4B39-9CB2-97B54B4C838D}" type="sibTrans" cxnId="{44BA69A3-7C0C-488D-A6B0-3448B7DD3076}">
      <dgm:prSet/>
      <dgm:spPr/>
      <dgm:t>
        <a:bodyPr/>
        <a:lstStyle/>
        <a:p>
          <a:endParaRPr lang="en-US"/>
        </a:p>
      </dgm:t>
    </dgm:pt>
    <dgm:pt modelId="{D65FFBAA-4C5D-4F7F-9C22-878798CCB872}">
      <dgm:prSet phldrT="[Text]"/>
      <dgm:spPr/>
      <dgm:t>
        <a:bodyPr/>
        <a:lstStyle/>
        <a:p>
          <a:r>
            <a:rPr lang="en-US" dirty="0" err="1" smtClean="0"/>
            <a:t>Manfaat</a:t>
          </a:r>
          <a:endParaRPr lang="en-US" dirty="0"/>
        </a:p>
      </dgm:t>
    </dgm:pt>
    <dgm:pt modelId="{6707A8E2-57BE-45AD-A742-239C79FB124B}" type="parTrans" cxnId="{AD18F21B-3D16-4E21-AD06-82C0FE8703C7}">
      <dgm:prSet/>
      <dgm:spPr/>
      <dgm:t>
        <a:bodyPr/>
        <a:lstStyle/>
        <a:p>
          <a:endParaRPr lang="en-US"/>
        </a:p>
      </dgm:t>
    </dgm:pt>
    <dgm:pt modelId="{7B10876F-D303-47D6-9066-57A0266097DE}" type="sibTrans" cxnId="{AD18F21B-3D16-4E21-AD06-82C0FE8703C7}">
      <dgm:prSet/>
      <dgm:spPr/>
      <dgm:t>
        <a:bodyPr/>
        <a:lstStyle/>
        <a:p>
          <a:endParaRPr lang="en-US"/>
        </a:p>
      </dgm:t>
    </dgm:pt>
    <dgm:pt modelId="{36B47C1B-3FD0-4D66-A9E2-0FFF6061DF1C}">
      <dgm:prSet phldrT="[Text]"/>
      <dgm:spPr/>
      <dgm:t>
        <a:bodyPr/>
        <a:lstStyle/>
        <a:p>
          <a:r>
            <a:rPr lang="en-US" dirty="0" err="1" smtClean="0"/>
            <a:t>Pengalaman</a:t>
          </a:r>
          <a:r>
            <a:rPr lang="en-US" dirty="0" smtClean="0"/>
            <a:t> </a:t>
          </a:r>
          <a:endParaRPr lang="en-US" dirty="0"/>
        </a:p>
      </dgm:t>
    </dgm:pt>
    <dgm:pt modelId="{C6D174A7-7D66-4DBE-BEB6-40B6ECD875D8}" type="parTrans" cxnId="{CC9F2BF0-A037-4005-B2E6-2A1B6528ECE2}">
      <dgm:prSet/>
      <dgm:spPr/>
      <dgm:t>
        <a:bodyPr/>
        <a:lstStyle/>
        <a:p>
          <a:endParaRPr lang="en-US"/>
        </a:p>
      </dgm:t>
    </dgm:pt>
    <dgm:pt modelId="{9A251E4C-189A-4030-ADDD-AC5BC149AD15}" type="sibTrans" cxnId="{CC9F2BF0-A037-4005-B2E6-2A1B6528ECE2}">
      <dgm:prSet/>
      <dgm:spPr/>
      <dgm:t>
        <a:bodyPr/>
        <a:lstStyle/>
        <a:p>
          <a:endParaRPr lang="en-US"/>
        </a:p>
      </dgm:t>
    </dgm:pt>
    <dgm:pt modelId="{8590B2D2-95BB-4828-ADF8-556FDCF1B03E}">
      <dgm:prSet phldrT="[Text]"/>
      <dgm:spPr/>
      <dgm:t>
        <a:bodyPr/>
        <a:lstStyle/>
        <a:p>
          <a:r>
            <a:rPr lang="en-US" dirty="0" err="1" smtClean="0"/>
            <a:t>Hambatan</a:t>
          </a:r>
          <a:endParaRPr lang="en-US" dirty="0"/>
        </a:p>
      </dgm:t>
    </dgm:pt>
    <dgm:pt modelId="{B7277A13-230A-4B12-A8E1-D05A3C00A3A4}" type="parTrans" cxnId="{5F04B0FB-3241-4E36-83C0-D74D001E73E3}">
      <dgm:prSet/>
      <dgm:spPr/>
      <dgm:t>
        <a:bodyPr/>
        <a:lstStyle/>
        <a:p>
          <a:endParaRPr lang="en-US"/>
        </a:p>
      </dgm:t>
    </dgm:pt>
    <dgm:pt modelId="{738CC9F3-CBE6-4CAD-878A-0774116F3912}" type="sibTrans" cxnId="{5F04B0FB-3241-4E36-83C0-D74D001E73E3}">
      <dgm:prSet/>
      <dgm:spPr/>
      <dgm:t>
        <a:bodyPr/>
        <a:lstStyle/>
        <a:p>
          <a:endParaRPr lang="en-US"/>
        </a:p>
      </dgm:t>
    </dgm:pt>
    <dgm:pt modelId="{69A0F7F8-96BB-4C80-8122-9AC71A250A3C}">
      <dgm:prSet phldrT="[Text]"/>
      <dgm:spPr/>
      <dgm:t>
        <a:bodyPr/>
        <a:lstStyle/>
        <a:p>
          <a:r>
            <a:rPr lang="en-US" dirty="0" err="1" smtClean="0"/>
            <a:t>Kemampuan</a:t>
          </a:r>
          <a:r>
            <a:rPr lang="en-US" dirty="0" smtClean="0"/>
            <a:t>  yang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kita</a:t>
          </a:r>
          <a:r>
            <a:rPr lang="en-US" dirty="0" smtClean="0"/>
            <a:t> </a:t>
          </a:r>
          <a:r>
            <a:rPr lang="en-US" dirty="0" err="1" smtClean="0"/>
            <a:t>miliki</a:t>
          </a:r>
          <a:r>
            <a:rPr lang="en-US" dirty="0" smtClean="0"/>
            <a:t> </a:t>
          </a:r>
          <a:endParaRPr lang="en-US" dirty="0"/>
        </a:p>
      </dgm:t>
    </dgm:pt>
    <dgm:pt modelId="{23DD4497-98CE-422E-9DAB-FEF846644548}" type="parTrans" cxnId="{81EF791B-FF56-4154-9CA4-D9F11B1284AC}">
      <dgm:prSet/>
      <dgm:spPr/>
      <dgm:t>
        <a:bodyPr/>
        <a:lstStyle/>
        <a:p>
          <a:endParaRPr lang="en-US"/>
        </a:p>
      </dgm:t>
    </dgm:pt>
    <dgm:pt modelId="{C7D6B580-4FE4-4BEF-9FFC-F459087FA817}" type="sibTrans" cxnId="{81EF791B-FF56-4154-9CA4-D9F11B1284AC}">
      <dgm:prSet/>
      <dgm:spPr/>
      <dgm:t>
        <a:bodyPr/>
        <a:lstStyle/>
        <a:p>
          <a:endParaRPr lang="en-US"/>
        </a:p>
      </dgm:t>
    </dgm:pt>
    <dgm:pt modelId="{D6248DFF-922F-49A9-AF00-FAD67DDB6850}" type="pres">
      <dgm:prSet presAssocID="{E0BBF140-6C23-46A3-B747-4762F9737E4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67BDF3E-9603-44F9-9758-408F4CCAB5DB}" type="pres">
      <dgm:prSet presAssocID="{FC20BAA8-AB5C-4A8D-9AF7-E1B0511F0BFD}" presName="centerShape" presStyleLbl="node0" presStyleIdx="0" presStyleCnt="1" custLinFactNeighborX="1369" custLinFactNeighborY="1345"/>
      <dgm:spPr/>
      <dgm:t>
        <a:bodyPr/>
        <a:lstStyle/>
        <a:p>
          <a:endParaRPr lang="en-US"/>
        </a:p>
      </dgm:t>
    </dgm:pt>
    <dgm:pt modelId="{2CC65DAD-47EE-401E-B629-943C706E6E23}" type="pres">
      <dgm:prSet presAssocID="{D65FFBAA-4C5D-4F7F-9C22-878798CCB872}" presName="node" presStyleLbl="node1" presStyleIdx="0" presStyleCnt="4" custScaleX="1498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7F4F31-F044-40EB-8C69-A96D98224DB3}" type="pres">
      <dgm:prSet presAssocID="{D65FFBAA-4C5D-4F7F-9C22-878798CCB872}" presName="dummy" presStyleCnt="0"/>
      <dgm:spPr/>
    </dgm:pt>
    <dgm:pt modelId="{D96050D9-64D0-4CCB-A0A7-80DDF6B13B67}" type="pres">
      <dgm:prSet presAssocID="{7B10876F-D303-47D6-9066-57A0266097DE}" presName="sibTrans" presStyleLbl="sibTrans2D1" presStyleIdx="0" presStyleCnt="4"/>
      <dgm:spPr/>
      <dgm:t>
        <a:bodyPr/>
        <a:lstStyle/>
        <a:p>
          <a:endParaRPr lang="en-US"/>
        </a:p>
      </dgm:t>
    </dgm:pt>
    <dgm:pt modelId="{5F729074-4D09-43F6-94CE-F8181633013C}" type="pres">
      <dgm:prSet presAssocID="{36B47C1B-3FD0-4D66-A9E2-0FFF6061DF1C}" presName="node" presStyleLbl="node1" presStyleIdx="1" presStyleCnt="4" custScaleX="1353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6DCB5A-713B-44AA-B496-D66C4F4B50E4}" type="pres">
      <dgm:prSet presAssocID="{36B47C1B-3FD0-4D66-A9E2-0FFF6061DF1C}" presName="dummy" presStyleCnt="0"/>
      <dgm:spPr/>
    </dgm:pt>
    <dgm:pt modelId="{E92B43EC-0082-4514-A278-B96382B54403}" type="pres">
      <dgm:prSet presAssocID="{9A251E4C-189A-4030-ADDD-AC5BC149AD15}" presName="sibTrans" presStyleLbl="sibTrans2D1" presStyleIdx="1" presStyleCnt="4"/>
      <dgm:spPr/>
      <dgm:t>
        <a:bodyPr/>
        <a:lstStyle/>
        <a:p>
          <a:endParaRPr lang="en-US"/>
        </a:p>
      </dgm:t>
    </dgm:pt>
    <dgm:pt modelId="{E4BB5A66-03CB-4658-9850-594B136E36BC}" type="pres">
      <dgm:prSet presAssocID="{8590B2D2-95BB-4828-ADF8-556FDCF1B03E}" presName="node" presStyleLbl="node1" presStyleIdx="2" presStyleCnt="4" custScaleX="1496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46DECA-03A5-4217-AF33-B16E658C2CD3}" type="pres">
      <dgm:prSet presAssocID="{8590B2D2-95BB-4828-ADF8-556FDCF1B03E}" presName="dummy" presStyleCnt="0"/>
      <dgm:spPr/>
    </dgm:pt>
    <dgm:pt modelId="{944AB528-E20A-4748-8F26-98E8730426E4}" type="pres">
      <dgm:prSet presAssocID="{738CC9F3-CBE6-4CAD-878A-0774116F3912}" presName="sibTrans" presStyleLbl="sibTrans2D1" presStyleIdx="2" presStyleCnt="4"/>
      <dgm:spPr/>
      <dgm:t>
        <a:bodyPr/>
        <a:lstStyle/>
        <a:p>
          <a:endParaRPr lang="en-US"/>
        </a:p>
      </dgm:t>
    </dgm:pt>
    <dgm:pt modelId="{254CD35C-182B-4E69-9981-8EA0297435FC}" type="pres">
      <dgm:prSet presAssocID="{69A0F7F8-96BB-4C80-8122-9AC71A250A3C}" presName="node" presStyleLbl="node1" presStyleIdx="3" presStyleCnt="4" custScaleX="1604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075E48-1CAD-4AD2-93EC-4265BB713719}" type="pres">
      <dgm:prSet presAssocID="{69A0F7F8-96BB-4C80-8122-9AC71A250A3C}" presName="dummy" presStyleCnt="0"/>
      <dgm:spPr/>
    </dgm:pt>
    <dgm:pt modelId="{7AB7D73B-3741-4499-9106-F474E60CFCE5}" type="pres">
      <dgm:prSet presAssocID="{C7D6B580-4FE4-4BEF-9FFC-F459087FA817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D4E1F351-8521-4097-9AA5-497E2C9F11B0}" type="presOf" srcId="{D65FFBAA-4C5D-4F7F-9C22-878798CCB872}" destId="{2CC65DAD-47EE-401E-B629-943C706E6E23}" srcOrd="0" destOrd="0" presId="urn:microsoft.com/office/officeart/2005/8/layout/radial6"/>
    <dgm:cxn modelId="{A2384810-FD30-4453-89F0-A1863AEA686A}" type="presOf" srcId="{C7D6B580-4FE4-4BEF-9FFC-F459087FA817}" destId="{7AB7D73B-3741-4499-9106-F474E60CFCE5}" srcOrd="0" destOrd="0" presId="urn:microsoft.com/office/officeart/2005/8/layout/radial6"/>
    <dgm:cxn modelId="{1D7928B0-606A-458A-8E05-6843A5EBDC3F}" type="presOf" srcId="{36B47C1B-3FD0-4D66-A9E2-0FFF6061DF1C}" destId="{5F729074-4D09-43F6-94CE-F8181633013C}" srcOrd="0" destOrd="0" presId="urn:microsoft.com/office/officeart/2005/8/layout/radial6"/>
    <dgm:cxn modelId="{1D9D0257-3E2D-4059-8326-4B0E7AA40440}" type="presOf" srcId="{738CC9F3-CBE6-4CAD-878A-0774116F3912}" destId="{944AB528-E20A-4748-8F26-98E8730426E4}" srcOrd="0" destOrd="0" presId="urn:microsoft.com/office/officeart/2005/8/layout/radial6"/>
    <dgm:cxn modelId="{55451FAD-9BAD-4D4E-AB8C-01A8CCAA0617}" type="presOf" srcId="{8590B2D2-95BB-4828-ADF8-556FDCF1B03E}" destId="{E4BB5A66-03CB-4658-9850-594B136E36BC}" srcOrd="0" destOrd="0" presId="urn:microsoft.com/office/officeart/2005/8/layout/radial6"/>
    <dgm:cxn modelId="{81EF791B-FF56-4154-9CA4-D9F11B1284AC}" srcId="{FC20BAA8-AB5C-4A8D-9AF7-E1B0511F0BFD}" destId="{69A0F7F8-96BB-4C80-8122-9AC71A250A3C}" srcOrd="3" destOrd="0" parTransId="{23DD4497-98CE-422E-9DAB-FEF846644548}" sibTransId="{C7D6B580-4FE4-4BEF-9FFC-F459087FA817}"/>
    <dgm:cxn modelId="{A48B931D-09C4-4384-B03C-E7364F3336C9}" type="presOf" srcId="{E0BBF140-6C23-46A3-B747-4762F9737E4C}" destId="{D6248DFF-922F-49A9-AF00-FAD67DDB6850}" srcOrd="0" destOrd="0" presId="urn:microsoft.com/office/officeart/2005/8/layout/radial6"/>
    <dgm:cxn modelId="{5F04B0FB-3241-4E36-83C0-D74D001E73E3}" srcId="{FC20BAA8-AB5C-4A8D-9AF7-E1B0511F0BFD}" destId="{8590B2D2-95BB-4828-ADF8-556FDCF1B03E}" srcOrd="2" destOrd="0" parTransId="{B7277A13-230A-4B12-A8E1-D05A3C00A3A4}" sibTransId="{738CC9F3-CBE6-4CAD-878A-0774116F3912}"/>
    <dgm:cxn modelId="{AD18F21B-3D16-4E21-AD06-82C0FE8703C7}" srcId="{FC20BAA8-AB5C-4A8D-9AF7-E1B0511F0BFD}" destId="{D65FFBAA-4C5D-4F7F-9C22-878798CCB872}" srcOrd="0" destOrd="0" parTransId="{6707A8E2-57BE-45AD-A742-239C79FB124B}" sibTransId="{7B10876F-D303-47D6-9066-57A0266097DE}"/>
    <dgm:cxn modelId="{CC9F2BF0-A037-4005-B2E6-2A1B6528ECE2}" srcId="{FC20BAA8-AB5C-4A8D-9AF7-E1B0511F0BFD}" destId="{36B47C1B-3FD0-4D66-A9E2-0FFF6061DF1C}" srcOrd="1" destOrd="0" parTransId="{C6D174A7-7D66-4DBE-BEB6-40B6ECD875D8}" sibTransId="{9A251E4C-189A-4030-ADDD-AC5BC149AD15}"/>
    <dgm:cxn modelId="{85F9DB0D-C38D-4978-BF5A-CD40BD3EDCA3}" type="presOf" srcId="{69A0F7F8-96BB-4C80-8122-9AC71A250A3C}" destId="{254CD35C-182B-4E69-9981-8EA0297435FC}" srcOrd="0" destOrd="0" presId="urn:microsoft.com/office/officeart/2005/8/layout/radial6"/>
    <dgm:cxn modelId="{44BA69A3-7C0C-488D-A6B0-3448B7DD3076}" srcId="{E0BBF140-6C23-46A3-B747-4762F9737E4C}" destId="{FC20BAA8-AB5C-4A8D-9AF7-E1B0511F0BFD}" srcOrd="0" destOrd="0" parTransId="{C649C99A-217A-43FA-B990-2C9563ABB5A4}" sibTransId="{7A819DF3-91A8-4B39-9CB2-97B54B4C838D}"/>
    <dgm:cxn modelId="{F42EED4A-7613-4E0E-91D3-CB6B0DD82D63}" type="presOf" srcId="{FC20BAA8-AB5C-4A8D-9AF7-E1B0511F0BFD}" destId="{367BDF3E-9603-44F9-9758-408F4CCAB5DB}" srcOrd="0" destOrd="0" presId="urn:microsoft.com/office/officeart/2005/8/layout/radial6"/>
    <dgm:cxn modelId="{F90C36C0-1DC8-4503-9C06-2F6E27121121}" type="presOf" srcId="{7B10876F-D303-47D6-9066-57A0266097DE}" destId="{D96050D9-64D0-4CCB-A0A7-80DDF6B13B67}" srcOrd="0" destOrd="0" presId="urn:microsoft.com/office/officeart/2005/8/layout/radial6"/>
    <dgm:cxn modelId="{8D35A8D4-DE5D-4D1D-BFA4-2A32589AC350}" type="presOf" srcId="{9A251E4C-189A-4030-ADDD-AC5BC149AD15}" destId="{E92B43EC-0082-4514-A278-B96382B54403}" srcOrd="0" destOrd="0" presId="urn:microsoft.com/office/officeart/2005/8/layout/radial6"/>
    <dgm:cxn modelId="{E52A14B6-EC01-4DAC-8325-7A91A42581BA}" type="presParOf" srcId="{D6248DFF-922F-49A9-AF00-FAD67DDB6850}" destId="{367BDF3E-9603-44F9-9758-408F4CCAB5DB}" srcOrd="0" destOrd="0" presId="urn:microsoft.com/office/officeart/2005/8/layout/radial6"/>
    <dgm:cxn modelId="{6FAAFDB1-6C36-4B95-B7A6-BF5C48CC41D3}" type="presParOf" srcId="{D6248DFF-922F-49A9-AF00-FAD67DDB6850}" destId="{2CC65DAD-47EE-401E-B629-943C706E6E23}" srcOrd="1" destOrd="0" presId="urn:microsoft.com/office/officeart/2005/8/layout/radial6"/>
    <dgm:cxn modelId="{996FAB52-B1BE-4785-AB51-9F56ED39E4A6}" type="presParOf" srcId="{D6248DFF-922F-49A9-AF00-FAD67DDB6850}" destId="{167F4F31-F044-40EB-8C69-A96D98224DB3}" srcOrd="2" destOrd="0" presId="urn:microsoft.com/office/officeart/2005/8/layout/radial6"/>
    <dgm:cxn modelId="{0881EAD2-4167-488F-A1E1-6B5317779854}" type="presParOf" srcId="{D6248DFF-922F-49A9-AF00-FAD67DDB6850}" destId="{D96050D9-64D0-4CCB-A0A7-80DDF6B13B67}" srcOrd="3" destOrd="0" presId="urn:microsoft.com/office/officeart/2005/8/layout/radial6"/>
    <dgm:cxn modelId="{5174B67A-B8A1-4620-9E15-504A822C2DA4}" type="presParOf" srcId="{D6248DFF-922F-49A9-AF00-FAD67DDB6850}" destId="{5F729074-4D09-43F6-94CE-F8181633013C}" srcOrd="4" destOrd="0" presId="urn:microsoft.com/office/officeart/2005/8/layout/radial6"/>
    <dgm:cxn modelId="{455F8785-A418-470D-AC67-30DCD8E51DAA}" type="presParOf" srcId="{D6248DFF-922F-49A9-AF00-FAD67DDB6850}" destId="{2C6DCB5A-713B-44AA-B496-D66C4F4B50E4}" srcOrd="5" destOrd="0" presId="urn:microsoft.com/office/officeart/2005/8/layout/radial6"/>
    <dgm:cxn modelId="{D436E9CA-9C2B-48E1-9E90-3060900157FD}" type="presParOf" srcId="{D6248DFF-922F-49A9-AF00-FAD67DDB6850}" destId="{E92B43EC-0082-4514-A278-B96382B54403}" srcOrd="6" destOrd="0" presId="urn:microsoft.com/office/officeart/2005/8/layout/radial6"/>
    <dgm:cxn modelId="{2326A1FF-61DF-4B02-9310-4C5A48353BEE}" type="presParOf" srcId="{D6248DFF-922F-49A9-AF00-FAD67DDB6850}" destId="{E4BB5A66-03CB-4658-9850-594B136E36BC}" srcOrd="7" destOrd="0" presId="urn:microsoft.com/office/officeart/2005/8/layout/radial6"/>
    <dgm:cxn modelId="{0D1E40D3-E80E-4D66-9102-C787EC0536AB}" type="presParOf" srcId="{D6248DFF-922F-49A9-AF00-FAD67DDB6850}" destId="{2246DECA-03A5-4217-AF33-B16E658C2CD3}" srcOrd="8" destOrd="0" presId="urn:microsoft.com/office/officeart/2005/8/layout/radial6"/>
    <dgm:cxn modelId="{88699EB7-3545-449C-AF82-846872AF6711}" type="presParOf" srcId="{D6248DFF-922F-49A9-AF00-FAD67DDB6850}" destId="{944AB528-E20A-4748-8F26-98E8730426E4}" srcOrd="9" destOrd="0" presId="urn:microsoft.com/office/officeart/2005/8/layout/radial6"/>
    <dgm:cxn modelId="{7DFAE34F-70A2-433E-9F27-D4C760858AE0}" type="presParOf" srcId="{D6248DFF-922F-49A9-AF00-FAD67DDB6850}" destId="{254CD35C-182B-4E69-9981-8EA0297435FC}" srcOrd="10" destOrd="0" presId="urn:microsoft.com/office/officeart/2005/8/layout/radial6"/>
    <dgm:cxn modelId="{8C067DD8-1037-4955-978D-E47C4141DE39}" type="presParOf" srcId="{D6248DFF-922F-49A9-AF00-FAD67DDB6850}" destId="{9F075E48-1CAD-4AD2-93EC-4265BB713719}" srcOrd="11" destOrd="0" presId="urn:microsoft.com/office/officeart/2005/8/layout/radial6"/>
    <dgm:cxn modelId="{C550AEAC-EBE4-4FAF-8E7E-9DF063708571}" type="presParOf" srcId="{D6248DFF-922F-49A9-AF00-FAD67DDB6850}" destId="{7AB7D73B-3741-4499-9106-F474E60CFCE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B7D73B-3741-4499-9106-F474E60CFCE5}">
      <dsp:nvSpPr>
        <dsp:cNvPr id="0" name=""/>
        <dsp:cNvSpPr/>
      </dsp:nvSpPr>
      <dsp:spPr>
        <a:xfrm>
          <a:off x="1874450" y="743926"/>
          <a:ext cx="4958983" cy="4958983"/>
        </a:xfrm>
        <a:prstGeom prst="blockArc">
          <a:avLst>
            <a:gd name="adj1" fmla="val 10800000"/>
            <a:gd name="adj2" fmla="val 16200000"/>
            <a:gd name="adj3" fmla="val 4644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4AB528-E20A-4748-8F26-98E8730426E4}">
      <dsp:nvSpPr>
        <dsp:cNvPr id="0" name=""/>
        <dsp:cNvSpPr/>
      </dsp:nvSpPr>
      <dsp:spPr>
        <a:xfrm>
          <a:off x="1874450" y="743926"/>
          <a:ext cx="4958983" cy="4958983"/>
        </a:xfrm>
        <a:prstGeom prst="blockArc">
          <a:avLst>
            <a:gd name="adj1" fmla="val 5400000"/>
            <a:gd name="adj2" fmla="val 10800000"/>
            <a:gd name="adj3" fmla="val 4644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2B43EC-0082-4514-A278-B96382B54403}">
      <dsp:nvSpPr>
        <dsp:cNvPr id="0" name=""/>
        <dsp:cNvSpPr/>
      </dsp:nvSpPr>
      <dsp:spPr>
        <a:xfrm>
          <a:off x="1874450" y="743926"/>
          <a:ext cx="4958983" cy="4958983"/>
        </a:xfrm>
        <a:prstGeom prst="blockArc">
          <a:avLst>
            <a:gd name="adj1" fmla="val 0"/>
            <a:gd name="adj2" fmla="val 5400000"/>
            <a:gd name="adj3" fmla="val 4644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6050D9-64D0-4CCB-A0A7-80DDF6B13B67}">
      <dsp:nvSpPr>
        <dsp:cNvPr id="0" name=""/>
        <dsp:cNvSpPr/>
      </dsp:nvSpPr>
      <dsp:spPr>
        <a:xfrm>
          <a:off x="1874450" y="743926"/>
          <a:ext cx="4958983" cy="4958983"/>
        </a:xfrm>
        <a:prstGeom prst="blockArc">
          <a:avLst>
            <a:gd name="adj1" fmla="val 16200000"/>
            <a:gd name="adj2" fmla="val 0"/>
            <a:gd name="adj3" fmla="val 464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7BDF3E-9603-44F9-9758-408F4CCAB5DB}">
      <dsp:nvSpPr>
        <dsp:cNvPr id="0" name=""/>
        <dsp:cNvSpPr/>
      </dsp:nvSpPr>
      <dsp:spPr>
        <a:xfrm>
          <a:off x="3277918" y="2146232"/>
          <a:ext cx="2284672" cy="2284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  <a:sp3d extrusionH="28000" prstMaterial="matte"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rgbClr val="C00000"/>
              </a:solidFill>
              <a:latin typeface="Blackadder ITC" panose="04020505051007020D02" pitchFamily="82" charset="0"/>
            </a:rPr>
            <a:t>Kerjasama</a:t>
          </a:r>
          <a:endParaRPr lang="en-US" sz="2800" b="1" kern="1200" dirty="0">
            <a:solidFill>
              <a:srgbClr val="C00000"/>
            </a:solidFill>
            <a:latin typeface="Blackadder ITC" panose="04020505051007020D02" pitchFamily="82" charset="0"/>
          </a:endParaRPr>
        </a:p>
      </dsp:txBody>
      <dsp:txXfrm>
        <a:off x="3612500" y="2480814"/>
        <a:ext cx="1615508" cy="1615508"/>
      </dsp:txXfrm>
    </dsp:sp>
    <dsp:sp modelId="{2CC65DAD-47EE-401E-B629-943C706E6E23}">
      <dsp:nvSpPr>
        <dsp:cNvPr id="0" name=""/>
        <dsp:cNvSpPr/>
      </dsp:nvSpPr>
      <dsp:spPr>
        <a:xfrm>
          <a:off x="3155824" y="1865"/>
          <a:ext cx="2396234" cy="159927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  <a:sp3d extrusionH="28000" prstMaterial="matte"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Manfaat</a:t>
          </a:r>
          <a:endParaRPr lang="en-US" sz="2300" kern="1200" dirty="0"/>
        </a:p>
      </dsp:txBody>
      <dsp:txXfrm>
        <a:off x="3506744" y="236073"/>
        <a:ext cx="1694394" cy="1130854"/>
      </dsp:txXfrm>
    </dsp:sp>
    <dsp:sp modelId="{5F729074-4D09-43F6-94CE-F8181633013C}">
      <dsp:nvSpPr>
        <dsp:cNvPr id="0" name=""/>
        <dsp:cNvSpPr/>
      </dsp:nvSpPr>
      <dsp:spPr>
        <a:xfrm>
          <a:off x="5693658" y="2423783"/>
          <a:ext cx="2164404" cy="1599270"/>
        </a:xfrm>
        <a:prstGeom prst="ellipse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  <a:sp3d extrusionH="28000" prstMaterial="matte"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Pengalaman</a:t>
          </a:r>
          <a:r>
            <a:rPr lang="en-US" sz="2300" kern="1200" dirty="0" smtClean="0"/>
            <a:t> </a:t>
          </a:r>
          <a:endParaRPr lang="en-US" sz="2300" kern="1200" dirty="0"/>
        </a:p>
      </dsp:txBody>
      <dsp:txXfrm>
        <a:off x="6010628" y="2657991"/>
        <a:ext cx="1530464" cy="1130854"/>
      </dsp:txXfrm>
    </dsp:sp>
    <dsp:sp modelId="{E4BB5A66-03CB-4658-9850-594B136E36BC}">
      <dsp:nvSpPr>
        <dsp:cNvPr id="0" name=""/>
        <dsp:cNvSpPr/>
      </dsp:nvSpPr>
      <dsp:spPr>
        <a:xfrm>
          <a:off x="3157344" y="4845701"/>
          <a:ext cx="2393196" cy="1599270"/>
        </a:xfrm>
        <a:prstGeom prst="ellipse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  <a:sp3d extrusionH="28000" prstMaterial="matte"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Hambatan</a:t>
          </a:r>
          <a:endParaRPr lang="en-US" sz="2300" kern="1200" dirty="0"/>
        </a:p>
      </dsp:txBody>
      <dsp:txXfrm>
        <a:off x="3507819" y="5079909"/>
        <a:ext cx="1692246" cy="1130854"/>
      </dsp:txXfrm>
    </dsp:sp>
    <dsp:sp modelId="{254CD35C-182B-4E69-9981-8EA0297435FC}">
      <dsp:nvSpPr>
        <dsp:cNvPr id="0" name=""/>
        <dsp:cNvSpPr/>
      </dsp:nvSpPr>
      <dsp:spPr>
        <a:xfrm>
          <a:off x="649225" y="2423783"/>
          <a:ext cx="2565597" cy="1599270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  <a:sp3d extrusionH="28000" prstMaterial="matte"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err="1" smtClean="0"/>
            <a:t>Kemampuan</a:t>
          </a:r>
          <a:r>
            <a:rPr lang="en-US" sz="2300" kern="1200" dirty="0" smtClean="0"/>
            <a:t>  yang </a:t>
          </a:r>
          <a:r>
            <a:rPr lang="en-US" sz="2300" kern="1200" dirty="0" err="1" smtClean="0"/>
            <a:t>harus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kita</a:t>
          </a:r>
          <a:r>
            <a:rPr lang="en-US" sz="2300" kern="1200" dirty="0" smtClean="0"/>
            <a:t> </a:t>
          </a:r>
          <a:r>
            <a:rPr lang="en-US" sz="2300" kern="1200" dirty="0" err="1" smtClean="0"/>
            <a:t>miliki</a:t>
          </a:r>
          <a:r>
            <a:rPr lang="en-US" sz="2300" kern="1200" dirty="0" smtClean="0"/>
            <a:t> </a:t>
          </a:r>
          <a:endParaRPr lang="en-US" sz="2300" kern="1200" dirty="0"/>
        </a:p>
      </dsp:txBody>
      <dsp:txXfrm>
        <a:off x="1024948" y="2657991"/>
        <a:ext cx="1814151" cy="1130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4DDBC1-EE26-4AF6-808A-49EACFB13B2B}" type="datetimeFigureOut">
              <a:rPr lang="en-US"/>
              <a:pPr>
                <a:defRPr/>
              </a:pPr>
              <a:t>7/10/2019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C38632-99AE-4A03-A62E-C54936FFC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96234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56A53B-21B4-483D-95BC-F7A5F32D40BD}" type="datetimeFigureOut">
              <a:rPr lang="en-US"/>
              <a:pPr>
                <a:defRPr/>
              </a:pPr>
              <a:t>7/10/2019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20EC90-5ABF-473E-B0DF-A1B8A8E76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75735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55827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19210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1251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84924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6BD1-EBEC-4FA3-808C-8E2C3E08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3313-7783-48A3-AD2B-0B226C7A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711B2-D7CA-45B7-BFF3-2A572A3A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B9DD-AED3-4587-A805-96DD90910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FF2A-1062-4722-A01E-2D7CF33B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1B46-6454-421E-85D0-2789473EB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19AE-B80B-4C05-B117-7AC6DE966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A990-FF54-4FCB-937A-4CE885BC4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CF73-F7BD-4215-AC39-A1877699D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B26E-FF14-4C9B-AB5E-6FEF1F4F0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CD8D-7276-4190-A938-C65A3577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8/30/2010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Etika Profesi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502967-D511-44EC-A434-D09A6CA06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ssolv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857364"/>
            <a:ext cx="9144000" cy="236988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CHAPTER 1</a:t>
            </a:r>
            <a:r>
              <a:rPr lang="en-US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KERJASAMA</a:t>
            </a:r>
            <a:endParaRPr lang="id-ID" sz="60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9/14/2015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215074" y="500042"/>
            <a:ext cx="21722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Tugas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034" y="2285992"/>
            <a:ext cx="6929486" cy="22170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Ambillah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salah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satu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kasus</a:t>
            </a:r>
            <a:endParaRPr lang="en-US" sz="32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Selesaikan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dalam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kelompok</a:t>
            </a:r>
            <a:endParaRPr lang="en-US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Presentasikan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kepada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kelas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71736" y="2500306"/>
            <a:ext cx="3929090" cy="1633972"/>
          </a:xfrm>
        </p:spPr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b="0" cap="none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b="0" cap="none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8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9785291"/>
              </p:ext>
            </p:extLst>
          </p:nvPr>
        </p:nvGraphicFramePr>
        <p:xfrm>
          <a:off x="457200" y="274637"/>
          <a:ext cx="8507288" cy="6446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8159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endParaRPr lang="en-US" sz="28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214810" y="357166"/>
            <a:ext cx="375775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KERJASAMA</a:t>
            </a:r>
            <a:endParaRPr lang="en-US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8596" y="1643050"/>
            <a:ext cx="81439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/>
              <a:t>Upaya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pencapaian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tujuan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tidak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hanya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dilakukan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melalui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cara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mengalahkan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saingan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melainkan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juga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dapat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dilakukan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melalui</a:t>
            </a:r>
            <a:r>
              <a:rPr lang="en-US" sz="3200" b="1" dirty="0" smtClean="0"/>
              <a:t> </a:t>
            </a:r>
            <a:r>
              <a:rPr lang="fi-FI" sz="3200" b="1" dirty="0" smtClean="0"/>
              <a:t>kerjasama dan kolaborasi. </a:t>
            </a:r>
          </a:p>
          <a:p>
            <a:r>
              <a:rPr lang="fi-FI" sz="3200" b="1" dirty="0" smtClean="0"/>
              <a:t>Kolaborasi adalah “ </a:t>
            </a:r>
            <a:r>
              <a:rPr lang="fi-FI" sz="3200" b="1" i="1" dirty="0" smtClean="0"/>
              <a:t>a purposive</a:t>
            </a:r>
          </a:p>
          <a:p>
            <a:r>
              <a:rPr lang="en-US" sz="3200" b="1" i="1" dirty="0" smtClean="0"/>
              <a:t>relationship”. </a:t>
            </a:r>
          </a:p>
          <a:p>
            <a:r>
              <a:rPr lang="en-US" sz="3200" b="1" i="1" dirty="0" smtClean="0"/>
              <a:t>                             (Schrage, 1995 : 29).</a:t>
            </a:r>
            <a:endParaRPr lang="en-US" sz="32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b="1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" pitchFamily="34" charset="0"/>
                <a:cs typeface="Arial" pitchFamily="34" charset="0"/>
              </a:rPr>
              <a:t>TUJUAN KERJASAMA</a:t>
            </a:r>
            <a:endParaRPr lang="en-US" sz="3600" b="1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C000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314580"/>
            <a:ext cx="8229600" cy="2328866"/>
          </a:xfrm>
        </p:spPr>
        <p:txBody>
          <a:bodyPr/>
          <a:lstStyle/>
          <a:p>
            <a:r>
              <a:rPr lang="id-ID" b="1" dirty="0" smtClean="0"/>
              <a:t>Me</a:t>
            </a:r>
            <a:r>
              <a:rPr lang="en-US" b="1" dirty="0" err="1" smtClean="0"/>
              <a:t>mecahkan</a:t>
            </a:r>
            <a:r>
              <a:rPr lang="en-US" b="1" dirty="0" smtClean="0"/>
              <a:t> </a:t>
            </a:r>
            <a:r>
              <a:rPr lang="en-US" b="1" dirty="0" err="1" smtClean="0"/>
              <a:t>masalah</a:t>
            </a:r>
            <a:endParaRPr lang="id-ID" b="1" dirty="0" smtClean="0"/>
          </a:p>
          <a:p>
            <a:r>
              <a:rPr lang="id-ID" b="1" dirty="0" smtClean="0"/>
              <a:t>Me</a:t>
            </a:r>
            <a:r>
              <a:rPr lang="en-US" b="1" dirty="0" err="1" smtClean="0"/>
              <a:t>nciptakan</a:t>
            </a:r>
            <a:r>
              <a:rPr lang="en-US" b="1" dirty="0" smtClean="0"/>
              <a:t> </a:t>
            </a:r>
            <a:r>
              <a:rPr lang="en-US" b="1" dirty="0" err="1" smtClean="0"/>
              <a:t>sesuai</a:t>
            </a:r>
            <a:r>
              <a:rPr lang="en-US" b="1" dirty="0" smtClean="0"/>
              <a:t> </a:t>
            </a:r>
            <a:r>
              <a:rPr lang="en-US" b="1" dirty="0" err="1" smtClean="0"/>
              <a:t>tujuan</a:t>
            </a:r>
            <a:r>
              <a:rPr lang="en-US" b="1" dirty="0" smtClean="0"/>
              <a:t> </a:t>
            </a:r>
            <a:r>
              <a:rPr lang="en-US" b="1" dirty="0" err="1" smtClean="0"/>
              <a:t>bersama</a:t>
            </a:r>
            <a:endParaRPr lang="id-ID" b="1" dirty="0" smtClean="0"/>
          </a:p>
          <a:p>
            <a:r>
              <a:rPr lang="id-ID" b="1" dirty="0" smtClean="0"/>
              <a:t>Me</a:t>
            </a:r>
            <a:r>
              <a:rPr lang="en-US" b="1" dirty="0" err="1" smtClean="0"/>
              <a:t>nemukan</a:t>
            </a:r>
            <a:r>
              <a:rPr lang="en-US" b="1" dirty="0" smtClean="0"/>
              <a:t> </a:t>
            </a:r>
            <a:r>
              <a:rPr lang="en-US" b="1" dirty="0" err="1" smtClean="0"/>
              <a:t>sesuatu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hambatan</a:t>
            </a:r>
            <a:endParaRPr lang="id-ID" b="1" dirty="0" smtClean="0"/>
          </a:p>
          <a:p>
            <a:pPr>
              <a:buNone/>
            </a:pPr>
            <a:endParaRPr lang="id-ID" b="1" dirty="0"/>
          </a:p>
        </p:txBody>
      </p:sp>
      <p:sp>
        <p:nvSpPr>
          <p:cNvPr id="8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Character Building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214810" y="4643446"/>
            <a:ext cx="42594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(Schrage, 1995 : 29). </a:t>
            </a:r>
            <a:endParaRPr lang="en-US" sz="32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7" name="Picture 2" descr="C:\Users\NEON\Documents\friendship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4384">
            <a:off x="5652696" y="2432078"/>
            <a:ext cx="2906156" cy="22086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6477000"/>
            <a:ext cx="1905000" cy="381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/>
              <a:t>@</a:t>
            </a:r>
            <a:r>
              <a:rPr lang="id-ID" sz="1400"/>
              <a:t>Tim</a:t>
            </a:r>
            <a:r>
              <a:rPr lang="en-US" sz="1400"/>
              <a:t> – FPIK</a:t>
            </a:r>
            <a:r>
              <a:rPr lang="id-ID" sz="1400"/>
              <a:t> </a:t>
            </a:r>
            <a:r>
              <a:rPr lang="en-US" sz="1400"/>
              <a:t>IPB, 20</a:t>
            </a:r>
            <a:r>
              <a:rPr lang="id-ID" sz="1400"/>
              <a:t>12</a:t>
            </a:r>
            <a:endParaRPr lang="en-US" sz="1400"/>
          </a:p>
        </p:txBody>
      </p:sp>
      <p:sp>
        <p:nvSpPr>
          <p:cNvPr id="9" name="TextBox 13"/>
          <p:cNvSpPr txBox="1">
            <a:spLocks noChangeArrowheads="1"/>
          </p:cNvSpPr>
          <p:nvPr/>
        </p:nvSpPr>
        <p:spPr bwMode="auto">
          <a:xfrm>
            <a:off x="762000" y="1371600"/>
            <a:ext cx="7239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d-ID"/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857250" y="1143000"/>
            <a:ext cx="784860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id-ID" sz="2800" kern="0" dirty="0">
              <a:latin typeface="+mj-lt"/>
              <a:ea typeface="+mj-ea"/>
              <a:cs typeface="+mj-cs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1066800" y="1447800"/>
            <a:ext cx="78486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4400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Mengapa</a:t>
            </a:r>
            <a:r>
              <a:rPr lang="en-US" sz="4400" kern="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Perlu</a:t>
            </a:r>
            <a:r>
              <a:rPr lang="en-US" sz="4400" kern="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Kerja</a:t>
            </a:r>
            <a:r>
              <a:rPr lang="en-US" sz="4400" kern="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Sama</a:t>
            </a:r>
            <a:endParaRPr lang="id-ID" sz="4400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500034" y="2357430"/>
            <a:ext cx="6781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id-ID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Kebutuhan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Manusia</a:t>
            </a:r>
            <a:endParaRPr lang="en-US" sz="2800" b="1" kern="0" dirty="0">
              <a:latin typeface="+mn-lt"/>
              <a:cs typeface="+mn-cs"/>
            </a:endParaRP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Pembagian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Tugas</a:t>
            </a:r>
            <a:endParaRPr lang="en-US" sz="2800" b="1" kern="0" dirty="0">
              <a:latin typeface="+mn-lt"/>
              <a:cs typeface="+mn-cs"/>
            </a:endParaRP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Meringankan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Tugas</a:t>
            </a:r>
            <a:endParaRPr lang="en-US" sz="2800" b="1" kern="0" dirty="0">
              <a:latin typeface="+mn-lt"/>
              <a:cs typeface="+mn-cs"/>
            </a:endParaRP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Dilipat</a:t>
            </a:r>
            <a:r>
              <a:rPr lang="id-ID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gandakan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Pahala</a:t>
            </a:r>
            <a:endParaRPr lang="en-US" sz="2800" b="1" kern="0" dirty="0">
              <a:latin typeface="+mn-lt"/>
              <a:cs typeface="+mn-cs"/>
            </a:endParaRP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Saling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Menyempurnakan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Dekat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dengan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pertolongan</a:t>
            </a:r>
            <a:r>
              <a:rPr lang="id-ID" sz="2800" b="1" kern="0" dirty="0">
                <a:latin typeface="+mn-lt"/>
                <a:cs typeface="+mn-cs"/>
              </a:rPr>
              <a:t>-Nya</a:t>
            </a:r>
            <a:endParaRPr lang="en-US" sz="2800" b="1" kern="0" dirty="0">
              <a:latin typeface="+mn-lt"/>
              <a:cs typeface="+mn-cs"/>
            </a:endParaRPr>
          </a:p>
          <a:p>
            <a:pPr eaLnBrk="0" hangingPunct="0">
              <a:spcBef>
                <a:spcPct val="20000"/>
              </a:spcBef>
              <a:defRPr/>
            </a:pPr>
            <a:endParaRPr lang="id-ID" sz="2800" b="1" kern="0" dirty="0">
              <a:latin typeface="+mn-lt"/>
              <a:cs typeface="+mn-cs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262322" y="5559998"/>
            <a:ext cx="19526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 smtClean="0"/>
              <a:t>(</a:t>
            </a:r>
            <a:r>
              <a:rPr lang="id-ID" b="1" dirty="0" smtClean="0"/>
              <a:t>Sutikno</a:t>
            </a:r>
            <a:r>
              <a:rPr lang="id-ID" b="1" dirty="0"/>
              <a:t>, </a:t>
            </a:r>
            <a:r>
              <a:rPr lang="id-ID" b="1" dirty="0" smtClean="0"/>
              <a:t>2011</a:t>
            </a:r>
            <a:r>
              <a:rPr lang="en-US" b="1" dirty="0" smtClean="0"/>
              <a:t>)</a:t>
            </a:r>
            <a:endParaRPr lang="id-ID" b="1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857250" y="1143000"/>
            <a:ext cx="784860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id-ID" sz="2800" kern="0" dirty="0">
              <a:latin typeface="+mj-lt"/>
              <a:ea typeface="+mj-ea"/>
              <a:cs typeface="+mj-cs"/>
            </a:endParaRPr>
          </a:p>
        </p:txBody>
      </p:sp>
      <p:sp>
        <p:nvSpPr>
          <p:cNvPr id="15" name="AutoShape 6"/>
          <p:cNvSpPr>
            <a:spLocks noChangeArrowheads="1"/>
          </p:cNvSpPr>
          <p:nvPr/>
        </p:nvSpPr>
        <p:spPr bwMode="auto">
          <a:xfrm rot="16200000">
            <a:off x="233363" y="1595437"/>
            <a:ext cx="681038" cy="233363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d-ID">
              <a:solidFill>
                <a:srgbClr val="002060"/>
              </a:solidFill>
            </a:endParaRPr>
          </a:p>
        </p:txBody>
      </p:sp>
      <p:sp>
        <p:nvSpPr>
          <p:cNvPr id="16" name="Oval 11"/>
          <p:cNvSpPr>
            <a:spLocks noChangeArrowheads="1"/>
          </p:cNvSpPr>
          <p:nvPr/>
        </p:nvSpPr>
        <p:spPr bwMode="auto">
          <a:xfrm>
            <a:off x="762000" y="1600200"/>
            <a:ext cx="304800" cy="3048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JENIS KERJASAMA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8/30/2010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BB9DD-AED3-4587-A805-96DD90910B3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5720" y="1928802"/>
            <a:ext cx="8358247" cy="36625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Kerjasama</a:t>
            </a:r>
            <a:r>
              <a:rPr lang="en-US" sz="4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Langsung</a:t>
            </a:r>
            <a:endParaRPr lang="en-US" sz="44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1"/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Sama-sama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terlibat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langsung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pada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objek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yang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sama</a:t>
            </a:r>
            <a:endParaRPr lang="en-US" sz="3600" b="1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1"/>
            <a:endParaRPr lang="en-US" sz="36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4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Kerjasama</a:t>
            </a:r>
            <a:r>
              <a:rPr lang="en-US" sz="4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tidak</a:t>
            </a:r>
            <a:r>
              <a:rPr lang="en-US" sz="4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langsung</a:t>
            </a:r>
            <a:endParaRPr lang="en-US" sz="44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1"/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Tidak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saling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terlibat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langsung</a:t>
            </a:r>
            <a:endParaRPr lang="en-US" sz="3600" b="1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90282" y="719720"/>
            <a:ext cx="7225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Hambatan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Kerjasama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1928802"/>
            <a:ext cx="82153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</a:t>
            </a:r>
            <a:r>
              <a:rPr lang="en-US" sz="3200" b="1" dirty="0" err="1" smtClean="0"/>
              <a:t>Keahlian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</a:t>
            </a:r>
            <a:r>
              <a:rPr lang="en-US" sz="3200" b="1" dirty="0" err="1" smtClean="0"/>
              <a:t>Waktu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</a:t>
            </a:r>
            <a:r>
              <a:rPr lang="en-US" sz="3200" b="1" dirty="0" err="1" smtClean="0"/>
              <a:t>Biaya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</a:t>
            </a:r>
            <a:r>
              <a:rPr lang="en-US" sz="3200" b="1" dirty="0" err="1" smtClean="0"/>
              <a:t>Kompetisi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</a:t>
            </a:r>
            <a:r>
              <a:rPr lang="en-US" sz="3200" b="1" dirty="0" err="1" smtClean="0"/>
              <a:t>Kearifan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konvensional</a:t>
            </a:r>
            <a:endParaRPr lang="en-US" sz="3200" b="1" dirty="0"/>
          </a:p>
        </p:txBody>
      </p:sp>
      <p:sp>
        <p:nvSpPr>
          <p:cNvPr id="9" name="Rectangle 8"/>
          <p:cNvSpPr/>
          <p:nvPr/>
        </p:nvSpPr>
        <p:spPr>
          <a:xfrm>
            <a:off x="4214810" y="4643446"/>
            <a:ext cx="42594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(Schrage, 1995 : 29). </a:t>
            </a:r>
            <a:endParaRPr lang="en-US" sz="32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057400" y="1981200"/>
            <a:ext cx="4876800" cy="1692771"/>
          </a:xfrm>
          <a:prstGeom prst="rect">
            <a:avLst/>
          </a:prstGeom>
          <a:solidFill>
            <a:srgbClr val="FFFFCC"/>
          </a:soli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lvl="1"/>
            <a:r>
              <a:rPr lang="en-US" sz="2000" b="1" i="1" dirty="0"/>
              <a:t>Teamwork</a:t>
            </a:r>
            <a:r>
              <a:rPr lang="en-US" sz="2000" b="1" dirty="0"/>
              <a:t>  </a:t>
            </a:r>
            <a:r>
              <a:rPr lang="en-US" sz="2000" b="1" dirty="0" err="1"/>
              <a:t>terjadi</a:t>
            </a:r>
            <a:r>
              <a:rPr lang="en-US" sz="2000" b="1" dirty="0"/>
              <a:t> </a:t>
            </a:r>
            <a:r>
              <a:rPr lang="en-US" sz="2000" b="1" dirty="0" err="1"/>
              <a:t>hanya</a:t>
            </a:r>
            <a:r>
              <a:rPr lang="en-US" sz="2000" b="1" dirty="0"/>
              <a:t> </a:t>
            </a:r>
            <a:r>
              <a:rPr lang="en-US" sz="2000" b="1" dirty="0" err="1"/>
              <a:t>bila</a:t>
            </a:r>
            <a:r>
              <a:rPr lang="en-US" sz="2000" b="1" dirty="0"/>
              <a:t>, </a:t>
            </a:r>
            <a:r>
              <a:rPr lang="en-US" sz="2000" b="1" dirty="0" err="1"/>
              <a:t>anggota</a:t>
            </a:r>
            <a:r>
              <a:rPr lang="en-US" sz="2000" b="1" dirty="0"/>
              <a:t> </a:t>
            </a:r>
            <a:r>
              <a:rPr lang="en-US" sz="2000" b="1" dirty="0" err="1"/>
              <a:t>tim</a:t>
            </a:r>
            <a:r>
              <a:rPr lang="en-US" sz="2000" b="1" dirty="0"/>
              <a:t>, </a:t>
            </a:r>
          </a:p>
          <a:p>
            <a:pPr lvl="1"/>
            <a:r>
              <a:rPr lang="en-US" sz="3200" b="1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mampu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dan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mau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bekerja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sama</a:t>
            </a:r>
            <a:endParaRPr lang="en-US" b="1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071538" y="685800"/>
            <a:ext cx="7081862" cy="1077218"/>
          </a:xfrm>
          <a:prstGeom prst="rect">
            <a:avLst/>
          </a:prstGeom>
          <a:solidFill>
            <a:srgbClr val="00B0F0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/>
              <a:t>Kerjasama tim (</a:t>
            </a:r>
            <a:r>
              <a:rPr lang="en-US" sz="3200" b="1" i="1"/>
              <a:t>teamwork</a:t>
            </a:r>
            <a:r>
              <a:rPr lang="en-US" sz="3200" b="1"/>
              <a:t>) mutlak diperlukan.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143000" y="4267200"/>
            <a:ext cx="7467600" cy="1631216"/>
          </a:xfrm>
          <a:prstGeom prst="rect">
            <a:avLst/>
          </a:prstGeom>
          <a:solidFill>
            <a:srgbClr val="FFFFCC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115888" lvl="1" algn="just"/>
            <a:r>
              <a:rPr lang="en-US" sz="2000" b="1" dirty="0" err="1"/>
              <a:t>Kemampuan</a:t>
            </a:r>
            <a:r>
              <a:rPr lang="en-US" sz="2000" b="1" dirty="0"/>
              <a:t>  “</a:t>
            </a:r>
            <a:r>
              <a:rPr lang="en-US" sz="2000" b="1" dirty="0" err="1"/>
              <a:t>sederhana</a:t>
            </a:r>
            <a:r>
              <a:rPr lang="en-US" sz="2000" b="1" dirty="0"/>
              <a:t>”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bekerja</a:t>
            </a:r>
            <a:r>
              <a:rPr lang="en-US" sz="2000" b="1" dirty="0"/>
              <a:t> </a:t>
            </a:r>
            <a:r>
              <a:rPr lang="en-US" sz="2000" b="1" dirty="0" err="1"/>
              <a:t>sama</a:t>
            </a:r>
            <a:r>
              <a:rPr lang="en-US" sz="2000" b="1" dirty="0"/>
              <a:t> </a:t>
            </a:r>
          </a:p>
          <a:p>
            <a:pPr marL="115888" lvl="1" algn="just">
              <a:buFont typeface="Arrows2" pitchFamily="34" charset="2"/>
              <a:buChar char="^"/>
            </a:pPr>
            <a:r>
              <a:rPr lang="en-US" sz="2000" b="1" dirty="0"/>
              <a:t>   </a:t>
            </a:r>
            <a:r>
              <a:rPr lang="en-US" sz="2000" b="1" dirty="0" err="1">
                <a:solidFill>
                  <a:srgbClr val="FF0000"/>
                </a:solidFill>
              </a:rPr>
              <a:t>menghargai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orang</a:t>
            </a:r>
            <a:r>
              <a:rPr lang="en-US" sz="2000" b="1" dirty="0">
                <a:solidFill>
                  <a:srgbClr val="FF0000"/>
                </a:solidFill>
              </a:rPr>
              <a:t> lain, </a:t>
            </a:r>
          </a:p>
          <a:p>
            <a:pPr marL="115888" lvl="1" algn="just">
              <a:buFont typeface="Arrows2" pitchFamily="34" charset="2"/>
              <a:buChar char="^"/>
            </a:pPr>
            <a:r>
              <a:rPr lang="en-US" sz="2000" b="1" dirty="0">
                <a:solidFill>
                  <a:srgbClr val="FF0000"/>
                </a:solidFill>
              </a:rPr>
              <a:t>   </a:t>
            </a:r>
            <a:r>
              <a:rPr lang="en-US" sz="2000" b="1" dirty="0" err="1">
                <a:solidFill>
                  <a:srgbClr val="FF0000"/>
                </a:solidFill>
              </a:rPr>
              <a:t>memperluas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wawasan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pengetahuan</a:t>
            </a:r>
            <a:r>
              <a:rPr lang="en-US" sz="2000" b="1" dirty="0">
                <a:solidFill>
                  <a:srgbClr val="FF0000"/>
                </a:solidFill>
              </a:rPr>
              <a:t>, </a:t>
            </a:r>
          </a:p>
          <a:p>
            <a:pPr marL="115888" lvl="1" algn="just">
              <a:buFont typeface="Arrows2" pitchFamily="34" charset="2"/>
              <a:buChar char="^"/>
            </a:pPr>
            <a:r>
              <a:rPr lang="en-US" sz="2000" b="1" dirty="0">
                <a:solidFill>
                  <a:srgbClr val="FF0000"/>
                </a:solidFill>
              </a:rPr>
              <a:t>   </a:t>
            </a:r>
            <a:r>
              <a:rPr lang="en-US" sz="2000" b="1" dirty="0" err="1">
                <a:solidFill>
                  <a:srgbClr val="FF0000"/>
                </a:solidFill>
              </a:rPr>
              <a:t>mengungkapkan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ide</a:t>
            </a:r>
            <a:r>
              <a:rPr lang="en-US" sz="2000" b="1" dirty="0">
                <a:solidFill>
                  <a:srgbClr val="FF0000"/>
                </a:solidFill>
              </a:rPr>
              <a:t>, </a:t>
            </a:r>
            <a:r>
              <a:rPr lang="en-US" sz="2000" b="1" dirty="0" err="1">
                <a:solidFill>
                  <a:srgbClr val="FF0000"/>
                </a:solidFill>
              </a:rPr>
              <a:t>pendapat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dan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tanggapan</a:t>
            </a:r>
            <a:endParaRPr lang="en-US" sz="2000" b="1" dirty="0">
              <a:solidFill>
                <a:srgbClr val="FF0000"/>
              </a:solidFill>
            </a:endParaRPr>
          </a:p>
          <a:p>
            <a:pPr marL="115888" lvl="1" algn="just">
              <a:buFont typeface="Arrows2" pitchFamily="34" charset="2"/>
              <a:buChar char="^"/>
            </a:pPr>
            <a:r>
              <a:rPr lang="en-US" sz="2000" b="1" dirty="0">
                <a:solidFill>
                  <a:srgbClr val="FF0000"/>
                </a:solidFill>
              </a:rPr>
              <a:t>   </a:t>
            </a:r>
            <a:r>
              <a:rPr lang="en-US" sz="2000" b="1" dirty="0" err="1">
                <a:solidFill>
                  <a:srgbClr val="FF0000"/>
                </a:solidFill>
              </a:rPr>
              <a:t>bernegosiasi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8" name="Picture 5" descr="D:\Clipart\Men\22S90525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057400"/>
            <a:ext cx="2057400" cy="2054225"/>
          </a:xfrm>
          <a:prstGeom prst="rect">
            <a:avLst/>
          </a:prstGeom>
          <a:noFill/>
        </p:spPr>
      </p:pic>
      <p:pic>
        <p:nvPicPr>
          <p:cNvPr id="9" name="Picture 6" descr="D:\Clipart\Men\22S9052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2057400"/>
            <a:ext cx="2178050" cy="216693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7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8/30/2010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Etika Profesi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85720" y="1905000"/>
            <a:ext cx="8501121" cy="3828256"/>
          </a:xfrm>
          <a:prstGeom prst="rect">
            <a:avLst/>
          </a:prstGeom>
          <a:solidFill>
            <a:srgbClr val="FFFFCC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173038" indent="-173038">
              <a:buFontTx/>
              <a:buChar char="•"/>
            </a:pPr>
            <a:r>
              <a:rPr lang="en-US" sz="2000" b="1" dirty="0" err="1" smtClean="0"/>
              <a:t>Sadari</a:t>
            </a:r>
            <a:r>
              <a:rPr lang="en-US" sz="2000" b="1" dirty="0" smtClean="0"/>
              <a:t> </a:t>
            </a:r>
            <a:r>
              <a:rPr lang="en-US" sz="2000" b="1" dirty="0" err="1"/>
              <a:t>bahwa</a:t>
            </a:r>
            <a:r>
              <a:rPr lang="en-US" sz="2000" b="1" dirty="0"/>
              <a:t>  </a:t>
            </a:r>
            <a:r>
              <a:rPr lang="en-US" sz="2000" b="1" dirty="0" err="1"/>
              <a:t>di</a:t>
            </a:r>
            <a:r>
              <a:rPr lang="en-US" sz="2000" b="1" dirty="0"/>
              <a:t> </a:t>
            </a:r>
            <a:r>
              <a:rPr lang="en-US" sz="2000" b="1" dirty="0" err="1"/>
              <a:t>antara</a:t>
            </a:r>
            <a:r>
              <a:rPr lang="en-US" sz="2000" b="1" dirty="0"/>
              <a:t> </a:t>
            </a:r>
            <a:r>
              <a:rPr lang="en-US" sz="2000" b="1" dirty="0" err="1"/>
              <a:t>perbedaan</a:t>
            </a:r>
            <a:r>
              <a:rPr lang="en-US" sz="2000" b="1" dirty="0"/>
              <a:t> </a:t>
            </a:r>
            <a:r>
              <a:rPr lang="en-US" sz="2000" b="1" dirty="0" err="1"/>
              <a:t>tentu</a:t>
            </a:r>
            <a:r>
              <a:rPr lang="en-US" sz="2000" b="1" dirty="0"/>
              <a:t> </a:t>
            </a:r>
            <a:r>
              <a:rPr lang="en-US" sz="2000" b="1" dirty="0" err="1"/>
              <a:t>ada</a:t>
            </a:r>
            <a:r>
              <a:rPr lang="en-US" sz="2000" b="1" dirty="0"/>
              <a:t> </a:t>
            </a:r>
            <a:r>
              <a:rPr lang="en-US" sz="2000" b="1" dirty="0" err="1"/>
              <a:t>kesamaan</a:t>
            </a:r>
            <a:endParaRPr lang="en-US" sz="2000" b="1" dirty="0"/>
          </a:p>
          <a:p>
            <a:pPr marL="173038" indent="-173038">
              <a:spcBef>
                <a:spcPts val="200"/>
              </a:spcBef>
              <a:buFontTx/>
              <a:buChar char="•"/>
            </a:pPr>
            <a:r>
              <a:rPr lang="en-US" sz="2000" b="1" dirty="0" err="1">
                <a:solidFill>
                  <a:srgbClr val="FF3300"/>
                </a:solidFill>
              </a:rPr>
              <a:t>Hargai</a:t>
            </a:r>
            <a:r>
              <a:rPr lang="en-US" sz="2000" b="1" dirty="0">
                <a:solidFill>
                  <a:srgbClr val="FF3300"/>
                </a:solidFill>
              </a:rPr>
              <a:t> </a:t>
            </a:r>
            <a:r>
              <a:rPr lang="en-US" sz="2000" b="1" dirty="0" err="1">
                <a:solidFill>
                  <a:srgbClr val="FF3300"/>
                </a:solidFill>
              </a:rPr>
              <a:t>perdapat</a:t>
            </a:r>
            <a:r>
              <a:rPr lang="en-US" sz="2000" b="1" dirty="0">
                <a:solidFill>
                  <a:srgbClr val="FF3300"/>
                </a:solidFill>
              </a:rPr>
              <a:t>, </a:t>
            </a:r>
            <a:r>
              <a:rPr lang="en-US" sz="2000" b="1" dirty="0" err="1">
                <a:solidFill>
                  <a:srgbClr val="FF3300"/>
                </a:solidFill>
              </a:rPr>
              <a:t>sikap</a:t>
            </a:r>
            <a:r>
              <a:rPr lang="en-US" sz="2000" b="1" dirty="0">
                <a:solidFill>
                  <a:srgbClr val="FF3300"/>
                </a:solidFill>
              </a:rPr>
              <a:t>, </a:t>
            </a:r>
            <a:r>
              <a:rPr lang="en-US" sz="2000" b="1" i="1" dirty="0">
                <a:solidFill>
                  <a:srgbClr val="FF3300"/>
                </a:solidFill>
              </a:rPr>
              <a:t>performance</a:t>
            </a:r>
            <a:r>
              <a:rPr lang="en-US" sz="2000" b="1" dirty="0">
                <a:solidFill>
                  <a:srgbClr val="FF3300"/>
                </a:solidFill>
              </a:rPr>
              <a:t> </a:t>
            </a:r>
            <a:r>
              <a:rPr lang="en-US" sz="2000" b="1" dirty="0" err="1">
                <a:solidFill>
                  <a:srgbClr val="FF3300"/>
                </a:solidFill>
              </a:rPr>
              <a:t>orang</a:t>
            </a:r>
            <a:r>
              <a:rPr lang="en-US" sz="2000" b="1" dirty="0">
                <a:solidFill>
                  <a:srgbClr val="FF3300"/>
                </a:solidFill>
              </a:rPr>
              <a:t> lain.</a:t>
            </a:r>
          </a:p>
          <a:p>
            <a:pPr marL="173038" indent="-173038">
              <a:spcBef>
                <a:spcPts val="200"/>
              </a:spcBef>
              <a:buFontTx/>
              <a:buChar char="•"/>
            </a:pPr>
            <a:r>
              <a:rPr lang="en-US" sz="2000" b="1" dirty="0" err="1"/>
              <a:t>Buatlah</a:t>
            </a:r>
            <a:r>
              <a:rPr lang="en-US" sz="2000" b="1" dirty="0"/>
              <a:t> </a:t>
            </a:r>
            <a:r>
              <a:rPr lang="en-US" sz="2000" b="1" dirty="0" err="1"/>
              <a:t>orang</a:t>
            </a:r>
            <a:r>
              <a:rPr lang="en-US" sz="2000" b="1" dirty="0"/>
              <a:t> </a:t>
            </a:r>
            <a:r>
              <a:rPr lang="en-US" sz="2000" b="1" dirty="0" err="1"/>
              <a:t>merasa</a:t>
            </a:r>
            <a:r>
              <a:rPr lang="en-US" sz="2000" b="1" dirty="0"/>
              <a:t> </a:t>
            </a:r>
            <a:r>
              <a:rPr lang="en-US" sz="2000" b="1" dirty="0" err="1"/>
              <a:t>penting</a:t>
            </a:r>
            <a:r>
              <a:rPr lang="en-US" sz="2000" b="1" dirty="0"/>
              <a:t>. </a:t>
            </a:r>
            <a:r>
              <a:rPr lang="en-US" sz="2000" b="1" dirty="0" err="1">
                <a:solidFill>
                  <a:schemeClr val="accent2"/>
                </a:solidFill>
              </a:rPr>
              <a:t>Karena</a:t>
            </a:r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err="1">
                <a:solidFill>
                  <a:schemeClr val="accent2"/>
                </a:solidFill>
              </a:rPr>
              <a:t>memang</a:t>
            </a:r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err="1">
                <a:solidFill>
                  <a:schemeClr val="accent2"/>
                </a:solidFill>
              </a:rPr>
              <a:t>Mereka</a:t>
            </a:r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err="1">
                <a:solidFill>
                  <a:schemeClr val="accent2"/>
                </a:solidFill>
              </a:rPr>
              <a:t>Itu</a:t>
            </a:r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err="1">
                <a:solidFill>
                  <a:schemeClr val="accent2"/>
                </a:solidFill>
              </a:rPr>
              <a:t>Penting</a:t>
            </a:r>
            <a:r>
              <a:rPr lang="en-US" sz="2000" b="1" dirty="0">
                <a:solidFill>
                  <a:schemeClr val="accent2"/>
                </a:solidFill>
              </a:rPr>
              <a:t>.</a:t>
            </a:r>
          </a:p>
          <a:p>
            <a:pPr marL="173038" indent="-173038">
              <a:spcBef>
                <a:spcPts val="200"/>
              </a:spcBef>
              <a:buFontTx/>
              <a:buChar char="•"/>
            </a:pPr>
            <a:r>
              <a:rPr lang="en-US" sz="2000" b="1" dirty="0" err="1">
                <a:solidFill>
                  <a:srgbClr val="FF3300"/>
                </a:solidFill>
              </a:rPr>
              <a:t>Biarkan</a:t>
            </a:r>
            <a:r>
              <a:rPr lang="en-US" sz="2000" b="1" dirty="0">
                <a:solidFill>
                  <a:srgbClr val="FF3300"/>
                </a:solidFill>
              </a:rPr>
              <a:t> </a:t>
            </a:r>
            <a:r>
              <a:rPr lang="en-US" sz="2000" b="1" dirty="0" err="1">
                <a:solidFill>
                  <a:srgbClr val="FF3300"/>
                </a:solidFill>
              </a:rPr>
              <a:t>orang</a:t>
            </a:r>
            <a:r>
              <a:rPr lang="en-US" sz="2000" b="1" dirty="0">
                <a:solidFill>
                  <a:srgbClr val="FF3300"/>
                </a:solidFill>
              </a:rPr>
              <a:t> </a:t>
            </a:r>
            <a:r>
              <a:rPr lang="en-US" sz="2000" b="1" dirty="0" err="1">
                <a:solidFill>
                  <a:srgbClr val="FF3300"/>
                </a:solidFill>
              </a:rPr>
              <a:t>mengetahui</a:t>
            </a:r>
            <a:r>
              <a:rPr lang="en-US" sz="2000" b="1" dirty="0">
                <a:solidFill>
                  <a:srgbClr val="FF3300"/>
                </a:solidFill>
              </a:rPr>
              <a:t> </a:t>
            </a:r>
            <a:r>
              <a:rPr lang="en-US" sz="2000" b="1" dirty="0" err="1">
                <a:solidFill>
                  <a:srgbClr val="FF3300"/>
                </a:solidFill>
              </a:rPr>
              <a:t>bahwa</a:t>
            </a:r>
            <a:r>
              <a:rPr lang="en-US" sz="2000" b="1" dirty="0">
                <a:solidFill>
                  <a:srgbClr val="FF3300"/>
                </a:solidFill>
              </a:rPr>
              <a:t>  </a:t>
            </a:r>
            <a:r>
              <a:rPr lang="en-US" sz="2000" b="1" dirty="0" err="1">
                <a:solidFill>
                  <a:srgbClr val="FF3300"/>
                </a:solidFill>
              </a:rPr>
              <a:t>Anda</a:t>
            </a:r>
            <a:r>
              <a:rPr lang="en-US" sz="2000" b="1" dirty="0">
                <a:solidFill>
                  <a:srgbClr val="FF3300"/>
                </a:solidFill>
              </a:rPr>
              <a:t> </a:t>
            </a:r>
            <a:r>
              <a:rPr lang="en-US" sz="2000" b="1" dirty="0" err="1">
                <a:solidFill>
                  <a:srgbClr val="FF3300"/>
                </a:solidFill>
              </a:rPr>
              <a:t>menghargai</a:t>
            </a:r>
            <a:r>
              <a:rPr lang="en-US" sz="2000" b="1" dirty="0">
                <a:solidFill>
                  <a:srgbClr val="FF3300"/>
                </a:solidFill>
              </a:rPr>
              <a:t> </a:t>
            </a:r>
            <a:r>
              <a:rPr lang="en-US" sz="2000" b="1" dirty="0" err="1">
                <a:solidFill>
                  <a:srgbClr val="FF3300"/>
                </a:solidFill>
              </a:rPr>
              <a:t>mereka</a:t>
            </a:r>
            <a:r>
              <a:rPr lang="en-US" sz="2000" b="1" dirty="0"/>
              <a:t>. </a:t>
            </a:r>
          </a:p>
          <a:p>
            <a:pPr marL="173038" indent="-173038">
              <a:spcBef>
                <a:spcPts val="200"/>
              </a:spcBef>
              <a:buFontTx/>
              <a:buChar char="•"/>
            </a:pPr>
            <a:r>
              <a:rPr lang="en-US" sz="2000" b="1" dirty="0" err="1"/>
              <a:t>Tepuk</a:t>
            </a:r>
            <a:r>
              <a:rPr lang="en-US" sz="2000" b="1" dirty="0"/>
              <a:t> </a:t>
            </a:r>
            <a:r>
              <a:rPr lang="en-US" sz="2000" b="1" dirty="0" err="1"/>
              <a:t>tangan</a:t>
            </a:r>
            <a:r>
              <a:rPr lang="en-US" sz="2000" b="1" dirty="0"/>
              <a:t> </a:t>
            </a:r>
            <a:r>
              <a:rPr lang="en-US" sz="2000" b="1" dirty="0" err="1"/>
              <a:t>merupakan</a:t>
            </a:r>
            <a:r>
              <a:rPr lang="en-US" sz="2000" b="1" dirty="0"/>
              <a:t> </a:t>
            </a:r>
            <a:r>
              <a:rPr lang="en-US" sz="2000" b="1" dirty="0" err="1"/>
              <a:t>sebuah</a:t>
            </a:r>
            <a:r>
              <a:rPr lang="en-US" sz="2000" b="1" dirty="0"/>
              <a:t> </a:t>
            </a:r>
            <a:r>
              <a:rPr lang="en-US" sz="2000" b="1" dirty="0" err="1"/>
              <a:t>bentuk</a:t>
            </a:r>
            <a:r>
              <a:rPr lang="en-US" sz="2000" b="1" dirty="0"/>
              <a:t> </a:t>
            </a:r>
            <a:r>
              <a:rPr lang="en-US" sz="2000" b="1" dirty="0" err="1"/>
              <a:t>pujian</a:t>
            </a:r>
            <a:r>
              <a:rPr lang="en-US" sz="2000" b="1" dirty="0"/>
              <a:t> yang </a:t>
            </a:r>
            <a:r>
              <a:rPr lang="en-US" sz="2000" b="1" dirty="0" err="1"/>
              <a:t>sangat</a:t>
            </a:r>
            <a:r>
              <a:rPr lang="en-US" sz="2000" b="1" dirty="0"/>
              <a:t> </a:t>
            </a:r>
            <a:r>
              <a:rPr lang="en-US" sz="2000" b="1" dirty="0" err="1"/>
              <a:t>kuat</a:t>
            </a:r>
            <a:r>
              <a:rPr lang="en-US" sz="2000" b="1" dirty="0"/>
              <a:t>.</a:t>
            </a:r>
          </a:p>
          <a:p>
            <a:pPr marL="173038" indent="-173038">
              <a:spcBef>
                <a:spcPts val="200"/>
              </a:spcBef>
              <a:buFontTx/>
              <a:buChar char="•"/>
            </a:pPr>
            <a:r>
              <a:rPr lang="en-US" sz="2000" b="1" dirty="0" err="1">
                <a:solidFill>
                  <a:srgbClr val="FF3300"/>
                </a:solidFill>
              </a:rPr>
              <a:t>Letakkanlah</a:t>
            </a:r>
            <a:r>
              <a:rPr lang="en-US" sz="2000" b="1" dirty="0">
                <a:solidFill>
                  <a:srgbClr val="FF3300"/>
                </a:solidFill>
              </a:rPr>
              <a:t> </a:t>
            </a:r>
            <a:r>
              <a:rPr lang="en-US" sz="2000" b="1" dirty="0" err="1" smtClean="0">
                <a:solidFill>
                  <a:srgbClr val="FF3300"/>
                </a:solidFill>
              </a:rPr>
              <a:t>kritik</a:t>
            </a:r>
            <a:r>
              <a:rPr lang="en-US" sz="2000" b="1" dirty="0" smtClean="0">
                <a:solidFill>
                  <a:srgbClr val="FF3300"/>
                </a:solidFill>
              </a:rPr>
              <a:t> </a:t>
            </a:r>
            <a:r>
              <a:rPr lang="en-US" sz="2000" b="1" dirty="0" err="1">
                <a:solidFill>
                  <a:srgbClr val="FF3300"/>
                </a:solidFill>
              </a:rPr>
              <a:t>Anda</a:t>
            </a:r>
            <a:r>
              <a:rPr lang="en-US" sz="2000" b="1" dirty="0">
                <a:solidFill>
                  <a:srgbClr val="FF3300"/>
                </a:solidFill>
              </a:rPr>
              <a:t> di </a:t>
            </a:r>
            <a:r>
              <a:rPr lang="en-US" sz="2000" b="1" dirty="0" err="1">
                <a:solidFill>
                  <a:srgbClr val="FF3300"/>
                </a:solidFill>
              </a:rPr>
              <a:t>antara</a:t>
            </a:r>
            <a:r>
              <a:rPr lang="en-US" sz="2000" b="1" dirty="0">
                <a:solidFill>
                  <a:srgbClr val="FF3300"/>
                </a:solidFill>
              </a:rPr>
              <a:t> </a:t>
            </a:r>
            <a:r>
              <a:rPr lang="en-US" sz="2000" b="1" dirty="0" err="1">
                <a:solidFill>
                  <a:srgbClr val="FF3300"/>
                </a:solidFill>
              </a:rPr>
              <a:t>dua</a:t>
            </a:r>
            <a:r>
              <a:rPr lang="en-US" sz="2000" b="1" dirty="0">
                <a:solidFill>
                  <a:srgbClr val="FF3300"/>
                </a:solidFill>
              </a:rPr>
              <a:t> </a:t>
            </a:r>
            <a:r>
              <a:rPr lang="en-US" sz="2000" b="1" dirty="0" err="1">
                <a:solidFill>
                  <a:srgbClr val="FF3300"/>
                </a:solidFill>
              </a:rPr>
              <a:t>lapisan</a:t>
            </a:r>
            <a:r>
              <a:rPr lang="en-US" sz="2000" b="1" dirty="0">
                <a:solidFill>
                  <a:srgbClr val="FF3300"/>
                </a:solidFill>
              </a:rPr>
              <a:t> </a:t>
            </a:r>
            <a:r>
              <a:rPr lang="en-US" sz="2000" b="1" dirty="0" err="1">
                <a:solidFill>
                  <a:srgbClr val="FF3300"/>
                </a:solidFill>
              </a:rPr>
              <a:t>pujian</a:t>
            </a:r>
            <a:r>
              <a:rPr lang="en-US" sz="2000" b="1" dirty="0">
                <a:solidFill>
                  <a:srgbClr val="FF3300"/>
                </a:solidFill>
              </a:rPr>
              <a:t>.</a:t>
            </a:r>
          </a:p>
          <a:p>
            <a:pPr marL="173038" indent="-173038">
              <a:spcBef>
                <a:spcPts val="200"/>
              </a:spcBef>
              <a:buFontTx/>
              <a:buChar char="•"/>
            </a:pPr>
            <a:r>
              <a:rPr lang="en-US" sz="2000" b="1" dirty="0" err="1">
                <a:solidFill>
                  <a:schemeClr val="accent2"/>
                </a:solidFill>
              </a:rPr>
              <a:t>Jangan</a:t>
            </a:r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err="1">
                <a:solidFill>
                  <a:schemeClr val="accent2"/>
                </a:solidFill>
              </a:rPr>
              <a:t>pernah</a:t>
            </a:r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err="1">
                <a:solidFill>
                  <a:schemeClr val="accent2"/>
                </a:solidFill>
              </a:rPr>
              <a:t>menyampaikan</a:t>
            </a:r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err="1">
                <a:solidFill>
                  <a:schemeClr val="accent2"/>
                </a:solidFill>
              </a:rPr>
              <a:t>kritik</a:t>
            </a:r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err="1">
                <a:solidFill>
                  <a:schemeClr val="accent2"/>
                </a:solidFill>
              </a:rPr>
              <a:t>tanpa</a:t>
            </a:r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err="1">
                <a:solidFill>
                  <a:schemeClr val="accent2"/>
                </a:solidFill>
              </a:rPr>
              <a:t>pujian</a:t>
            </a:r>
            <a:r>
              <a:rPr lang="en-US" sz="2000" b="1" dirty="0">
                <a:solidFill>
                  <a:schemeClr val="accent2"/>
                </a:solidFill>
              </a:rPr>
              <a:t>.</a:t>
            </a:r>
          </a:p>
          <a:p>
            <a:pPr marL="173038" indent="-173038">
              <a:spcBef>
                <a:spcPts val="200"/>
              </a:spcBef>
              <a:buFontTx/>
              <a:buChar char="•"/>
            </a:pPr>
            <a:r>
              <a:rPr lang="en-US" sz="2000" b="1" dirty="0" err="1">
                <a:solidFill>
                  <a:srgbClr val="FF3300"/>
                </a:solidFill>
              </a:rPr>
              <a:t>Jangan</a:t>
            </a:r>
            <a:r>
              <a:rPr lang="en-US" sz="2000" b="1" dirty="0">
                <a:solidFill>
                  <a:srgbClr val="FF3300"/>
                </a:solidFill>
              </a:rPr>
              <a:t> </a:t>
            </a:r>
            <a:r>
              <a:rPr lang="en-US" sz="2000" b="1" dirty="0" err="1">
                <a:solidFill>
                  <a:srgbClr val="FF3300"/>
                </a:solidFill>
              </a:rPr>
              <a:t>pernah</a:t>
            </a:r>
            <a:r>
              <a:rPr lang="en-US" sz="2000" b="1" dirty="0">
                <a:solidFill>
                  <a:srgbClr val="FF3300"/>
                </a:solidFill>
              </a:rPr>
              <a:t> </a:t>
            </a:r>
            <a:r>
              <a:rPr lang="en-US" sz="2000" b="1" dirty="0" err="1">
                <a:solidFill>
                  <a:srgbClr val="FF3300"/>
                </a:solidFill>
              </a:rPr>
              <a:t>memberikan</a:t>
            </a:r>
            <a:r>
              <a:rPr lang="en-US" sz="2000" b="1" dirty="0">
                <a:solidFill>
                  <a:srgbClr val="FF3300"/>
                </a:solidFill>
              </a:rPr>
              <a:t> </a:t>
            </a:r>
            <a:r>
              <a:rPr lang="en-US" sz="2000" b="1" dirty="0" err="1">
                <a:solidFill>
                  <a:srgbClr val="FF3300"/>
                </a:solidFill>
              </a:rPr>
              <a:t>kritik</a:t>
            </a:r>
            <a:r>
              <a:rPr lang="en-US" sz="2000" b="1" dirty="0">
                <a:solidFill>
                  <a:srgbClr val="FF3300"/>
                </a:solidFill>
              </a:rPr>
              <a:t> </a:t>
            </a:r>
            <a:r>
              <a:rPr lang="en-US" sz="2000" b="1" dirty="0" err="1">
                <a:solidFill>
                  <a:srgbClr val="FF3300"/>
                </a:solidFill>
              </a:rPr>
              <a:t>di</a:t>
            </a:r>
            <a:r>
              <a:rPr lang="en-US" sz="2000" b="1" dirty="0">
                <a:solidFill>
                  <a:srgbClr val="FF3300"/>
                </a:solidFill>
              </a:rPr>
              <a:t> </a:t>
            </a:r>
            <a:r>
              <a:rPr lang="en-US" sz="2000" b="1" dirty="0" err="1">
                <a:solidFill>
                  <a:srgbClr val="FF3300"/>
                </a:solidFill>
              </a:rPr>
              <a:t>hadapan</a:t>
            </a:r>
            <a:r>
              <a:rPr lang="en-US" sz="2000" b="1" dirty="0">
                <a:solidFill>
                  <a:srgbClr val="FF3300"/>
                </a:solidFill>
              </a:rPr>
              <a:t> </a:t>
            </a:r>
            <a:r>
              <a:rPr lang="en-US" sz="2000" b="1" dirty="0" err="1">
                <a:solidFill>
                  <a:srgbClr val="FF3300"/>
                </a:solidFill>
              </a:rPr>
              <a:t>orang</a:t>
            </a:r>
            <a:r>
              <a:rPr lang="en-US" sz="2000" b="1" dirty="0">
                <a:solidFill>
                  <a:srgbClr val="FF3300"/>
                </a:solidFill>
              </a:rPr>
              <a:t> lain. </a:t>
            </a:r>
          </a:p>
          <a:p>
            <a:pPr marL="173038" indent="-173038">
              <a:spcBef>
                <a:spcPts val="200"/>
              </a:spcBef>
              <a:buFontTx/>
              <a:buChar char="•"/>
            </a:pPr>
            <a:r>
              <a:rPr lang="en-US" sz="2000" b="1" dirty="0" err="1">
                <a:solidFill>
                  <a:schemeClr val="accent2"/>
                </a:solidFill>
              </a:rPr>
              <a:t>Bersikaplah</a:t>
            </a:r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err="1">
                <a:solidFill>
                  <a:schemeClr val="accent2"/>
                </a:solidFill>
              </a:rPr>
              <a:t>lembut</a:t>
            </a:r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err="1">
                <a:solidFill>
                  <a:schemeClr val="accent2"/>
                </a:solidFill>
              </a:rPr>
              <a:t>tetapi</a:t>
            </a:r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err="1">
                <a:solidFill>
                  <a:schemeClr val="accent2"/>
                </a:solidFill>
              </a:rPr>
              <a:t>tegas</a:t>
            </a:r>
            <a:r>
              <a:rPr lang="en-US" sz="2000" b="1" dirty="0">
                <a:solidFill>
                  <a:schemeClr val="accent2"/>
                </a:solidFill>
              </a:rPr>
              <a:t>  </a:t>
            </a:r>
            <a:endParaRPr lang="en-US" sz="2000" b="1" dirty="0" smtClean="0">
              <a:solidFill>
                <a:schemeClr val="accent2"/>
              </a:solidFill>
            </a:endParaRPr>
          </a:p>
          <a:p>
            <a:pPr marL="173038" indent="-173038">
              <a:spcBef>
                <a:spcPts val="200"/>
              </a:spcBef>
              <a:buFontTx/>
              <a:buChar char="•"/>
            </a:pPr>
            <a:r>
              <a:rPr lang="en-US" sz="2000" b="1" dirty="0" err="1" smtClean="0"/>
              <a:t>Jangan</a:t>
            </a:r>
            <a:r>
              <a:rPr lang="en-US" sz="2000" b="1" dirty="0" smtClean="0"/>
              <a:t> </a:t>
            </a:r>
            <a:r>
              <a:rPr lang="en-US" sz="2000" b="1" dirty="0" err="1"/>
              <a:t>pernah</a:t>
            </a:r>
            <a:r>
              <a:rPr lang="en-US" sz="2000" b="1" dirty="0"/>
              <a:t> </a:t>
            </a:r>
            <a:r>
              <a:rPr lang="en-US" sz="2000" b="1" dirty="0" err="1"/>
              <a:t>membuat</a:t>
            </a:r>
            <a:r>
              <a:rPr lang="en-US" sz="2000" b="1" dirty="0"/>
              <a:t> </a:t>
            </a:r>
            <a:r>
              <a:rPr lang="en-US" sz="2000" b="1" dirty="0" err="1"/>
              <a:t>janji</a:t>
            </a:r>
            <a:r>
              <a:rPr lang="en-US" sz="2000" b="1" dirty="0"/>
              <a:t> yang </a:t>
            </a:r>
            <a:r>
              <a:rPr lang="en-US" sz="2000" b="1" dirty="0" err="1"/>
              <a:t>tidak</a:t>
            </a:r>
            <a:r>
              <a:rPr lang="en-US" sz="2000" b="1" dirty="0"/>
              <a:t> </a:t>
            </a:r>
            <a:r>
              <a:rPr lang="en-US" sz="2000" b="1" dirty="0" err="1"/>
              <a:t>mungkin</a:t>
            </a:r>
            <a:r>
              <a:rPr lang="en-US" sz="2000" b="1" dirty="0"/>
              <a:t> </a:t>
            </a:r>
            <a:r>
              <a:rPr lang="en-US" sz="2000" b="1" dirty="0" err="1"/>
              <a:t>Anda</a:t>
            </a:r>
            <a:r>
              <a:rPr lang="en-US" sz="2000" b="1" dirty="0"/>
              <a:t> </a:t>
            </a:r>
            <a:r>
              <a:rPr lang="en-US" sz="2000" b="1" dirty="0" err="1"/>
              <a:t>tepati</a:t>
            </a:r>
            <a:endParaRPr lang="en-US" sz="1800" dirty="0"/>
          </a:p>
        </p:txBody>
      </p:sp>
      <p:sp>
        <p:nvSpPr>
          <p:cNvPr id="6" name="Rectangle 5"/>
          <p:cNvSpPr/>
          <p:nvPr/>
        </p:nvSpPr>
        <p:spPr>
          <a:xfrm>
            <a:off x="2000232" y="428604"/>
            <a:ext cx="67866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-173038" algn="r"/>
            <a:r>
              <a:rPr lang="en-US" sz="3200" b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Menghargai</a:t>
            </a:r>
            <a:r>
              <a:rPr lang="en-US" sz="3200" b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orang</a:t>
            </a:r>
            <a:r>
              <a:rPr lang="en-US" sz="3200" b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lain </a:t>
            </a:r>
            <a:r>
              <a:rPr lang="en-US" sz="3200" b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adalah</a:t>
            </a:r>
            <a:r>
              <a:rPr lang="en-US" sz="3200" b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kunci</a:t>
            </a:r>
            <a:r>
              <a:rPr lang="en-US" sz="3200" b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u="sng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kerjasama</a:t>
            </a:r>
            <a:r>
              <a:rPr lang="en-US" sz="3200" dirty="0" smtClean="0"/>
              <a:t>	</a:t>
            </a:r>
            <a:endParaRPr lang="en-US" sz="32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19617</TotalTime>
  <Words>354</Words>
  <Application>Microsoft Office PowerPoint</Application>
  <PresentationFormat>On-screen Show (4:3)</PresentationFormat>
  <Paragraphs>95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 Black</vt:lpstr>
      <vt:lpstr>Arrows2</vt:lpstr>
      <vt:lpstr>Blackadder ITC</vt:lpstr>
      <vt:lpstr>Calibri</vt:lpstr>
      <vt:lpstr>Wingdings</vt:lpstr>
      <vt:lpstr>Office Theme</vt:lpstr>
      <vt:lpstr>PowerPoint Presentation</vt:lpstr>
      <vt:lpstr>PowerPoint Presentation</vt:lpstr>
      <vt:lpstr> </vt:lpstr>
      <vt:lpstr>TUJUAN KERJASAMA</vt:lpstr>
      <vt:lpstr>PowerPoint Presentation</vt:lpstr>
      <vt:lpstr>JENIS KERJASAMA</vt:lpstr>
      <vt:lpstr>PowerPoint Presentation</vt:lpstr>
      <vt:lpstr>PowerPoint Presentation</vt:lpstr>
      <vt:lpstr>PowerPoint Presentation</vt:lpstr>
      <vt:lpstr>PowerPoint Presentation</vt:lpstr>
      <vt:lpstr>Selesai 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225</cp:revision>
  <dcterms:created xsi:type="dcterms:W3CDTF">2010-04-18T12:06:30Z</dcterms:created>
  <dcterms:modified xsi:type="dcterms:W3CDTF">2019-07-10T08:52:10Z</dcterms:modified>
</cp:coreProperties>
</file>