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7"/>
  </p:notesMasterIdLst>
  <p:handoutMasterIdLst>
    <p:handoutMasterId r:id="rId8"/>
  </p:handoutMasterIdLst>
  <p:sldIdLst>
    <p:sldId id="312" r:id="rId5"/>
    <p:sldId id="297" r:id="rId6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 snapToObjects="1">
      <p:cViewPr varScale="1">
        <p:scale>
          <a:sx n="56" d="100"/>
          <a:sy n="56" d="100"/>
        </p:scale>
        <p:origin x="1000" y="44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US" dirty="0"/>
              <a:t>UJIAN AKHIR SEMESTER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</p:spPr>
        <p:txBody>
          <a:bodyPr/>
          <a:lstStyle/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813606"/>
            <a:ext cx="7943849" cy="2234642"/>
          </a:xfrm>
        </p:spPr>
        <p:txBody>
          <a:bodyPr/>
          <a:lstStyle/>
          <a:p>
            <a:pPr algn="ctr"/>
            <a:r>
              <a:rPr lang="en-US" b="1" i="1" dirty="0"/>
              <a:t>SEMOGA KALIAN SEHAT, SUKSES</a:t>
            </a:r>
          </a:p>
          <a:p>
            <a:pPr algn="ctr"/>
            <a:r>
              <a:rPr lang="en-US" b="1" i="1" dirty="0"/>
              <a:t>SAMPAI JUMPA SEMESTER YANG AKAN DATANG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{04EE0642-96D3-480A-9B00-332915B523DD}tf78438558_win32</Template>
  <TotalTime>2</TotalTime>
  <Words>17</Words>
  <Application>Microsoft Office PowerPoint</Application>
  <PresentationFormat>Widescreen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Sabon Next LT</vt:lpstr>
      <vt:lpstr>Custom</vt:lpstr>
      <vt:lpstr>UJIAN AKHIR SEMESTER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Amnah Amnah</dc:creator>
  <cp:lastModifiedBy>Amnah Amnah</cp:lastModifiedBy>
  <cp:revision>1</cp:revision>
  <dcterms:created xsi:type="dcterms:W3CDTF">2025-01-11T13:42:40Z</dcterms:created>
  <dcterms:modified xsi:type="dcterms:W3CDTF">2025-01-11T13:45:03Z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