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297" r:id="rId4"/>
    <p:sldId id="298" r:id="rId5"/>
    <p:sldId id="308" r:id="rId6"/>
    <p:sldId id="303" r:id="rId7"/>
    <p:sldId id="305" r:id="rId8"/>
    <p:sldId id="302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1770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Dinamika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Unsur</a:t>
            </a:r>
            <a:r>
              <a:rPr lang="en-US" dirty="0" smtClean="0"/>
              <a:t> –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smtClean="0"/>
              <a:t>Penyusun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Kognitif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Afektif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Proses </a:t>
            </a:r>
            <a:r>
              <a:rPr lang="en-US" dirty="0" err="1" smtClean="0"/>
              <a:t>Persepsi</a:t>
            </a:r>
            <a:endParaRPr lang="id-ID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18864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rabicPeriod"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Mengamati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indera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Menyerap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menyeleksi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di proses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data yang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diseleksi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pola-pola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ditafsirkan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diberi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respon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Sikap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Ekstrover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Keramahan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Kehati-hatian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Stabilitas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Emosional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Rendah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Sikap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Terbuka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Terhadap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Pengalaman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Baru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endParaRPr lang="id-ID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Kesadaran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Diri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Manajemen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Diri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Kesadaran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Sosial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Manajemen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Hubungan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Kecerdasan</a:t>
            </a:r>
            <a:r>
              <a:rPr lang="en-US" dirty="0" smtClean="0"/>
              <a:t> </a:t>
            </a:r>
            <a:r>
              <a:rPr lang="en-US" dirty="0" err="1" smtClean="0"/>
              <a:t>Emosional</a:t>
            </a:r>
            <a:endParaRPr lang="id-ID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413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Gaya 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id-ID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Penginderaan</a:t>
            </a:r>
            <a:r>
              <a:rPr lang="en-US" dirty="0" err="1"/>
              <a:t>-</a:t>
            </a:r>
            <a:r>
              <a:rPr lang="en-US" dirty="0" err="1" smtClean="0"/>
              <a:t>Pikiran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Intuisi-Pikiran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Penginderaan-Perasaan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Intuisi-Perasaan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6242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Memberikan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tuntutan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masuk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akal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mengizinkan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pegawai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memberikan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pendapat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Menciptakan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keraguan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terus-menerus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Menolak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terlibat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konflik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memberikan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penghargaan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pegawai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Terus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membuat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karyawan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menebak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apa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manajer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harapkan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Mengganggu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mengusik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pegawai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mengizinkan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pegawai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membentuk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komunitas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Stress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endParaRPr lang="id-ID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6045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3268</TotalTime>
  <Words>160</Words>
  <Application>Microsoft Office PowerPoint</Application>
  <PresentationFormat>On-screen Show (4:3)</PresentationFormat>
  <Paragraphs>70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Unsur – Unsur Penyusun Sikap</vt:lpstr>
      <vt:lpstr>Proses Persepsi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466</cp:revision>
  <cp:lastPrinted>2015-09-17T08:41:14Z</cp:lastPrinted>
  <dcterms:created xsi:type="dcterms:W3CDTF">2010-04-18T12:06:30Z</dcterms:created>
  <dcterms:modified xsi:type="dcterms:W3CDTF">2018-01-08T06:27:51Z</dcterms:modified>
  <cp:contentStatus/>
</cp:coreProperties>
</file>