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 id="261" r:id="rId4"/>
    <p:sldId id="257" r:id="rId5"/>
    <p:sldId id="258" r:id="rId6"/>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98E64904-E164-404E-9FD9-1E2BB370BE3A}" type="datetimeFigureOut">
              <a:rPr lang="id-ID" smtClean="0"/>
              <a:t>19/10/2024</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035B67A0-F44F-4B3B-82AF-8BD60F532659}"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E64904-E164-404E-9FD9-1E2BB370BE3A}" type="datetimeFigureOut">
              <a:rPr lang="id-ID" smtClean="0"/>
              <a:t>19/10/2024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35B67A0-F44F-4B3B-82AF-8BD60F532659}"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E64904-E164-404E-9FD9-1E2BB370BE3A}" type="datetimeFigureOut">
              <a:rPr lang="id-ID" smtClean="0"/>
              <a:t>19/10/2024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35B67A0-F44F-4B3B-82AF-8BD60F532659}"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98E64904-E164-404E-9FD9-1E2BB370BE3A}" type="datetimeFigureOut">
              <a:rPr lang="id-ID" smtClean="0"/>
              <a:t>19/10/2024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35B67A0-F44F-4B3B-82AF-8BD60F532659}"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98E64904-E164-404E-9FD9-1E2BB370BE3A}" type="datetimeFigureOut">
              <a:rPr lang="id-ID" smtClean="0"/>
              <a:t>19/10/2024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035B67A0-F44F-4B3B-82AF-8BD60F532659}" type="slidenum">
              <a:rPr lang="id-ID" smtClean="0"/>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E64904-E164-404E-9FD9-1E2BB370BE3A}" type="datetimeFigureOut">
              <a:rPr lang="id-ID" smtClean="0"/>
              <a:t>19/10/2024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35B67A0-F44F-4B3B-82AF-8BD60F532659}"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98E64904-E164-404E-9FD9-1E2BB370BE3A}" type="datetimeFigureOut">
              <a:rPr lang="id-ID" smtClean="0"/>
              <a:t>19/10/2024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035B67A0-F44F-4B3B-82AF-8BD60F532659}"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98E64904-E164-404E-9FD9-1E2BB370BE3A}" type="datetimeFigureOut">
              <a:rPr lang="id-ID" smtClean="0"/>
              <a:t>19/10/2024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035B67A0-F44F-4B3B-82AF-8BD60F532659}"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E64904-E164-404E-9FD9-1E2BB370BE3A}" type="datetimeFigureOut">
              <a:rPr lang="id-ID" smtClean="0"/>
              <a:t>19/10/2024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035B67A0-F44F-4B3B-82AF-8BD60F532659}"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98E64904-E164-404E-9FD9-1E2BB370BE3A}" type="datetimeFigureOut">
              <a:rPr lang="id-ID" smtClean="0"/>
              <a:t>19/10/2024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035B67A0-F44F-4B3B-82AF-8BD60F532659}"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98E64904-E164-404E-9FD9-1E2BB370BE3A}" type="datetimeFigureOut">
              <a:rPr lang="id-ID" smtClean="0"/>
              <a:t>19/10/2024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035B67A0-F44F-4B3B-82AF-8BD60F532659}" type="slidenum">
              <a:rPr lang="id-ID" smtClean="0"/>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8E64904-E164-404E-9FD9-1E2BB370BE3A}" type="datetimeFigureOut">
              <a:rPr lang="id-ID" smtClean="0"/>
              <a:t>19/10/2024</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35B67A0-F44F-4B3B-82AF-8BD60F532659}" type="slidenum">
              <a:rPr lang="id-ID" smtClean="0"/>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776" y="1316736"/>
            <a:ext cx="7773433" cy="1362456"/>
          </a:xfrm>
          <a:extLst/>
        </p:spPr>
        <p:txBody>
          <a:bodyPr/>
          <a:lstStyle/>
          <a:p>
            <a:pPr algn="ctr" eaLnBrk="1" fontAlgn="auto" hangingPunct="1">
              <a:spcAft>
                <a:spcPts val="0"/>
              </a:spcAft>
              <a:defRPr/>
            </a:pPr>
            <a:r>
              <a:rPr smtClean="0"/>
              <a:t>HUBUNGAN INDUSTRIAL</a:t>
            </a:r>
            <a:endParaRPr/>
          </a:p>
        </p:txBody>
      </p:sp>
      <p:sp>
        <p:nvSpPr>
          <p:cNvPr id="16387" name="Text Placeholder 3"/>
          <p:cNvSpPr>
            <a:spLocks noGrp="1"/>
          </p:cNvSpPr>
          <p:nvPr>
            <p:ph type="body" idx="1"/>
          </p:nvPr>
        </p:nvSpPr>
        <p:spPr>
          <a:xfrm>
            <a:off x="530469" y="2705101"/>
            <a:ext cx="7772400" cy="1509713"/>
          </a:xfrm>
        </p:spPr>
        <p:txBody>
          <a:bodyPr/>
          <a:lstStyle/>
          <a:p>
            <a:pPr eaLnBrk="1" hangingPunct="1"/>
            <a:endParaRPr lang="en-GB" smtClean="0"/>
          </a:p>
        </p:txBody>
      </p:sp>
    </p:spTree>
    <p:extLst>
      <p:ext uri="{BB962C8B-B14F-4D97-AF65-F5344CB8AC3E}">
        <p14:creationId xmlns:p14="http://schemas.microsoft.com/office/powerpoint/2010/main" val="988284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3"/>
          <p:cNvSpPr>
            <a:spLocks noGrp="1"/>
          </p:cNvSpPr>
          <p:nvPr>
            <p:ph type="title"/>
          </p:nvPr>
        </p:nvSpPr>
        <p:spPr/>
        <p:txBody>
          <a:bodyPr/>
          <a:lstStyle/>
          <a:p>
            <a:pPr eaLnBrk="1" hangingPunct="1"/>
            <a:endParaRPr lang="en-GB" smtClean="0"/>
          </a:p>
        </p:txBody>
      </p:sp>
      <p:sp>
        <p:nvSpPr>
          <p:cNvPr id="5" name="Content Placeholder 4"/>
          <p:cNvSpPr>
            <a:spLocks noGrp="1"/>
          </p:cNvSpPr>
          <p:nvPr>
            <p:ph idx="1"/>
          </p:nvPr>
        </p:nvSpPr>
        <p:spPr/>
        <p:txBody>
          <a:bodyPr/>
          <a:lstStyle/>
          <a:p>
            <a:pPr eaLnBrk="1" hangingPunct="1"/>
            <a:r>
              <a:rPr lang="en-US" sz="3200" smtClean="0"/>
              <a:t>Hubungan industrial adalah suatu sistem hubungan yang terbentuk antara para pelaku dalam proses produksi barang dan/atau jasa yang terdiri dari unsur pengusaha, pekerja/buruh, dan pemerintah yang didasarkan pada nilai nilai Pancasila dan Undang Undang Dasar Negara Republik Indonesia Tahun 1945. (Pasal 1 angka 16)</a:t>
            </a:r>
          </a:p>
        </p:txBody>
      </p:sp>
    </p:spTree>
    <p:extLst>
      <p:ext uri="{BB962C8B-B14F-4D97-AF65-F5344CB8AC3E}">
        <p14:creationId xmlns:p14="http://schemas.microsoft.com/office/powerpoint/2010/main" val="23958409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wipe(down)">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endParaRPr lang="en-GB" smtClean="0"/>
          </a:p>
        </p:txBody>
      </p:sp>
      <p:sp>
        <p:nvSpPr>
          <p:cNvPr id="3" name="Content Placeholder 2"/>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dirty="0" err="1" smtClean="0"/>
              <a:t>Hubungan</a:t>
            </a:r>
            <a:r>
              <a:rPr lang="en-US" dirty="0" smtClean="0"/>
              <a:t> Industrial </a:t>
            </a:r>
            <a:r>
              <a:rPr lang="en-US" dirty="0" err="1" smtClean="0"/>
              <a:t>dilaksanakan</a:t>
            </a:r>
            <a:r>
              <a:rPr lang="en-US" dirty="0" smtClean="0"/>
              <a:t> </a:t>
            </a:r>
            <a:r>
              <a:rPr lang="en-US" dirty="0" err="1" smtClean="0"/>
              <a:t>melalui</a:t>
            </a:r>
            <a:r>
              <a:rPr lang="en-US" dirty="0" smtClean="0"/>
              <a:t> </a:t>
            </a:r>
            <a:r>
              <a:rPr lang="en-US" dirty="0" err="1" smtClean="0"/>
              <a:t>sarana</a:t>
            </a:r>
            <a:r>
              <a:rPr lang="en-US" dirty="0" smtClean="0"/>
              <a:t> :</a:t>
            </a:r>
          </a:p>
          <a:p>
            <a:pPr marL="274320" indent="-274320" eaLnBrk="1" fontAlgn="auto" hangingPunct="1">
              <a:spcAft>
                <a:spcPts val="0"/>
              </a:spcAft>
              <a:buClr>
                <a:schemeClr val="accent3"/>
              </a:buClr>
              <a:buFont typeface="Wingdings 2"/>
              <a:buNone/>
              <a:defRPr/>
            </a:pPr>
            <a:r>
              <a:rPr lang="en-US" dirty="0" smtClean="0"/>
              <a:t>a. </a:t>
            </a:r>
            <a:r>
              <a:rPr lang="en-US" dirty="0" err="1" smtClean="0"/>
              <a:t>serikat</a:t>
            </a:r>
            <a:r>
              <a:rPr lang="en-US" dirty="0" smtClean="0"/>
              <a:t> </a:t>
            </a:r>
            <a:r>
              <a:rPr lang="en-US" dirty="0" err="1" smtClean="0"/>
              <a:t>pekerja</a:t>
            </a:r>
            <a:r>
              <a:rPr lang="en-US" dirty="0" smtClean="0"/>
              <a:t>/</a:t>
            </a:r>
            <a:r>
              <a:rPr lang="en-US" dirty="0" err="1" smtClean="0"/>
              <a:t>serikat</a:t>
            </a:r>
            <a:r>
              <a:rPr lang="en-US" dirty="0" smtClean="0"/>
              <a:t> </a:t>
            </a:r>
            <a:r>
              <a:rPr lang="en-US" dirty="0" err="1" smtClean="0"/>
              <a:t>buruh</a:t>
            </a:r>
            <a:r>
              <a:rPr lang="en-US" dirty="0" smtClean="0"/>
              <a:t>;</a:t>
            </a:r>
          </a:p>
          <a:p>
            <a:pPr marL="274320" indent="-274320" eaLnBrk="1" fontAlgn="auto" hangingPunct="1">
              <a:spcAft>
                <a:spcPts val="0"/>
              </a:spcAft>
              <a:buClr>
                <a:schemeClr val="accent3"/>
              </a:buClr>
              <a:buFont typeface="Wingdings 2"/>
              <a:buNone/>
              <a:defRPr/>
            </a:pPr>
            <a:r>
              <a:rPr lang="en-US" dirty="0" smtClean="0"/>
              <a:t>b. </a:t>
            </a:r>
            <a:r>
              <a:rPr lang="en-US" dirty="0" err="1" smtClean="0"/>
              <a:t>organisasi</a:t>
            </a:r>
            <a:r>
              <a:rPr lang="en-US" dirty="0" smtClean="0"/>
              <a:t> </a:t>
            </a:r>
            <a:r>
              <a:rPr lang="en-US" dirty="0" err="1" smtClean="0"/>
              <a:t>pengusaha</a:t>
            </a:r>
            <a:r>
              <a:rPr lang="en-US" dirty="0" smtClean="0"/>
              <a:t>;</a:t>
            </a:r>
          </a:p>
          <a:p>
            <a:pPr marL="274320" indent="-274320" eaLnBrk="1" fontAlgn="auto" hangingPunct="1">
              <a:spcAft>
                <a:spcPts val="0"/>
              </a:spcAft>
              <a:buClr>
                <a:schemeClr val="accent3"/>
              </a:buClr>
              <a:buFont typeface="Wingdings 2"/>
              <a:buNone/>
              <a:defRPr/>
            </a:pPr>
            <a:r>
              <a:rPr lang="fi-FI" dirty="0" smtClean="0"/>
              <a:t>c. lembaga kerja sama bipartit;</a:t>
            </a:r>
          </a:p>
          <a:p>
            <a:pPr marL="274320" indent="-274320" eaLnBrk="1" fontAlgn="auto" hangingPunct="1">
              <a:spcAft>
                <a:spcPts val="0"/>
              </a:spcAft>
              <a:buClr>
                <a:schemeClr val="accent3"/>
              </a:buClr>
              <a:buFont typeface="Wingdings 2"/>
              <a:buNone/>
              <a:defRPr/>
            </a:pPr>
            <a:r>
              <a:rPr lang="fi-FI" dirty="0" smtClean="0"/>
              <a:t>d. lembaga kerja sama tripartit;</a:t>
            </a:r>
          </a:p>
          <a:p>
            <a:pPr marL="274320" indent="-274320" eaLnBrk="1" fontAlgn="auto" hangingPunct="1">
              <a:spcAft>
                <a:spcPts val="0"/>
              </a:spcAft>
              <a:buClr>
                <a:schemeClr val="accent3"/>
              </a:buClr>
              <a:buFont typeface="Wingdings 2"/>
              <a:buNone/>
              <a:defRPr/>
            </a:pPr>
            <a:r>
              <a:rPr lang="en-US" dirty="0" smtClean="0"/>
              <a:t>e. </a:t>
            </a:r>
            <a:r>
              <a:rPr lang="en-US" dirty="0" err="1" smtClean="0"/>
              <a:t>peraturan</a:t>
            </a:r>
            <a:r>
              <a:rPr lang="en-US" dirty="0" smtClean="0"/>
              <a:t> </a:t>
            </a:r>
            <a:r>
              <a:rPr lang="en-US" dirty="0" err="1" smtClean="0"/>
              <a:t>perusahaan</a:t>
            </a:r>
            <a:r>
              <a:rPr lang="en-US" dirty="0" smtClean="0"/>
              <a:t>;</a:t>
            </a:r>
          </a:p>
          <a:p>
            <a:pPr marL="274320" indent="-274320" eaLnBrk="1" fontAlgn="auto" hangingPunct="1">
              <a:spcAft>
                <a:spcPts val="0"/>
              </a:spcAft>
              <a:buClr>
                <a:schemeClr val="accent3"/>
              </a:buClr>
              <a:buFont typeface="Wingdings 2"/>
              <a:buNone/>
              <a:defRPr/>
            </a:pPr>
            <a:r>
              <a:rPr lang="en-US" dirty="0" smtClean="0"/>
              <a:t>f. </a:t>
            </a:r>
            <a:r>
              <a:rPr lang="en-US" dirty="0" err="1" smtClean="0"/>
              <a:t>perjanjian</a:t>
            </a:r>
            <a:r>
              <a:rPr lang="en-US" dirty="0" smtClean="0"/>
              <a:t> </a:t>
            </a:r>
            <a:r>
              <a:rPr lang="en-US" dirty="0" err="1" smtClean="0"/>
              <a:t>kerja</a:t>
            </a:r>
            <a:r>
              <a:rPr lang="en-US" dirty="0" smtClean="0"/>
              <a:t> </a:t>
            </a:r>
            <a:r>
              <a:rPr lang="en-US" dirty="0" err="1" smtClean="0"/>
              <a:t>bersama</a:t>
            </a:r>
            <a:r>
              <a:rPr lang="en-US" dirty="0" smtClean="0"/>
              <a:t>;</a:t>
            </a:r>
          </a:p>
          <a:p>
            <a:pPr marL="274320" indent="-274320" eaLnBrk="1" fontAlgn="auto" hangingPunct="1">
              <a:spcAft>
                <a:spcPts val="0"/>
              </a:spcAft>
              <a:buClr>
                <a:schemeClr val="accent3"/>
              </a:buClr>
              <a:buFont typeface="Wingdings 2"/>
              <a:buNone/>
              <a:defRPr/>
            </a:pPr>
            <a:r>
              <a:rPr lang="en-US" dirty="0" smtClean="0"/>
              <a:t>g. </a:t>
            </a:r>
            <a:r>
              <a:rPr lang="en-US" dirty="0" err="1" smtClean="0"/>
              <a:t>peraturan</a:t>
            </a:r>
            <a:r>
              <a:rPr lang="en-US" dirty="0" smtClean="0"/>
              <a:t> </a:t>
            </a:r>
            <a:r>
              <a:rPr lang="en-US" dirty="0" err="1" smtClean="0"/>
              <a:t>perundang-undangan</a:t>
            </a:r>
            <a:r>
              <a:rPr lang="en-US" dirty="0" smtClean="0"/>
              <a:t> </a:t>
            </a:r>
            <a:r>
              <a:rPr lang="en-US" dirty="0" err="1" smtClean="0"/>
              <a:t>ketenagakerjaan</a:t>
            </a:r>
            <a:r>
              <a:rPr lang="en-US" dirty="0" smtClean="0"/>
              <a:t>; </a:t>
            </a:r>
            <a:r>
              <a:rPr lang="en-US" dirty="0" err="1" smtClean="0"/>
              <a:t>dan</a:t>
            </a:r>
            <a:endParaRPr lang="en-US" dirty="0" smtClean="0"/>
          </a:p>
          <a:p>
            <a:pPr marL="274320" indent="-274320" eaLnBrk="1" fontAlgn="auto" hangingPunct="1">
              <a:spcAft>
                <a:spcPts val="0"/>
              </a:spcAft>
              <a:buClr>
                <a:schemeClr val="accent3"/>
              </a:buClr>
              <a:buFont typeface="Wingdings 2"/>
              <a:buNone/>
              <a:defRPr/>
            </a:pPr>
            <a:r>
              <a:rPr lang="en-US" dirty="0" smtClean="0"/>
              <a:t>h. </a:t>
            </a:r>
            <a:r>
              <a:rPr lang="en-US" dirty="0" err="1" smtClean="0"/>
              <a:t>lembaga</a:t>
            </a:r>
            <a:r>
              <a:rPr lang="en-US" dirty="0" smtClean="0"/>
              <a:t> </a:t>
            </a:r>
            <a:r>
              <a:rPr lang="en-US" dirty="0" err="1" smtClean="0"/>
              <a:t>penyelesaian</a:t>
            </a:r>
            <a:r>
              <a:rPr lang="en-US" dirty="0" smtClean="0"/>
              <a:t> </a:t>
            </a:r>
            <a:r>
              <a:rPr lang="en-US" dirty="0" err="1" smtClean="0"/>
              <a:t>perselisihan</a:t>
            </a:r>
            <a:r>
              <a:rPr lang="en-US" dirty="0" smtClean="0"/>
              <a:t> </a:t>
            </a:r>
            <a:r>
              <a:rPr lang="en-US" dirty="0" err="1" smtClean="0"/>
              <a:t>hubungan</a:t>
            </a:r>
            <a:r>
              <a:rPr lang="en-US" dirty="0" smtClean="0"/>
              <a:t> industrial.</a:t>
            </a:r>
            <a:endParaRPr lang="en-US" dirty="0"/>
          </a:p>
        </p:txBody>
      </p:sp>
    </p:spTree>
    <p:extLst>
      <p:ext uri="{BB962C8B-B14F-4D97-AF65-F5344CB8AC3E}">
        <p14:creationId xmlns:p14="http://schemas.microsoft.com/office/powerpoint/2010/main" val="28291588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down)">
                                      <p:cBhvr>
                                        <p:cTn id="4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US" smtClean="0"/>
              <a:t>PHK</a:t>
            </a:r>
          </a:p>
        </p:txBody>
      </p:sp>
      <p:sp>
        <p:nvSpPr>
          <p:cNvPr id="3" name="Content Placeholder 2"/>
          <p:cNvSpPr>
            <a:spLocks noGrp="1"/>
          </p:cNvSpPr>
          <p:nvPr>
            <p:ph idx="1"/>
          </p:nvPr>
        </p:nvSpPr>
        <p:spPr/>
        <p:txBody>
          <a:bodyPr>
            <a:normAutofit/>
          </a:bodyPr>
          <a:lstStyle/>
          <a:p>
            <a:pPr eaLnBrk="1" hangingPunct="1"/>
            <a:r>
              <a:rPr lang="en-US" smtClean="0"/>
              <a:t>Ketentuan mengenai pemutusan hubungan kerja dalam undang-undang ini meliputi pemutusan hubungan kerja yang terjadi di badan usaha yang berbadan hukum atau tidak, milik orang perseorangan, milik persekutuan atau milik badan hukum, baik milik swasta maupun milik negara, maupun usaha-usaha sosial dan usaha-usaha lain yang mempunyai pengurus dan mempekerjakan orang lain dengan membayar upah atau imbalan dalam bentuk lain.</a:t>
            </a:r>
          </a:p>
        </p:txBody>
      </p:sp>
    </p:spTree>
    <p:extLst>
      <p:ext uri="{BB962C8B-B14F-4D97-AF65-F5344CB8AC3E}">
        <p14:creationId xmlns:p14="http://schemas.microsoft.com/office/powerpoint/2010/main" val="28347020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75"/>
            <a:ext cx="8229600" cy="5610225"/>
          </a:xfrm>
        </p:spPr>
        <p:txBody>
          <a:bodyPr/>
          <a:lstStyle/>
          <a:p>
            <a:pPr eaLnBrk="1" hangingPunct="1"/>
            <a:r>
              <a:rPr lang="en-US" smtClean="0"/>
              <a:t>Pengusaha, pekerja/buruh, serikat pekerja/serikat buruh, dan pemerintah, dengan segala upaya harus mengusahakan agar jangan terjadi pemutusan hubungan kerja.</a:t>
            </a:r>
          </a:p>
        </p:txBody>
      </p:sp>
    </p:spTree>
    <p:extLst>
      <p:ext uri="{BB962C8B-B14F-4D97-AF65-F5344CB8AC3E}">
        <p14:creationId xmlns:p14="http://schemas.microsoft.com/office/powerpoint/2010/main" val="37648529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TotalTime>
  <Words>195</Words>
  <Application>Microsoft Office PowerPoint</Application>
  <PresentationFormat>On-screen Show (4:3)</PresentationFormat>
  <Paragraphs>14</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Flow</vt:lpstr>
      <vt:lpstr>HUBUNGAN INDUSTRIAL</vt:lpstr>
      <vt:lpstr>PowerPoint Presentation</vt:lpstr>
      <vt:lpstr>PowerPoint Presentation</vt:lpstr>
      <vt:lpstr>PHK</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HUBUNGAN INDUSTRIAL</dc:title>
  <dc:creator>user</dc:creator>
  <cp:lastModifiedBy>user</cp:lastModifiedBy>
  <cp:revision>1</cp:revision>
  <dcterms:created xsi:type="dcterms:W3CDTF">2024-10-19T05:20:28Z</dcterms:created>
  <dcterms:modified xsi:type="dcterms:W3CDTF">2024-10-19T05:30:10Z</dcterms:modified>
</cp:coreProperties>
</file>