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3558" y="588797"/>
            <a:ext cx="7766936" cy="1646302"/>
          </a:xfrm>
        </p:spPr>
        <p:txBody>
          <a:bodyPr/>
          <a:lstStyle/>
          <a:p>
            <a:pPr algn="l"/>
            <a:r>
              <a:rPr lang="id-ID" sz="3200" dirty="0" smtClean="0">
                <a:solidFill>
                  <a:schemeClr val="tx1"/>
                </a:solidFill>
              </a:rPr>
              <a:t>System Requirment Specification (SyRS)</a:t>
            </a:r>
            <a:endParaRPr lang="id-ID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1124" y="2718421"/>
            <a:ext cx="7766936" cy="1096899"/>
          </a:xfrm>
        </p:spPr>
        <p:txBody>
          <a:bodyPr>
            <a:normAutofit lnSpcReduction="10000"/>
          </a:bodyPr>
          <a:lstStyle/>
          <a:p>
            <a:pPr marL="342900" indent="-342900" algn="l"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Kebutuhan fungsional (functional requirement)</a:t>
            </a:r>
          </a:p>
          <a:p>
            <a:pPr marL="342900" indent="-342900" algn="l"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Kebutuhan antar muka (interface requirement)</a:t>
            </a:r>
          </a:p>
          <a:p>
            <a:pPr marL="342900" indent="-342900" algn="l"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Kebutuhan unjuk kerja (perfomence requirement)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073330" y="5761102"/>
            <a:ext cx="3961788" cy="652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 3" charset="2"/>
              <a:buAutoNum type="arabicPeriod"/>
            </a:pPr>
            <a:r>
              <a:rPr lang="id-ID" sz="1200" dirty="0" smtClean="0">
                <a:solidFill>
                  <a:schemeClr val="tx1"/>
                </a:solidFill>
              </a:rPr>
              <a:t>Analisis serta perancangan sistem informasi melalui pendekatan UML, Hamim Tohari, Andi offset (68-80)</a:t>
            </a:r>
            <a:endParaRPr lang="id-ID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010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Mengapa analisis kebutuhan itu penting?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Merupakan awal dari siklus hidup pengembangan sistem</a:t>
            </a:r>
          </a:p>
          <a:p>
            <a:r>
              <a:rPr lang="id-ID" dirty="0" smtClean="0"/>
              <a:t>Proses mempelajari kebutuhan sistem atau sistem itu sendiri</a:t>
            </a:r>
          </a:p>
          <a:p>
            <a:r>
              <a:rPr lang="id-ID" dirty="0" smtClean="0"/>
              <a:t>Mempelajari dan memahami persoalan yang terjadi</a:t>
            </a:r>
          </a:p>
          <a:p>
            <a:r>
              <a:rPr lang="id-ID" dirty="0" smtClean="0"/>
              <a:t>Dapat menggunakan 5 W 1 H (what, where, when, why, who, how)</a:t>
            </a:r>
          </a:p>
          <a:p>
            <a:endParaRPr lang="id-ID" dirty="0"/>
          </a:p>
          <a:p>
            <a:pPr marL="0" indent="0">
              <a:buNone/>
            </a:pPr>
            <a:r>
              <a:rPr lang="id-ID" dirty="0" smtClean="0"/>
              <a:t>Cara :</a:t>
            </a:r>
          </a:p>
          <a:p>
            <a:pPr>
              <a:buAutoNum type="arabicPeriod"/>
            </a:pPr>
            <a:r>
              <a:rPr lang="id-ID" dirty="0" smtClean="0"/>
              <a:t>Wawancara dengan pemakai</a:t>
            </a:r>
          </a:p>
          <a:p>
            <a:pPr>
              <a:buAutoNum type="arabicPeriod"/>
            </a:pPr>
            <a:r>
              <a:rPr lang="id-ID" dirty="0" smtClean="0"/>
              <a:t>Observasi atau pengamatan lapangan</a:t>
            </a:r>
          </a:p>
          <a:p>
            <a:pPr>
              <a:buAutoNum type="arabicPeriod"/>
            </a:pPr>
            <a:r>
              <a:rPr lang="id-ID" dirty="0" smtClean="0"/>
              <a:t>Kuisoner</a:t>
            </a:r>
          </a:p>
          <a:p>
            <a:pPr>
              <a:buAutoNum type="arabicPeriod"/>
            </a:pPr>
            <a:r>
              <a:rPr lang="id-ID" dirty="0" smtClean="0"/>
              <a:t>Mempelajari refrensi atau dokumen-dokumen yang digunakan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22186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Tujuan system </a:t>
            </a:r>
            <a:r>
              <a:rPr lang="id-ID" dirty="0">
                <a:solidFill>
                  <a:schemeClr val="tx1"/>
                </a:solidFill>
              </a:rPr>
              <a:t>Requirment Specification (SyRS)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id-ID" dirty="0" smtClean="0"/>
              <a:t>Mendefinisikan keinginan yang sesuai keinginan</a:t>
            </a:r>
          </a:p>
          <a:p>
            <a:pPr>
              <a:buAutoNum type="arabicPeriod"/>
            </a:pPr>
            <a:r>
              <a:rPr lang="id-ID" dirty="0" smtClean="0"/>
              <a:t>Sarana komunikasi antara pelanggan, pemakai, analis, dan perancang sistem</a:t>
            </a:r>
          </a:p>
          <a:p>
            <a:pPr>
              <a:buAutoNum type="arabicPeriod"/>
            </a:pPr>
            <a:r>
              <a:rPr lang="id-ID" dirty="0" smtClean="0"/>
              <a:t>Dasar untuk merencanakan dan melaksanakan aktivitas pengujian sistem</a:t>
            </a:r>
          </a:p>
          <a:p>
            <a:pPr>
              <a:buAutoNum type="arabicPeriod"/>
            </a:pPr>
            <a:r>
              <a:rPr lang="id-ID" dirty="0" smtClean="0"/>
              <a:t>Acuan untuk perbaikan dan perubahan sistem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9125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Kebutuhan antar muka (interface requirement)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5162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Kebutuhan unjuk kerja (perfomence requirement)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75040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Syarat dan atribut SyRS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id-ID" dirty="0" smtClean="0"/>
              <a:t>Mudah diidentifikasi</a:t>
            </a:r>
          </a:p>
          <a:p>
            <a:pPr>
              <a:buAutoNum type="arabicPeriod"/>
            </a:pPr>
            <a:r>
              <a:rPr lang="id-ID" dirty="0" smtClean="0"/>
              <a:t>Diuraikan dengan jelas, simple sederhana dan consise (jelas atau tidak ambigu)</a:t>
            </a:r>
          </a:p>
          <a:p>
            <a:pPr>
              <a:buAutoNum type="arabicPeriod"/>
            </a:pPr>
            <a:r>
              <a:rPr lang="id-ID" dirty="0" smtClean="0"/>
              <a:t>Bisa divalidasi dan bisa di tes (test relible, test accesable)</a:t>
            </a:r>
          </a:p>
          <a:p>
            <a:pPr>
              <a:buAutoNum type="arabicPeriod"/>
            </a:pPr>
            <a:r>
              <a:rPr lang="id-ID" dirty="0" smtClean="0"/>
              <a:t>Mampu untuk di telusuri kembali (traceblity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83878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Latihan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Carilah informasi tentang proses dalam sewa mobil pada rental mobil</a:t>
            </a:r>
          </a:p>
          <a:p>
            <a:pPr marL="0" indent="0">
              <a:buNone/>
            </a:pPr>
            <a:r>
              <a:rPr lang="id-ID" smtClean="0"/>
              <a:t>Buat dokumen RyRS berdasarkan informasi yang diperoleh dan buat rancangan model sistem 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37140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137</TotalTime>
  <Words>220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System Requirment Specification (SyRS)</vt:lpstr>
      <vt:lpstr>Mengapa analisis kebutuhan itu penting?</vt:lpstr>
      <vt:lpstr>Tujuan system Requirment Specification (SyRS)</vt:lpstr>
      <vt:lpstr>Kebutuhan antar muka (interface requirement)</vt:lpstr>
      <vt:lpstr>Kebutuhan unjuk kerja (perfomence requirement)</vt:lpstr>
      <vt:lpstr>Syarat dan atribut SyRS</vt:lpstr>
      <vt:lpstr>Latihan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Requirment Specification</dc:title>
  <dc:creator>Windows User</dc:creator>
  <cp:lastModifiedBy>Windows User</cp:lastModifiedBy>
  <cp:revision>5</cp:revision>
  <dcterms:created xsi:type="dcterms:W3CDTF">2019-10-20T11:59:10Z</dcterms:created>
  <dcterms:modified xsi:type="dcterms:W3CDTF">2019-11-20T07:23:33Z</dcterms:modified>
</cp:coreProperties>
</file>