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8" r:id="rId10"/>
    <p:sldId id="309" r:id="rId11"/>
    <p:sldId id="310" r:id="rId12"/>
    <p:sldId id="311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88485" autoAdjust="0"/>
  </p:normalViewPr>
  <p:slideViewPr>
    <p:cSldViewPr>
      <p:cViewPr varScale="1">
        <p:scale>
          <a:sx n="49" d="100"/>
          <a:sy n="49" d="100"/>
        </p:scale>
        <p:origin x="161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B7248-660C-9B6F-17B1-18830D45A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0CBF3-8A08-0CA4-CF60-CA9E93EFA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4BFC3B-6F4E-C8E3-F18C-791B8A596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AD693-74E7-7278-3B68-46CB1596AC7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68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3426C-E385-E40D-143A-8ACA5855B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CC7D9-5310-18A9-A88B-971C8CEAC3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41104-9EEF-3F16-DF61-C50C3556E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847F4-C8FE-3F44-7957-2E492D7F079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8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ACD3-D3F8-5C5C-147E-FFAE7AE98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7650E-5CFD-8B53-51C3-05E15DFD39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D7DD34-73CD-B69D-786B-F9A8210E0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D11C7-5ED8-E98B-0E6B-95F11BA34E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9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2D5E3-C1B4-FA3F-1AF6-6614542A2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59D1F8-562C-D2FB-BCBE-57D16090C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B7F56A-1BE1-7FB9-914A-EE1251652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1A724-7AAB-4CCF-8A0D-E7368E3164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30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0CBED-E780-1F6B-5A31-A5AF4338B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5D563D-5216-67E4-EF93-BC893AE39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53DC1-1AC2-C73A-DCC0-7AE0D00D8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0F912-6865-4B1D-9F68-A8EBA2944AB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02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5D6E8-BA98-17DF-C067-593CC604C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26D693-BCBA-9A2A-3BB3-BDFEDE62F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3835B-CEBC-4443-AF2A-CE5F47DA0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9944F-C55F-78FE-44CB-8AD8518B630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03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C6286-8B35-2678-5B3D-B0CDA3BA1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EDC92-B830-9AEC-68FF-D1AE168ED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D34A2F-FFF1-AE65-9177-9C7C51568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54E49-84ED-55A1-5F10-BFEE585F48E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84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3B01F-734E-F0D5-6EEC-7D7EE8B0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94B67D-6347-9866-681B-2EBC7C178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009E68-2DCC-7C55-7C10-27EDF72EC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62278-A90F-2198-89C0-156EC6EC302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7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984F2-4CCB-5FAC-1D22-A9E0667F8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B491EE-CA43-F2F0-0A37-2153EEEF4E6C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keyakinan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suasana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membully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menjunjung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kejujuran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sekolah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ekstrakurikuler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sekolah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97728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32A528-AEC2-8039-C1DB-13F45A82D9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66"/>
          <a:stretch/>
        </p:blipFill>
        <p:spPr>
          <a:xfrm>
            <a:off x="2267744" y="209100"/>
            <a:ext cx="6205288" cy="64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3148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1AE23-2066-2D59-80C6-1E609F0B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DF2966-B7E5-604A-41CF-4C7BE203A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8" y="209100"/>
            <a:ext cx="7802064" cy="64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3570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Etika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EADB7-45D2-3458-5A00-0B63C91C2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3C0B368-48FC-8694-0F81-502BFFEF0C6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14DBDC-BEE5-3BB0-E37D-92D340E20767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Pembelajaran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744197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F5909-B3DF-BB58-14C1-6396AB818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9EEBB4E-1EB9-35D5-F222-88A77D2FC17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467964-BEE1-8409-CBA7-0310C6A2F25A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Etika: 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354170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FC0B4-EFDD-0C23-762C-D244FE61B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87ECD98-8D08-9D08-8E7D-2261452E5CB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FC8393-5921-EBFE-B277-A2340BAD7524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Pengatur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salah.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457468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320D6-3D5F-1FDE-AAA4-4E3D2CDB1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D3A952-BF67-6BA3-679E-4B0B3022BDAE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79AC92-BE60-1DE4-1D0B-7989084F5836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deskriptif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Metaetika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asal-usul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moral.</a:t>
            </a:r>
          </a:p>
        </p:txBody>
      </p:sp>
    </p:spTree>
    <p:extLst>
      <p:ext uri="{BB962C8B-B14F-4D97-AF65-F5344CB8AC3E}">
        <p14:creationId xmlns:p14="http://schemas.microsoft.com/office/powerpoint/2010/main" val="186139831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0A84-FCB5-13B4-59CB-B341C2147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9C48BB6-7246-5660-FDB7-25BE23EA4C0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sebagai Sistem Etika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A26651-C77E-3018-325D-699A24073D8C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Norma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norma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 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28416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36DF-FD51-C753-CD04-BE6699C49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7A2EEE-9767-41CD-E4FF-A8AA1600C36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sebagai Sistem Etika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E823AC-573F-5D42-D04C-57D68AF9A54E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Etika: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Etika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zaman.</a:t>
            </a:r>
          </a:p>
        </p:txBody>
      </p:sp>
    </p:spTree>
    <p:extLst>
      <p:ext uri="{BB962C8B-B14F-4D97-AF65-F5344CB8AC3E}">
        <p14:creationId xmlns:p14="http://schemas.microsoft.com/office/powerpoint/2010/main" val="21159575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848B0-94BB-AAA1-DD45-8F2E0AFB0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1DE1808-7DB9-6DBE-BAE5-0F4A69AA308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Penerapan Etika Pancasila di Berbagai Konteks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61D5B6-8CCB-0BE8-5C52-633D05482CC9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 dan Media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kebencian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hoaks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memecah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cyberbullying,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internet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maya,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perpecahan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bohong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merusak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Berpartisipasi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santun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digital,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plagiarisme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bermoral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3075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7802</TotalTime>
  <Words>481</Words>
  <Application>Microsoft Office PowerPoint</Application>
  <PresentationFormat>On-screen Show (4:3)</PresentationFormat>
  <Paragraphs>58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546</cp:revision>
  <cp:lastPrinted>2017-08-29T02:54:51Z</cp:lastPrinted>
  <dcterms:created xsi:type="dcterms:W3CDTF">2010-04-18T12:06:30Z</dcterms:created>
  <dcterms:modified xsi:type="dcterms:W3CDTF">2024-12-13T06:45:57Z</dcterms:modified>
</cp:coreProperties>
</file>