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handoutMasterIdLst>
    <p:handoutMasterId r:id="rId20"/>
  </p:handoutMasterIdLst>
  <p:sldIdLst>
    <p:sldId id="256" r:id="rId2"/>
    <p:sldId id="325" r:id="rId3"/>
    <p:sldId id="331" r:id="rId4"/>
    <p:sldId id="342" r:id="rId5"/>
    <p:sldId id="343" r:id="rId6"/>
    <p:sldId id="344" r:id="rId7"/>
    <p:sldId id="345" r:id="rId8"/>
    <p:sldId id="347" r:id="rId9"/>
    <p:sldId id="348" r:id="rId10"/>
    <p:sldId id="354" r:id="rId11"/>
    <p:sldId id="349" r:id="rId12"/>
    <p:sldId id="355" r:id="rId13"/>
    <p:sldId id="356" r:id="rId14"/>
    <p:sldId id="352" r:id="rId15"/>
    <p:sldId id="353" r:id="rId16"/>
    <p:sldId id="357" r:id="rId17"/>
    <p:sldId id="300" r:id="rId18"/>
  </p:sldIdLst>
  <p:sldSz cx="9144000" cy="6858000" type="screen4x3"/>
  <p:notesSz cx="7045325" cy="9345613"/>
  <p:custDataLst>
    <p:tags r:id="rId21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43" userDrawn="1">
          <p15:clr>
            <a:srgbClr val="A4A3A4"/>
          </p15:clr>
        </p15:guide>
        <p15:guide id="2" pos="221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userId="Ray" providerId="None"/>
      </p:ext>
    </p:extLst>
  </p:cmAuthor>
  <p:cmAuthor id="2" name="user" initials="u" lastIdx="1" clrIdx="1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816" autoAdjust="0"/>
    <p:restoredTop sz="94580" autoAdjust="0"/>
  </p:normalViewPr>
  <p:slideViewPr>
    <p:cSldViewPr>
      <p:cViewPr varScale="1">
        <p:scale>
          <a:sx n="51" d="100"/>
          <a:sy n="51" d="100"/>
        </p:scale>
        <p:origin x="52" y="30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946" y="-96"/>
      </p:cViewPr>
      <p:guideLst>
        <p:guide orient="horz" pos="2943"/>
        <p:guide pos="221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tags" Target="tags/tag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commentAuthors" Target="commentAuthor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1-04-30T14:37:44.232" idx="1">
    <p:pos x="10" y="10"/>
    <p:text/>
    <p:extLst>
      <p:ext uri="{C676402C-5697-4E1C-873F-D02D1690AC5C}">
        <p15:threadingInfo xmlns:p15="http://schemas.microsoft.com/office/powerpoint/2012/main" timeZoneBias="-420"/>
      </p:ext>
    </p:extLst>
  </p:cm>
</p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7450" y="701675"/>
            <a:ext cx="4670425" cy="3503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56" tIns="46278" rIns="92556" bIns="462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4533" y="4439167"/>
            <a:ext cx="5636260" cy="4205526"/>
          </a:xfrm>
          <a:prstGeom prst="rect">
            <a:avLst/>
          </a:prstGeom>
        </p:spPr>
        <p:txBody>
          <a:bodyPr vert="horz" lIns="92556" tIns="46278" rIns="92556" bIns="4627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589636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845813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898447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293409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831794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918045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647888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25052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575359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842857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35703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890769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72841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943264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90087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en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HKB23407:</a:t>
            </a: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HUKUM INTERNASIONAL – HAKIKAT DAN DASAR BERLAKUNYA HUKUM INTERNASIONAL</a:t>
            </a: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en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HKB23407:</a:t>
            </a: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HUKUM INTERNASIONAL – HAKIKAT DAN DASAR BERLAKUNYA HUKUM INTERNASIONAL</a:t>
            </a: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7E5F97AF-CD45-40DE-9BCE-3C60148170F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4BD782C2-0B6B-41B6-B032-B4AAE7AFA99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1605E9BE-0D9A-4E76-8D6C-56DE4E94803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0" r:id="rId3"/>
    <p:sldLayoutId id="2147483652" r:id="rId4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6" Type="http://schemas.openxmlformats.org/officeDocument/2006/relationships/comments" Target="../comments/comment1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2571744"/>
            <a:ext cx="9144000" cy="169277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ID" sz="3600" b="1" dirty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HAKIKAT DAN DASAR BERLAKUNYA HUKUM INTERNASIONAL</a:t>
            </a:r>
            <a:endParaRPr lang="id-ID" sz="3600" b="1" dirty="0"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ctr"/>
            <a:r>
              <a:rPr lang="id-ID" sz="32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PERTEMUAN KE </a:t>
            </a:r>
            <a:r>
              <a:rPr lang="en-ID" sz="32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4</a:t>
            </a:r>
            <a:endParaRPr lang="en-US" sz="320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pic>
        <p:nvPicPr>
          <p:cNvPr id="5" name="Picture 4" descr="D:\!!!DATA RETNO_QAC\ARSIP Internal Memo\LOGO IM.png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9" t="15303" r="72530" b="16026"/>
          <a:stretch>
            <a:fillRect/>
          </a:stretch>
        </p:blipFill>
        <p:spPr bwMode="auto">
          <a:xfrm>
            <a:off x="7812360" y="60608"/>
            <a:ext cx="1276350" cy="128016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 thruBlk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Teori Hukum Alam</a:t>
            </a: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just">
              <a:buFont typeface="Arial" panose="020B0604020202020204" pitchFamily="34" charset="0"/>
              <a:buChar char="•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Kelemahan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teori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yaitu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apa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dimaksud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alam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sangat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subyektif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samar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mengenai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keadilan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kaidah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moral.</a:t>
            </a:r>
          </a:p>
          <a:p>
            <a:pPr marL="514350" indent="-514350" algn="just">
              <a:buFont typeface="Arial" panose="020B0604020202020204" pitchFamily="34" charset="0"/>
              <a:buChar char="•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Sementara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itu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adanya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pola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hidup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kebudayaan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masyarakat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internasional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sistem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nilai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berbeda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pada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tiap-tiap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bangsa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sehingga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nilai-nilai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diasosiasikan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tentang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alam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juga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berbeda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45450986"/>
      </p:ext>
    </p:extLst>
  </p:cSld>
  <p:clrMapOvr>
    <a:masterClrMapping/>
  </p:clrMapOvr>
  <p:transition spd="slow">
    <p:fade thruBlk="1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Teori Kehendak Negara</a:t>
            </a: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just">
              <a:buFont typeface="Arial" panose="020B0604020202020204" pitchFamily="34" charset="0"/>
              <a:buChar char="•"/>
            </a:pP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internasional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itu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mengikat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negara-negara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karena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negara-negara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itu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atas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kehendak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kemauannya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sendirilah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tunduk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mengikatkan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diri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kepada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internasional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514350" indent="-514350" algn="just">
              <a:buFont typeface="Arial" panose="020B0604020202020204" pitchFamily="34" charset="0"/>
              <a:buChar char="•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Menurut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teori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internasional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itu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bukanlah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sesuatu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lebih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tinggi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kemauan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negara (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nasional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)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tetapi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merupakan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bagian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nasional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mengatur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hubungan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luar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suatu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negara.</a:t>
            </a:r>
          </a:p>
        </p:txBody>
      </p:sp>
    </p:spTree>
    <p:extLst>
      <p:ext uri="{BB962C8B-B14F-4D97-AF65-F5344CB8AC3E}">
        <p14:creationId xmlns:p14="http://schemas.microsoft.com/office/powerpoint/2010/main" val="2455432071"/>
      </p:ext>
    </p:extLst>
  </p:cSld>
  <p:clrMapOvr>
    <a:masterClrMapping/>
  </p:clrMapOvr>
  <p:transition spd="slow">
    <p:fade thruBlk="1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Teori Kehendak Negara</a:t>
            </a: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just">
              <a:buFont typeface="Arial" panose="020B0604020202020204" pitchFamily="34" charset="0"/>
              <a:buChar char="•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Kelemahan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teori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adalah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bahwa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teori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mampu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menjelaskan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bagaimana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jika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negara-negara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itu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secara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sepihak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menyatakan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hendak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lagi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terikat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kepada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internasional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apakah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demikian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internasional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tersebut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lagi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mengikat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?</a:t>
            </a:r>
          </a:p>
          <a:p>
            <a:pPr marL="514350" indent="-514350" algn="just">
              <a:buFont typeface="Arial" panose="020B0604020202020204" pitchFamily="34" charset="0"/>
              <a:buChar char="•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Teori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juga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mampu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menjelaskan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negara-negara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baru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lahir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sudah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langsung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terikat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oleh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internasional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terlepas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mereka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setuju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2463319857"/>
      </p:ext>
    </p:extLst>
  </p:cSld>
  <p:clrMapOvr>
    <a:masterClrMapping/>
  </p:clrMapOvr>
  <p:transition spd="slow">
    <p:fade thruBlk="1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Teori Kehendak Bersama Negara-negara</a:t>
            </a: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just">
              <a:buFont typeface="Arial" panose="020B0604020202020204" pitchFamily="34" charset="0"/>
              <a:buChar char="•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Menurut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mazhab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internasional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itu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mengikat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bukan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karena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kehendak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negara-negara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secara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sendiri-sendiri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melainkan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karena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kehendak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bersama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negara-negara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itu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tunduk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pada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internasional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</a:p>
          <a:p>
            <a:pPr marL="514350" indent="-514350" algn="just">
              <a:buFont typeface="Arial" panose="020B0604020202020204" pitchFamily="34" charset="0"/>
              <a:buChar char="•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Kehendak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bersama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lebih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tinggi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derajatnya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dibandingkan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kehendak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negara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secara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sendiri-sendiri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algn="just"/>
            <a:endParaRPr lang="en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31884385"/>
      </p:ext>
    </p:extLst>
  </p:cSld>
  <p:clrMapOvr>
    <a:masterClrMapping/>
  </p:clrMapOvr>
  <p:transition spd="slow">
    <p:fade thruBlk="1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Teori Kehendak Bersama Negara-negara</a:t>
            </a: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just">
              <a:buFont typeface="Arial" panose="020B0604020202020204" pitchFamily="34" charset="0"/>
              <a:buChar char="•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Teori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juga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tetap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memiliki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kelemahan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yaitu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</a:t>
            </a:r>
          </a:p>
          <a:p>
            <a:pPr marL="457200" indent="-457200" algn="just">
              <a:buAutoNum type="arabicPeriod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Teori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mampu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memberikan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penjelasan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terhadap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pertanyaan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apabila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negara-negara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dimungkinkan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menarik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persetujuan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terikat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kepada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internasional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secara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sendiri-sendiri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bagaimana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jika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negara-negara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tersebut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melakukannya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bersama-sama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?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Apakah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demikian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berarti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internasional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menjadi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lagi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?</a:t>
            </a:r>
          </a:p>
          <a:p>
            <a:pPr marL="457200" indent="-457200" algn="just">
              <a:buAutoNum type="arabicPeriod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Teori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hanya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menganggap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internasional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itu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hanya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sebagai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perjanjian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antar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negara-negara.</a:t>
            </a:r>
          </a:p>
        </p:txBody>
      </p:sp>
    </p:spTree>
    <p:extLst>
      <p:ext uri="{BB962C8B-B14F-4D97-AF65-F5344CB8AC3E}">
        <p14:creationId xmlns:p14="http://schemas.microsoft.com/office/powerpoint/2010/main" val="3688561090"/>
      </p:ext>
    </p:extLst>
  </p:cSld>
  <p:clrMapOvr>
    <a:masterClrMapping/>
  </p:clrMapOvr>
  <p:transition spd="slow">
    <p:fade thruBlk="1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Teori Wina oleh Hans Kelsen</a:t>
            </a: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just">
              <a:buFont typeface="Arial" panose="020B0604020202020204" pitchFamily="34" charset="0"/>
              <a:buChar char="•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Kelemahan-kelemahan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pada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teori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kehendak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negara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memunculkan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pemikiran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baru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lagi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meletakkan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dasar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mengikat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internasional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itu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pada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kehendak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negara,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melainkan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pada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adanya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norma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kaidah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telah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terlebih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dahulu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514350" indent="-514350" algn="just">
              <a:buFont typeface="Arial" panose="020B0604020202020204" pitchFamily="34" charset="0"/>
              <a:buChar char="•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Menurut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Hans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Kelsen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mengikatnya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kaidah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internasional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didasarkan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oleh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mengikatnya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kaidah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lain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lebih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tinggi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yg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disebut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grundnorm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514350" indent="-514350" algn="just">
              <a:buFont typeface="Arial" panose="020B0604020202020204" pitchFamily="34" charset="0"/>
              <a:buChar char="•"/>
            </a:pPr>
            <a:r>
              <a:rPr lang="pt-BR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Asas </a:t>
            </a:r>
            <a:r>
              <a:rPr lang="pt-BR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Pacta Sunt Servanda </a:t>
            </a:r>
            <a:r>
              <a:rPr lang="pt-BR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sebagai kaidah dasar hukum internasional.</a:t>
            </a:r>
            <a:endParaRPr lang="en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just"/>
            <a:endParaRPr lang="en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3892672"/>
      </p:ext>
    </p:extLst>
  </p:cSld>
  <p:clrMapOvr>
    <a:masterClrMapping/>
  </p:clrMapOvr>
  <p:transition spd="slow">
    <p:fade thruBlk="1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Mazhab Perancis</a:t>
            </a: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just">
              <a:buFont typeface="Arial" panose="020B0604020202020204" pitchFamily="34" charset="0"/>
              <a:buChar char="•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Teori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menghubungkan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kenyataan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hidup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manusia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514350" indent="-514350" algn="just">
              <a:buFont typeface="Arial" panose="020B0604020202020204" pitchFamily="34" charset="0"/>
              <a:buChar char="•"/>
            </a:pP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Dasar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mengikatnya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internasional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terletak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pada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faktor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biologis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sosial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sejarah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kehidupan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manusia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(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fakta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kemasyarakatan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).</a:t>
            </a:r>
          </a:p>
          <a:p>
            <a:pPr marL="514350" indent="-514350" algn="just">
              <a:buFont typeface="Arial" panose="020B0604020202020204" pitchFamily="34" charset="0"/>
              <a:buChar char="•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Artinya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dasar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mengikatnya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internasional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itu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dikembalikan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kepada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sifat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alami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manusia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sebagai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mahluk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sosial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senantiasa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memiliki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hasrat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hidup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bergabung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manusia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lain.</a:t>
            </a:r>
          </a:p>
          <a:p>
            <a:pPr marL="514350" indent="-514350" algn="just">
              <a:buFont typeface="Arial" panose="020B0604020202020204" pitchFamily="34" charset="0"/>
              <a:buChar char="•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Kebutuhan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manusia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juga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dimiliki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oleh negara-negara (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yg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merupakan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kumpulan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manusia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),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sebagaimana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dasar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mengikatnya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setiap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982451503"/>
      </p:ext>
    </p:extLst>
  </p:cSld>
  <p:clrMapOvr>
    <a:masterClrMapping/>
  </p:clrMapOvr>
  <p:transition spd="slow">
    <p:fade thruBlk="1"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b="1"/>
              <a:t>	</a:t>
            </a:r>
          </a:p>
          <a:p>
            <a:endParaRPr lang="en-US" sz="4000" b="1"/>
          </a:p>
          <a:p>
            <a:endParaRPr lang="id-ID" sz="2400" b="1">
              <a:sym typeface="Wingdings" panose="05000000000000000000" pitchFamily="2" charset="2"/>
            </a:endParaRPr>
          </a:p>
          <a:p>
            <a:r>
              <a:rPr lang="id-ID" sz="4000" b="1">
                <a:sym typeface="Wingdings" panose="05000000000000000000" pitchFamily="2" charset="2"/>
              </a:rPr>
              <a:t> </a:t>
            </a:r>
            <a:r>
              <a:rPr lang="en-US" sz="4000" b="1"/>
              <a:t>END</a:t>
            </a:r>
            <a:r>
              <a:rPr lang="id-ID" sz="4000" b="1"/>
              <a:t> </a:t>
            </a:r>
            <a:r>
              <a:rPr lang="id-ID" sz="4000" b="1">
                <a:sym typeface="Wingdings" panose="05000000000000000000" pitchFamily="2" charset="2"/>
              </a:rPr>
              <a:t></a:t>
            </a: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383296963"/>
      </p:ext>
    </p:extLst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052736"/>
            <a:ext cx="8229600" cy="47853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just">
              <a:buFont typeface="Arial" panose="020B0604020202020204" pitchFamily="34" charset="0"/>
              <a:buChar char="•"/>
            </a:pP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Landasan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sosiologis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adalah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masyarakat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Artinya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itu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berlaku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jika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masyarakat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Demikian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pula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halnya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internasional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</a:p>
          <a:p>
            <a:pPr marL="514350" indent="-514350" algn="just">
              <a:buFont typeface="Arial" panose="020B0604020202020204" pitchFamily="34" charset="0"/>
              <a:buChar char="•"/>
            </a:pP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Oleh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karena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itu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membuktikan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berlakunya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internasional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maka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terlebih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dahulu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harus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dibuktikan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adanya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masyarakat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internasional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</a:p>
          <a:p>
            <a:pPr marL="514350" indent="-514350" algn="just">
              <a:buFont typeface="Arial" panose="020B0604020202020204" pitchFamily="34" charset="0"/>
              <a:buChar char="•"/>
            </a:pP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kata lain,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masyarkat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internasional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adalah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landasan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sosiologis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bagi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berlakunya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internasional</a:t>
            </a:r>
            <a:endParaRPr lang="en-ID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95137970"/>
      </p:ext>
    </p:extLst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endParaRPr kumimoji="0" lang="id-ID" sz="24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just">
              <a:buFont typeface="Arial" panose="020B0604020202020204" pitchFamily="34" charset="0"/>
              <a:buChar char="•"/>
            </a:pP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dikatakan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masyarakat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internasional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sejumlah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syarat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harus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dipenuhi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514350" indent="-514350" algn="just">
              <a:buFont typeface="Arial" panose="020B0604020202020204" pitchFamily="34" charset="0"/>
              <a:buChar char="•"/>
            </a:pP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Syarat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materiil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</a:t>
            </a:r>
          </a:p>
          <a:p>
            <a:pPr marL="514350" indent="-514350" algn="just">
              <a:buAutoNum type="alphaLcPeriod"/>
            </a:pP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Adanya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negara-negara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yg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merdeka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berdaulat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;</a:t>
            </a:r>
          </a:p>
          <a:p>
            <a:pPr marL="514350" indent="-514350" algn="just">
              <a:buAutoNum type="alphaLcPeriod"/>
            </a:pP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Adanya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hub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yg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tetap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berkelanjutan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antar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negara-negara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yg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merdeka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berdaulat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tsb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;</a:t>
            </a:r>
          </a:p>
          <a:p>
            <a:pPr marL="514350" indent="-514350" algn="just">
              <a:buAutoNum type="alphaLcPeriod"/>
            </a:pP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Adanya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yg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mengatur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hub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tetap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antar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negara-negara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merdeka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berdaulat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itu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02996214"/>
      </p:ext>
    </p:extLst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just">
              <a:buFont typeface="Arial" panose="020B0604020202020204" pitchFamily="34" charset="0"/>
              <a:buChar char="•"/>
            </a:pP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yarat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non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materiil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yaitu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adanya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kesamaan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asas-asas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</a:p>
          <a:p>
            <a:pPr marL="514350" indent="-514350" algn="just">
              <a:buFont typeface="Arial" panose="020B0604020202020204" pitchFamily="34" charset="0"/>
              <a:buChar char="•"/>
            </a:pP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Meskipun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berbeda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positif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yg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berlaku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 negara masing-masing,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mereka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pasti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mengakui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terikat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oleh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adanya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kesamaan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asas-asas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514350" indent="-514350" algn="just">
              <a:buFont typeface="Arial" panose="020B0604020202020204" pitchFamily="34" charset="0"/>
              <a:buChar char="•"/>
            </a:pP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Inilah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dinamakan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asas-asas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umum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diakui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oleh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bangsa-bangsa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beradab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(</a:t>
            </a:r>
            <a:r>
              <a:rPr lang="en-ID" sz="26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general principles of law recognized by civilized nations)</a:t>
            </a:r>
          </a:p>
        </p:txBody>
      </p:sp>
    </p:spTree>
    <p:extLst>
      <p:ext uri="{BB962C8B-B14F-4D97-AF65-F5344CB8AC3E}">
        <p14:creationId xmlns:p14="http://schemas.microsoft.com/office/powerpoint/2010/main" val="901819562"/>
      </p:ext>
    </p:extLst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just">
              <a:buFont typeface="Arial" panose="020B0604020202020204" pitchFamily="34" charset="0"/>
              <a:buChar char="•"/>
            </a:pP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Masyarakat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internasional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diatur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oleh Hukum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Internasional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adalah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suatu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aturan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ketertiban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terkoordinasi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sejumlah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negara-negara yang masing-masing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telah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merdeka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berdaulat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514350" indent="-514350" algn="just">
              <a:buFont typeface="Arial" panose="020B0604020202020204" pitchFamily="34" charset="0"/>
              <a:buChar char="•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Sehingga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berbeda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halnya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tertib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nasional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(yang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bersifat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subordinasi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),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tertib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internasional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terdapat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Lembaga-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lembaga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disangkutpautkan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pelaksanaannya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462458308"/>
      </p:ext>
    </p:extLst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just">
              <a:buFont typeface="Arial" panose="020B0604020202020204" pitchFamily="34" charset="0"/>
              <a:buChar char="•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sistem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Hukum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Internasional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mempunyai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badan legislative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produk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hukumnya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mengikat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Meskipun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Majelis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Umum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rangka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PBB,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namun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resolusi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PBB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otomatis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mengikat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negara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anggota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514350" indent="-514350" algn="just">
              <a:buFont typeface="Arial" panose="020B0604020202020204" pitchFamily="34" charset="0"/>
              <a:buChar char="•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sistem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Hukum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Internasional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terdapat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kekuasaan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eksekutif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514350" indent="-514350" algn="just">
              <a:buFont typeface="Arial" panose="020B0604020202020204" pitchFamily="34" charset="0"/>
              <a:buChar char="•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sistem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Hukum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Internasional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juga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terdapat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Lembaga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kehakiman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maupun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Lembaga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kepolisian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514350" indent="-514350" algn="just">
              <a:buFont typeface="Arial" panose="020B0604020202020204" pitchFamily="34" charset="0"/>
              <a:buChar char="•"/>
            </a:pP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Lembaga-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lembaga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atas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adalah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lembaga-lembaga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diperlukan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guna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memaksakan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berlakunya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suatu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ketentuan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endParaRPr lang="en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05138022"/>
      </p:ext>
    </p:extLst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052736"/>
            <a:ext cx="8229600" cy="5073427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just">
              <a:buFont typeface="Arial" panose="020B0604020202020204" pitchFamily="34" charset="0"/>
              <a:buChar char="•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Dikarenakan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keadaan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demikianlah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sehingga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beberapa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menyangkal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sifat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mengikat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internasional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seperti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misal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John Austin.</a:t>
            </a:r>
          </a:p>
          <a:p>
            <a:pPr marL="514350" indent="-514350" algn="just">
              <a:buFont typeface="Arial" panose="020B0604020202020204" pitchFamily="34" charset="0"/>
              <a:buChar char="•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Menurutnya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internasional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itu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bukanlah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melainkan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sekadar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aturan-aturan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moral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positif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(</a:t>
            </a:r>
            <a:r>
              <a:rPr lang="en-ID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rules of positive morality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). </a:t>
            </a:r>
          </a:p>
          <a:p>
            <a:pPr marL="514350" indent="-514350" algn="just">
              <a:buFont typeface="Arial" panose="020B0604020202020204" pitchFamily="34" charset="0"/>
              <a:buChar char="•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Namun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pendapat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tsb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terbantahkan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oleh 2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hal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</a:t>
            </a:r>
          </a:p>
          <a:p>
            <a:pPr marL="457200" indent="-457200" algn="just">
              <a:buAutoNum type="arabicPeriod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adanya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badan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pembuat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pembentuk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bukanlah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berarti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Misal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;</a:t>
            </a:r>
          </a:p>
          <a:p>
            <a:pPr marL="457200" indent="-457200" algn="just">
              <a:buAutoNum type="arabicPeriod"/>
            </a:pP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Harus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dibedakan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antara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persoalan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ada-tidaknya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ciri-ciri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efektifnya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adanya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lembaga-lembaga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diasosiasikan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tubuh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internasional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adalah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ciri-ciri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bahwa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internasional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belum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efektif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tetapi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bukan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berarti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bahwa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internasional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itu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</a:t>
            </a:r>
            <a:endParaRPr lang="en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20922463"/>
      </p:ext>
    </p:extLst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endParaRPr lang="en-US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just"/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Jika pada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kenyataannya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internasional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memiliki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lembaga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legislatif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eksekutif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yudisial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maupun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kepolisian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tetapi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pada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kenyataannya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pula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internasional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itu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mengikat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maka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timbul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pertanyaan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US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mengapa</a:t>
            </a:r>
            <a:r>
              <a:rPr lang="en-US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internasional</a:t>
            </a:r>
            <a:r>
              <a:rPr lang="en-US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itu</a:t>
            </a:r>
            <a:r>
              <a:rPr lang="en-US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mengikat</a:t>
            </a:r>
            <a:r>
              <a:rPr lang="en-US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?</a:t>
            </a:r>
            <a:endParaRPr lang="en-ID" sz="24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0091067"/>
      </p:ext>
    </p:extLst>
  </p:cSld>
  <p:clrMapOvr>
    <a:masterClrMapping/>
  </p:clrMapOvr>
  <p:transition spd="slow"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Teori Hukum Alam</a:t>
            </a: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just">
              <a:buFont typeface="Arial" panose="020B0604020202020204" pitchFamily="34" charset="0"/>
              <a:buChar char="•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Menurut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teori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Hukum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Alam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internasional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mengikat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karena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adalah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bagian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‘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alam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’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diterapkan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kehidupan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bangsa-bangsa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514350" indent="-514350" algn="just">
              <a:buFont typeface="Arial" panose="020B0604020202020204" pitchFamily="34" charset="0"/>
              <a:buChar char="•"/>
            </a:pP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Negara-negara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tunduk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terikat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kepada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internasional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karena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internasional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itu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merupakan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bagian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lebih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tinggi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yaitu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‘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alam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’.</a:t>
            </a:r>
          </a:p>
          <a:p>
            <a:pPr marL="514350" indent="-514350" algn="just">
              <a:buFont typeface="Arial" panose="020B0604020202020204" pitchFamily="34" charset="0"/>
              <a:buChar char="•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Konsep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hidup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bermasyarakat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internasional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merupakan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keharusan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diperintahkan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oleh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akal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manusia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514350" indent="-514350" algn="just">
              <a:buFont typeface="Arial" panose="020B0604020202020204" pitchFamily="34" charset="0"/>
              <a:buChar char="•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Teori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alam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meletakkan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dasar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rasionalitas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bagi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pentingnya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hidup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berdampingan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secara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tertib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damai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antarbangsa-bangsa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 dunia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walaupun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mereka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memiliki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asal-usul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keturunan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pandangan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hidup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dan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nilai-nilai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berbeda-beda</a:t>
            </a:r>
            <a:endParaRPr lang="en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6321229"/>
      </p:ext>
    </p:extLst>
  </p:cSld>
  <p:clrMapOvr>
    <a:masterClrMapping/>
  </p:clrMapOvr>
  <p:transition spd="slow">
    <p:fade thruBlk="1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6047</TotalTime>
  <Words>946</Words>
  <Application>Microsoft Office PowerPoint</Application>
  <PresentationFormat>On-screen Show (4:3)</PresentationFormat>
  <Paragraphs>60</Paragraphs>
  <Slides>17</Slides>
  <Notes>16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2" baseType="lpstr">
      <vt:lpstr>Arial</vt:lpstr>
      <vt:lpstr>Calibri</vt:lpstr>
      <vt:lpstr>Cambria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IBI Darmajaya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Dinda Anna Zatika</cp:lastModifiedBy>
  <cp:revision>505</cp:revision>
  <cp:lastPrinted>2017-08-29T02:54:51Z</cp:lastPrinted>
  <dcterms:created xsi:type="dcterms:W3CDTF">2010-04-18T12:06:30Z</dcterms:created>
  <dcterms:modified xsi:type="dcterms:W3CDTF">2024-03-25T22:13:23Z</dcterms:modified>
</cp:coreProperties>
</file>