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7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5" r:id="rId19"/>
    <p:sldId id="276" r:id="rId20"/>
    <p:sldId id="277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934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721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693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70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93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05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92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79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910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83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08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87BB2-DB7A-48C7-BA5F-E7E3AE967B9E}" type="datetimeFigureOut">
              <a:rPr lang="en-ID" smtClean="0"/>
              <a:t>17/10/2023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7A91509-22FD-42F2-8F7E-EF24A59FD8AD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80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BB5CC-643F-14F0-6B91-F7FBF4E80D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SKENARIO USE CASE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718BD-BC5A-ACB0-2851-CBC8B59A23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Pertemuan 4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0080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22" y="210961"/>
            <a:ext cx="9603275" cy="1049235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Pendefinisian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57650-F6BF-3647-2DDE-EF5C89ADC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22" y="976312"/>
            <a:ext cx="5629275" cy="51196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97B749-2B74-3AE0-8407-71F2D6582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76311"/>
            <a:ext cx="5667375" cy="511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97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042" y="932856"/>
            <a:ext cx="9603275" cy="1049235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Pendefinisian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(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lanjutAN</a:t>
            </a:r>
            <a:r>
              <a:rPr lang="en-ID" b="1" dirty="0">
                <a:solidFill>
                  <a:srgbClr val="575757"/>
                </a:solidFill>
                <a:latin typeface="Roboto" panose="02000000000000000000" pitchFamily="2" charset="0"/>
              </a:rPr>
              <a:t>)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21AABF-63E0-5499-C8DC-48637FA22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42" y="2099259"/>
            <a:ext cx="10432565" cy="356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06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26" y="259087"/>
            <a:ext cx="9603275" cy="1049235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Pembuatan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48FBDE-B1E1-61AA-2250-CE89D74F8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26" y="952500"/>
            <a:ext cx="5733784" cy="5079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D59717-BEB9-B1D2-E196-47551903F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121" y="889334"/>
            <a:ext cx="5610225" cy="514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02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62" y="1109319"/>
            <a:ext cx="9603275" cy="1049235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Pembuatan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(LANJUTAN)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5C8B80-E2C4-CC87-679A-449B388AF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662" y="2158554"/>
            <a:ext cx="7670045" cy="38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39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93" y="210961"/>
            <a:ext cx="9603275" cy="1049235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Pembuatan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(LANJUTAN)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A118B3-4F51-9776-3070-5CCB96A91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47" y="966786"/>
            <a:ext cx="5619750" cy="4924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470AB1-B723-2BF4-FEF2-8AB560C4B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771" y="916779"/>
            <a:ext cx="5657850" cy="502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77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93" y="210961"/>
            <a:ext cx="9603275" cy="1049235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Pembuatan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(LANJUTAN)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B6E117-E340-8D7A-DA3A-22FAAF4B1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6" y="1019425"/>
            <a:ext cx="5853864" cy="50605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CFA897-248A-8BF7-AFAC-31C81601E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623" y="1019425"/>
            <a:ext cx="5600700" cy="347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54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93" y="210961"/>
            <a:ext cx="9603275" cy="1049235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Pembuatan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</a:t>
            </a:r>
            <a:r>
              <a:rPr lang="en-ID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(LANJUTAN)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3D4776-0613-C665-696C-A8DA7A5F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93" y="1606466"/>
            <a:ext cx="5949359" cy="41045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ECB62B-49B0-D59C-3B15-34A1F7659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457" y="1606466"/>
            <a:ext cx="5466850" cy="399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0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82" y="1285782"/>
            <a:ext cx="9603275" cy="1049235"/>
          </a:xfrm>
        </p:spPr>
        <p:txBody>
          <a:bodyPr/>
          <a:lstStyle/>
          <a:p>
            <a:r>
              <a:rPr lang="en-US" dirty="0"/>
              <a:t>Contoh : </a:t>
            </a:r>
            <a:r>
              <a:rPr lang="en-US" dirty="0" err="1"/>
              <a:t>Pengambilan</a:t>
            </a:r>
            <a:r>
              <a:rPr lang="en-US" dirty="0"/>
              <a:t> uang di atm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966FD1-144E-1834-6C56-8570632FB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6927" y="2069677"/>
            <a:ext cx="7278146" cy="3144159"/>
          </a:xfrm>
        </p:spPr>
      </p:pic>
    </p:spTree>
    <p:extLst>
      <p:ext uri="{BB962C8B-B14F-4D97-AF65-F5344CB8AC3E}">
        <p14:creationId xmlns:p14="http://schemas.microsoft.com/office/powerpoint/2010/main" val="798073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ADEB34-C32A-8FDC-FC87-F981B5571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122" y="259080"/>
            <a:ext cx="9266958" cy="551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85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48566B-816F-9BB6-F9C4-069224A3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2" y="289560"/>
            <a:ext cx="9344978" cy="554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81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99E3B-54B4-73FB-5506-9AEFAC58A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VS ACTOR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CA44C-EECE-6711-49CF-18B062C6B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Use case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merupakan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fungsionalitas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disediakan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unit-unit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saling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bertukar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pesan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antar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unit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atau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aktor</a:t>
            </a:r>
            <a:endParaRPr lang="en-ID" b="0" i="0" dirty="0">
              <a:solidFill>
                <a:srgbClr val="575757"/>
              </a:solidFill>
              <a:effectLst/>
              <a:latin typeface="Roboto" panose="02000000000000000000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Aktor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orang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atau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system lain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berinteraksi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system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dibuat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jadi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meskipun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simbol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aktor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gambar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orang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tapi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aktor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belum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tentu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merupakan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orang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00032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1097DC-1EF9-F883-9250-7C163086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40" y="281939"/>
            <a:ext cx="8519160" cy="576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51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C9BA-2835-5B22-954D-E3474803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82" y="1285782"/>
            <a:ext cx="9603275" cy="1049235"/>
          </a:xfrm>
        </p:spPr>
        <p:txBody>
          <a:bodyPr/>
          <a:lstStyle/>
          <a:p>
            <a:r>
              <a:rPr lang="en-US" dirty="0"/>
              <a:t>Latihan…..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2EA42-8EE6-56A2-45D4-9425BEA1F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162905" cy="3450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Buat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system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pendaftaran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minat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bakat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di IIB Darmajaya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berdasarkan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diagram yang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sudah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anda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buat.</a:t>
            </a:r>
          </a:p>
          <a:p>
            <a:pPr marL="0" indent="0" algn="just">
              <a:buNone/>
            </a:pPr>
            <a:endParaRPr lang="en-ID" sz="2500" dirty="0">
              <a:solidFill>
                <a:srgbClr val="575757"/>
              </a:solidFill>
              <a:latin typeface="Roboto" panose="02000000000000000000" pitchFamily="2" charset="0"/>
            </a:endParaRPr>
          </a:p>
          <a:p>
            <a:pPr marL="0" indent="0" algn="just">
              <a:buNone/>
            </a:pPr>
            <a:endParaRPr lang="en-ID" sz="2500" dirty="0"/>
          </a:p>
        </p:txBody>
      </p:sp>
    </p:spTree>
    <p:extLst>
      <p:ext uri="{BB962C8B-B14F-4D97-AF65-F5344CB8AC3E}">
        <p14:creationId xmlns:p14="http://schemas.microsoft.com/office/powerpoint/2010/main" val="352009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FAF16-C848-7FB4-6E92-2234221C9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Use Case </a:t>
            </a:r>
            <a:r>
              <a:rPr lang="en-ID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Skenario</a:t>
            </a:r>
            <a:br>
              <a:rPr lang="en-ID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85438-EAE6-DB69-613D-0E0B19BD7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Setiap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diagram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dilengkapi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/ use case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alur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jalannya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proses use case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sisi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aktor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dan system.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Berikut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format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tabel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case.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076F71-8E6A-7F68-F6FA-BA0BE6036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430" y="3302167"/>
            <a:ext cx="9566424" cy="255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55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A018F-5926-1C7B-2DC1-AFEDA310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Perbedaan</a:t>
            </a:r>
            <a:r>
              <a:rPr lang="en-US" sz="3600" dirty="0"/>
              <a:t> </a:t>
            </a:r>
            <a:r>
              <a:rPr lang="en-US" sz="3600" dirty="0" err="1"/>
              <a:t>sKenario</a:t>
            </a:r>
            <a:r>
              <a:rPr lang="en-US" sz="3600" dirty="0"/>
              <a:t> normal &amp; </a:t>
            </a:r>
            <a:r>
              <a:rPr lang="en-US" sz="3600" dirty="0" err="1"/>
              <a:t>sKenario</a:t>
            </a:r>
            <a:r>
              <a:rPr lang="en-US" sz="3600" dirty="0"/>
              <a:t> </a:t>
            </a:r>
            <a:r>
              <a:rPr lang="en-US" sz="3600" dirty="0" err="1"/>
              <a:t>alternatif</a:t>
            </a:r>
            <a:endParaRPr lang="en-ID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62784-00EE-033A-8A39-336D7BD9F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098737" cy="3823594"/>
          </a:xfrm>
        </p:spPr>
        <p:txBody>
          <a:bodyPr>
            <a:noAutofit/>
          </a:bodyPr>
          <a:lstStyle/>
          <a:p>
            <a:r>
              <a:rPr lang="en-ID" sz="2800" b="0" i="0" u="sng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800" b="0" i="0" u="sng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normal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bila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system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berjalan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normal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tanpa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terjadi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kesalahan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atau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error. </a:t>
            </a:r>
          </a:p>
          <a:p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Sedangkan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u="sng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800" b="0" i="0" u="sng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u="sng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alternatif</a:t>
            </a:r>
            <a:r>
              <a:rPr lang="en-ID" sz="2800" b="0" i="0" u="sng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bila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system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tidak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berjalan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normal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atau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mengalami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error.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normal dan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alternatif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berjumlah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lebih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satu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 Alur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inilah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nantinya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menjadi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landasan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pembuatan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sequence diagram / diagram </a:t>
            </a:r>
            <a:r>
              <a:rPr lang="en-ID" sz="28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sekuen</a:t>
            </a:r>
            <a:r>
              <a:rPr lang="en-ID" sz="28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</a:t>
            </a:r>
            <a:br>
              <a:rPr lang="en-ID" sz="2800" dirty="0"/>
            </a:b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327430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67A58-DFCD-E37E-9D31-8600F29D1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b="1" u="sng" dirty="0"/>
              <a:t>Contoh</a:t>
            </a:r>
            <a:r>
              <a:rPr lang="en-US" dirty="0"/>
              <a:t>  : </a:t>
            </a:r>
            <a:br>
              <a:rPr lang="en-US" dirty="0"/>
            </a:b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Informasi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Manajemen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Perpustakaan</a:t>
            </a:r>
            <a:b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</a:b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5B8EC-E827-5DB3-C288-713421B3E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informasi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manajemen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perpustakaan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sebuah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informasi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mengelola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informasi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diperlukan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sebuah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perpustakaan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meliputi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pengelolaan</a:t>
            </a:r>
            <a:r>
              <a:rPr lang="en-ID" sz="2500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pengelolaan</a:t>
            </a:r>
            <a:r>
              <a:rPr lang="en-ID" sz="2500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pengelolaan</a:t>
            </a:r>
            <a:r>
              <a:rPr lang="en-ID" sz="2500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petugas</a:t>
            </a:r>
            <a:r>
              <a:rPr lang="en-ID" sz="2500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pengelolaan</a:t>
            </a:r>
            <a:r>
              <a:rPr lang="en-ID" sz="2500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peminjaman</a:t>
            </a:r>
            <a:r>
              <a:rPr lang="en-ID" sz="2500" b="1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1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Aturan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perpustakaan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harus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dipenuhi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pada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sistem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informasi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manajemen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perpustakaan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dimodelkan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berikut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:</a:t>
            </a:r>
            <a:endParaRPr lang="en-ID" sz="2500" dirty="0"/>
          </a:p>
        </p:txBody>
      </p:sp>
    </p:spTree>
    <p:extLst>
      <p:ext uri="{BB962C8B-B14F-4D97-AF65-F5344CB8AC3E}">
        <p14:creationId xmlns:p14="http://schemas.microsoft.com/office/powerpoint/2010/main" val="29530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4E310-5B99-1108-2934-E537A751F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37" y="491732"/>
            <a:ext cx="10932926" cy="5636352"/>
          </a:xfrm>
        </p:spPr>
        <p:txBody>
          <a:bodyPr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memiliki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lebih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pengarang</a:t>
            </a:r>
            <a:endParaRPr lang="en-ID" b="0" i="0" dirty="0">
              <a:solidFill>
                <a:srgbClr val="575757"/>
              </a:solidFill>
              <a:effectLst/>
              <a:latin typeface="Roboto" panose="02000000000000000000" pitchFamily="2" charset="0"/>
            </a:endParaRPr>
          </a:p>
          <a:p>
            <a:pPr algn="just">
              <a:buFont typeface="+mj-lt"/>
              <a:buAutoNum type="arabicPeriod"/>
            </a:pP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meminjam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lebih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buku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)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waktu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waktu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bersamaan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pPr algn="just">
              <a:buFont typeface="+mj-lt"/>
              <a:buAutoNum type="arabicPeriod"/>
            </a:pP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memiliki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lebih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nomor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telepon</a:t>
            </a:r>
            <a:endParaRPr lang="en-ID" b="0" i="0" dirty="0">
              <a:solidFill>
                <a:srgbClr val="575757"/>
              </a:solidFill>
              <a:effectLst/>
              <a:latin typeface="Roboto" panose="02000000000000000000" pitchFamily="2" charset="0"/>
            </a:endParaRPr>
          </a:p>
          <a:p>
            <a:pPr algn="just">
              <a:buFont typeface="+mj-lt"/>
              <a:buAutoNum type="arabicPeriod"/>
            </a:pP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mengembalikan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dipinjam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tidak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waktu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bersamaan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meskipun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pustaka-pustaka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tersebut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dipinjam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pada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waktu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bersamaan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Pengunjung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bukan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diperbolehkan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mencari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data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ingin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dibacanya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Pengunjung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bukan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tidak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diperbolehkan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meminjam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Proses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pendaftaran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peminjaman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dilakukan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oleh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petugas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perpustakaan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pengunjung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melakukan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pencarian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Satu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pustaka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disimpan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satu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data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id yang </a:t>
            </a:r>
            <a:r>
              <a:rPr lang="en-ID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unik</a:t>
            </a:r>
            <a:endParaRPr lang="en-ID" b="0" i="0" dirty="0">
              <a:solidFill>
                <a:srgbClr val="575757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48078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62E78-AA99-97CF-059C-74DCA6783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162905" cy="345061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menyelesaikan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studi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kasus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diatas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menjadi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sebuah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diagram,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umumnya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terdapat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4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tahapan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harus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dilalui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yaitu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:</a:t>
            </a:r>
          </a:p>
          <a:p>
            <a:pPr marL="0" indent="0" algn="just">
              <a:buNone/>
            </a:pPr>
            <a:br>
              <a:rPr lang="en-ID" sz="2500" dirty="0"/>
            </a:br>
            <a:r>
              <a:rPr lang="en-ID" sz="2500" dirty="0"/>
              <a:t>1. 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Pendefinisian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Aktor</a:t>
            </a:r>
            <a:endParaRPr lang="en-ID" sz="2500" b="0" i="0" dirty="0">
              <a:solidFill>
                <a:srgbClr val="575757"/>
              </a:solidFill>
              <a:effectLst/>
              <a:latin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en-ID" sz="2500" dirty="0">
                <a:solidFill>
                  <a:srgbClr val="575757"/>
                </a:solidFill>
                <a:latin typeface="Roboto" panose="02000000000000000000" pitchFamily="2" charset="0"/>
              </a:rPr>
              <a:t>2.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Pendefinisian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</a:t>
            </a:r>
          </a:p>
          <a:p>
            <a:pPr marL="0" indent="0" algn="just">
              <a:buNone/>
            </a:pPr>
            <a:r>
              <a:rPr lang="en-ID" sz="2500" dirty="0">
                <a:solidFill>
                  <a:srgbClr val="575757"/>
                </a:solidFill>
                <a:latin typeface="Roboto" panose="02000000000000000000" pitchFamily="2" charset="0"/>
              </a:rPr>
              <a:t>3.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Pembuatan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Skenario</a:t>
            </a:r>
            <a:endParaRPr lang="en-ID" sz="2500" b="0" i="0" dirty="0">
              <a:solidFill>
                <a:srgbClr val="575757"/>
              </a:solidFill>
              <a:effectLst/>
              <a:latin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en-ID" sz="2500" dirty="0">
                <a:solidFill>
                  <a:srgbClr val="575757"/>
                </a:solidFill>
                <a:latin typeface="Roboto" panose="02000000000000000000" pitchFamily="2" charset="0"/>
              </a:rPr>
              <a:t>4. </a:t>
            </a:r>
            <a:r>
              <a:rPr lang="en-ID" sz="2500" b="0" i="0" dirty="0" err="1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Menggambarkan</a:t>
            </a:r>
            <a:r>
              <a:rPr lang="en-ID" sz="2500" b="0" i="0" dirty="0">
                <a:solidFill>
                  <a:srgbClr val="575757"/>
                </a:solidFill>
                <a:effectLst/>
                <a:latin typeface="Roboto" panose="02000000000000000000" pitchFamily="2" charset="0"/>
              </a:rPr>
              <a:t> Use Case Diagram</a:t>
            </a:r>
          </a:p>
          <a:p>
            <a:endParaRPr lang="en-ID" sz="2500" dirty="0"/>
          </a:p>
        </p:txBody>
      </p:sp>
    </p:spTree>
    <p:extLst>
      <p:ext uri="{BB962C8B-B14F-4D97-AF65-F5344CB8AC3E}">
        <p14:creationId xmlns:p14="http://schemas.microsoft.com/office/powerpoint/2010/main" val="3792963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5A8FC-1778-E94C-1DD1-AEB7A344C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diagram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51469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5A8FC-1778-E94C-1DD1-AEB7A344C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Pendefinisian</a:t>
            </a:r>
            <a:r>
              <a:rPr lang="en-US" dirty="0"/>
              <a:t> </a:t>
            </a:r>
            <a:r>
              <a:rPr lang="en-US" dirty="0" err="1"/>
              <a:t>aktor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3C7458-AF00-B8A1-F15B-B922083B0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2063469"/>
            <a:ext cx="9745810" cy="3689840"/>
          </a:xfrm>
        </p:spPr>
      </p:pic>
    </p:spTree>
    <p:extLst>
      <p:ext uri="{BB962C8B-B14F-4D97-AF65-F5344CB8AC3E}">
        <p14:creationId xmlns:p14="http://schemas.microsoft.com/office/powerpoint/2010/main" val="142089532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111</TotalTime>
  <Words>448</Words>
  <Application>Microsoft Office PowerPoint</Application>
  <PresentationFormat>Widescreen</PresentationFormat>
  <Paragraphs>38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Gill Sans MT</vt:lpstr>
      <vt:lpstr>Roboto</vt:lpstr>
      <vt:lpstr>Gallery</vt:lpstr>
      <vt:lpstr>SKENARIO USE CASE</vt:lpstr>
      <vt:lpstr>USE CASE VS ACTOR</vt:lpstr>
      <vt:lpstr>Use Case Skenario </vt:lpstr>
      <vt:lpstr>Perbedaan sKenario normal &amp; sKenario alternatif</vt:lpstr>
      <vt:lpstr>Contoh  :  Sistem Informasi Manajemen Perpustakaan  </vt:lpstr>
      <vt:lpstr>PowerPoint Presentation</vt:lpstr>
      <vt:lpstr>PowerPoint Presentation</vt:lpstr>
      <vt:lpstr>Use case diagram</vt:lpstr>
      <vt:lpstr>1. Pendefinisian aktor</vt:lpstr>
      <vt:lpstr>2. Pendefinisian Use Case</vt:lpstr>
      <vt:lpstr>2. Pendefinisian Use Case (lanjutAN)</vt:lpstr>
      <vt:lpstr>3. Pembuatan Use Case Skenario</vt:lpstr>
      <vt:lpstr>3. Pembuatan Use Case Skenario (LANJUTAN)</vt:lpstr>
      <vt:lpstr>3. Pembuatan Use Case Skenario (LANJUTAN)</vt:lpstr>
      <vt:lpstr>3. Pembuatan Use Case Skenario (LANJUTAN)</vt:lpstr>
      <vt:lpstr>3. Pembuatan Use Case Skenario (LANJUTAN)</vt:lpstr>
      <vt:lpstr>Contoh : Pengambilan uang di atm</vt:lpstr>
      <vt:lpstr>PowerPoint Presentation</vt:lpstr>
      <vt:lpstr>PowerPoint Presentation</vt:lpstr>
      <vt:lpstr>PowerPoint Presentation</vt:lpstr>
      <vt:lpstr>Latihan…..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SKENARIO USE CASE</dc:title>
  <dc:creator>Halimah Darmajaya</dc:creator>
  <cp:lastModifiedBy>Halimah Darmajaya</cp:lastModifiedBy>
  <cp:revision>10</cp:revision>
  <dcterms:created xsi:type="dcterms:W3CDTF">2023-10-16T14:11:11Z</dcterms:created>
  <dcterms:modified xsi:type="dcterms:W3CDTF">2023-10-17T01:44:07Z</dcterms:modified>
</cp:coreProperties>
</file>