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0" r:id="rId10"/>
  </p:sldIdLst>
  <p:sldSz cx="9144000" cy="6858000" type="screen4x3"/>
  <p:notesSz cx="7045325" cy="934561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0" autoAdjust="0"/>
  </p:normalViewPr>
  <p:slideViewPr>
    <p:cSldViewPr>
      <p:cViewPr varScale="1">
        <p:scale>
          <a:sx n="52" d="100"/>
          <a:sy n="52" d="100"/>
        </p:scale>
        <p:origin x="16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PAR23128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Pemasaran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PAR23128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Pemasaran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Pengantar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Implementasi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Kegiatan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Pemasaran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Harga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sangat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keuntungan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produk-produk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dijual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Selain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pentapan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Keputusan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pengunjung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92696"/>
            <a:ext cx="8229600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Mengesampingkan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Tindakan-Tindakan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profit Ketika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sedang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pasar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menguntungkan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memaksimumkan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profit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periode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membangun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pangsa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pasar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penjualan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haga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awal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disini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memposisikan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jasa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eksklusif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464162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92696"/>
            <a:ext cx="8229600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menyampaikan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perjalanan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aupun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kunjungi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tertarik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sampai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Tindakan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mengunjungi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66243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92696"/>
            <a:ext cx="8229600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Adapun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tiga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pPr marL="457200" indent="-457200" algn="l">
              <a:buAutoNum type="arabicPeriod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komunikator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receiver (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penerima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komunikator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menyampaikan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Message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berupa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channel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media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saluran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51571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92696"/>
            <a:ext cx="8229600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Perlunya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buat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“</a:t>
            </a:r>
            <a:r>
              <a:rPr lang="en-US" sz="23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promotion materials”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di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keinginan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“</a:t>
            </a:r>
            <a:r>
              <a:rPr lang="en-US" sz="23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potential consumers”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diharapkan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berkunjung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Keberhasilan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perhotelan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tersampaikannya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perhotelan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calon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konsumen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48151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92696"/>
            <a:ext cx="8229600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3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6BB24688-F87D-D191-1A09-E2A87A058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11560" y="1772816"/>
            <a:ext cx="3250704" cy="2031690"/>
          </a:xfrm>
          <a:prstGeom prst="rect">
            <a:avLst/>
          </a:prstGeom>
        </p:spPr>
      </p:pic>
      <p:pic>
        <p:nvPicPr>
          <p:cNvPr id="6" name="Picture 5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9ADBA31A-AF08-DF79-2B00-A2B7A24AF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76244" y="3971851"/>
            <a:ext cx="3250704" cy="203169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33A618-1132-7569-922E-C9E0C01FE985}"/>
              </a:ext>
            </a:extLst>
          </p:cNvPr>
          <p:cNvSpPr txBox="1">
            <a:spLocks/>
          </p:cNvSpPr>
          <p:nvPr/>
        </p:nvSpPr>
        <p:spPr>
          <a:xfrm>
            <a:off x="4016623" y="1772816"/>
            <a:ext cx="4850067" cy="203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Advertising</a:t>
            </a:r>
          </a:p>
          <a:p>
            <a:pPr algn="l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disebut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periklanan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di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tawarkan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calon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pengunjung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3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CBD50F-9D62-B9D9-7DAF-DCD2F69683C8}"/>
              </a:ext>
            </a:extLst>
          </p:cNvPr>
          <p:cNvSpPr txBox="1">
            <a:spLocks/>
          </p:cNvSpPr>
          <p:nvPr/>
        </p:nvSpPr>
        <p:spPr>
          <a:xfrm>
            <a:off x="4016623" y="3949489"/>
            <a:ext cx="4850067" cy="203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Sales promotion</a:t>
            </a:r>
          </a:p>
          <a:p>
            <a:pPr algn="l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Brosur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pameran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demonstrasi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2038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92696"/>
            <a:ext cx="8229600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3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33A618-1132-7569-922E-C9E0C01FE985}"/>
              </a:ext>
            </a:extLst>
          </p:cNvPr>
          <p:cNvSpPr txBox="1">
            <a:spLocks/>
          </p:cNvSpPr>
          <p:nvPr/>
        </p:nvSpPr>
        <p:spPr>
          <a:xfrm>
            <a:off x="4016623" y="1772816"/>
            <a:ext cx="4850067" cy="203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Personal Selling</a:t>
            </a:r>
          </a:p>
          <a:p>
            <a:pPr algn="l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disebut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penjualan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tatap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muka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3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CBD50F-9D62-B9D9-7DAF-DCD2F69683C8}"/>
              </a:ext>
            </a:extLst>
          </p:cNvPr>
          <p:cNvSpPr txBox="1">
            <a:spLocks/>
          </p:cNvSpPr>
          <p:nvPr/>
        </p:nvSpPr>
        <p:spPr>
          <a:xfrm>
            <a:off x="4016623" y="3949489"/>
            <a:ext cx="4850067" cy="203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 Relation</a:t>
            </a:r>
          </a:p>
          <a:p>
            <a:pPr marL="342900" indent="-342900" algn="l">
              <a:buFontTx/>
              <a:buChar char="-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Event</a:t>
            </a:r>
          </a:p>
          <a:p>
            <a:pPr marL="342900" indent="-342900" algn="l">
              <a:buFontTx/>
              <a:buChar char="-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Exhibitions/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pameran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Sponsor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n-US" sz="230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acara</a:t>
            </a:r>
          </a:p>
        </p:txBody>
      </p:sp>
      <p:pic>
        <p:nvPicPr>
          <p:cNvPr id="5" name="Picture 4" descr="A group of people discussing something&#10;&#10;Description automatically generated">
            <a:extLst>
              <a:ext uri="{FF2B5EF4-FFF2-40B4-BE49-F238E27FC236}">
                <a16:creationId xmlns:a16="http://schemas.microsoft.com/office/drawing/2014/main" id="{D09D966B-DE6E-B8AF-5B3E-FF691013F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6" b="48950"/>
          <a:stretch/>
        </p:blipFill>
        <p:spPr>
          <a:xfrm>
            <a:off x="821530" y="1628800"/>
            <a:ext cx="3012693" cy="2031690"/>
          </a:xfrm>
          <a:prstGeom prst="rect">
            <a:avLst/>
          </a:prstGeom>
        </p:spPr>
      </p:pic>
      <p:pic>
        <p:nvPicPr>
          <p:cNvPr id="10" name="Picture 9" descr="A group of people discussing something&#10;&#10;Description automatically generated">
            <a:extLst>
              <a:ext uri="{FF2B5EF4-FFF2-40B4-BE49-F238E27FC236}">
                <a16:creationId xmlns:a16="http://schemas.microsoft.com/office/drawing/2014/main" id="{0457120B-652D-CC9D-EDC8-A89B7A9B3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r="5376"/>
          <a:stretch/>
        </p:blipFill>
        <p:spPr>
          <a:xfrm>
            <a:off x="795826" y="3805542"/>
            <a:ext cx="3046491" cy="19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186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15697</TotalTime>
  <Words>314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479</cp:revision>
  <cp:lastPrinted>2017-08-29T02:54:51Z</cp:lastPrinted>
  <dcterms:created xsi:type="dcterms:W3CDTF">2010-04-18T12:06:30Z</dcterms:created>
  <dcterms:modified xsi:type="dcterms:W3CDTF">2024-08-08T02:11:04Z</dcterms:modified>
</cp:coreProperties>
</file>