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325" r:id="rId3"/>
    <p:sldId id="358" r:id="rId4"/>
    <p:sldId id="367" r:id="rId5"/>
    <p:sldId id="369" r:id="rId6"/>
    <p:sldId id="378" r:id="rId7"/>
    <p:sldId id="383" r:id="rId8"/>
    <p:sldId id="385" r:id="rId9"/>
    <p:sldId id="384" r:id="rId10"/>
    <p:sldId id="386" r:id="rId11"/>
    <p:sldId id="387" r:id="rId12"/>
    <p:sldId id="370" r:id="rId13"/>
    <p:sldId id="379" r:id="rId14"/>
    <p:sldId id="388" r:id="rId15"/>
    <p:sldId id="380" r:id="rId16"/>
    <p:sldId id="371" r:id="rId17"/>
    <p:sldId id="360" r:id="rId18"/>
    <p:sldId id="372" r:id="rId19"/>
    <p:sldId id="382" r:id="rId20"/>
    <p:sldId id="373" r:id="rId21"/>
    <p:sldId id="353" r:id="rId22"/>
    <p:sldId id="389" r:id="rId23"/>
    <p:sldId id="300" r:id="rId24"/>
  </p:sldIdLst>
  <p:sldSz cx="9144000" cy="6858000" type="screen4x3"/>
  <p:notesSz cx="7045325" cy="9345613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6" autoAdjust="0"/>
    <p:restoredTop sz="94580" autoAdjust="0"/>
  </p:normalViewPr>
  <p:slideViewPr>
    <p:cSldViewPr>
      <p:cViewPr varScale="1">
        <p:scale>
          <a:sx n="45" d="100"/>
          <a:sy n="45" d="100"/>
        </p:scale>
        <p:origin x="232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4330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1354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832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Biasa</a:t>
            </a:r>
            <a:r>
              <a:rPr lang="en-US" dirty="0"/>
              <a:t>: Banding, </a:t>
            </a:r>
            <a:r>
              <a:rPr lang="en-US" dirty="0" err="1"/>
              <a:t>Verzet</a:t>
            </a:r>
            <a:endParaRPr lang="en-US" dirty="0"/>
          </a:p>
          <a:p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Biasa</a:t>
            </a:r>
            <a:r>
              <a:rPr lang="en-US" dirty="0"/>
              <a:t>: </a:t>
            </a:r>
            <a:r>
              <a:rPr lang="en-US" dirty="0" err="1"/>
              <a:t>Kasasi</a:t>
            </a:r>
            <a:r>
              <a:rPr lang="en-US" dirty="0"/>
              <a:t>, PK</a:t>
            </a:r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020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Biasa</a:t>
            </a:r>
            <a:r>
              <a:rPr lang="en-US" dirty="0"/>
              <a:t>: Banding, </a:t>
            </a:r>
            <a:r>
              <a:rPr lang="en-US" dirty="0" err="1"/>
              <a:t>Verzet</a:t>
            </a:r>
            <a:endParaRPr lang="en-US" dirty="0"/>
          </a:p>
          <a:p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Biasa</a:t>
            </a:r>
            <a:r>
              <a:rPr lang="en-US" dirty="0"/>
              <a:t>: </a:t>
            </a:r>
            <a:r>
              <a:rPr lang="en-US" dirty="0" err="1"/>
              <a:t>Kasasi</a:t>
            </a:r>
            <a:r>
              <a:rPr lang="en-US" dirty="0"/>
              <a:t>, PK</a:t>
            </a:r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8066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2686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1574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1319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2735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204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505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9165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8069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811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4132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4101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8448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59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3114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0418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698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HKB24418: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ACARA PERDATA – PUTUSAN HAKIM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HKB24418: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ACARA PERDATA – PUTUSAN HAKIM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PUTUSAN HAKIM</a:t>
            </a:r>
            <a:endParaRPr lang="id-ID" sz="36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</a:t>
            </a:r>
            <a:r>
              <a:rPr lang="en-US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7</a:t>
            </a:r>
            <a:endParaRPr lang="en-US" sz="32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Putusan Berdasarkan Kehadiran Para Pihak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Putusan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Verstek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dijatuhkan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tanpa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kehadiran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tergugat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Putusan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Contradictoir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dijatuhkan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setelah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kedua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pihak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hadir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berperkara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01872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Putusan Berdasarkan Permintaan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Putusan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Grosse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fi-FI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salinan otentik yang mempunyai kekuatan eksekutorial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Putusan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Provisi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fi-FI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putusan sementara untuk mengatasi keadaan mendesak.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465435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Putusan Tidak Sah atau Cacat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demi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dimintakan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pembatalan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Font typeface="+mj-lt"/>
              <a:buAutoNum type="alphaL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Bertentangan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lphaL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</a:t>
            </a:r>
            <a:r>
              <a:rPr lang="es-E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engandung</a:t>
            </a:r>
            <a:r>
              <a:rPr lang="es-E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s-E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penipuan</a:t>
            </a:r>
            <a:r>
              <a:rPr lang="es-E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s-E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kecurangan</a:t>
            </a:r>
            <a:r>
              <a:rPr lang="es-E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s-E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rekayasa</a:t>
            </a:r>
            <a:r>
              <a:rPr lang="es-E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s-E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14350" indent="-514350" algn="l">
              <a:buFont typeface="+mj-lt"/>
              <a:buAutoNum type="alphaLcPeriod"/>
            </a:pP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 prosedur formal yang substantif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053470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Upaya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231830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Sistematika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233259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Kepala Putusan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Judul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“PUTUSAN”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Nomor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“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Nomor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123/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Pdt.G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/2024/PN.JKT”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Frasa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Pembuka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“DEMI KEADILAN BERDASARKAN KETUHANAN YANG MAHA ESA”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pernyataan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konstitusional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moral.</a:t>
            </a:r>
          </a:p>
        </p:txBody>
      </p:sp>
    </p:spTree>
    <p:extLst>
      <p:ext uri="{BB962C8B-B14F-4D97-AF65-F5344CB8AC3E}">
        <p14:creationId xmlns:p14="http://schemas.microsoft.com/office/powerpoint/2010/main" val="743124116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Identitas Para Pihak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Menjelaskan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lengkap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pekerjaan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pekerjaan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turut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juga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dicantumkan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Cth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Budi Kurniawan,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45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pekerjaan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wiraswasta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beralamat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Jl. Merdeka No. 10, Jakarta.</a:t>
            </a:r>
          </a:p>
        </p:txBody>
      </p:sp>
    </p:spTree>
    <p:extLst>
      <p:ext uri="{BB962C8B-B14F-4D97-AF65-F5344CB8AC3E}">
        <p14:creationId xmlns:p14="http://schemas.microsoft.com/office/powerpoint/2010/main" val="2368630226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Posita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 ini menguraikan: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 Penggugat, apa yang diminta dan alasan-alasannya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sanggahan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bantahan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dalil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Replik dan Duplik, jika ada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Kesimpulan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menjelaskan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argumentasi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persidangan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240257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Pertimbangan Hukum (Considerans)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terpenting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menjelaskan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Fakta-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terbukti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persidangan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Penilaian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saksi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dll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(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perundang-undangan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yurisprudensi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doktrin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Logika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menarik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kesimpulan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Cth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P-1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hingga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P-4 dan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keterangan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saksi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S-1,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majelis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berpendapat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dalil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terbukti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3418967308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Amar Putusan (Dictum)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penutup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final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ditulis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bahasa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tegas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jelas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Biasanya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Menerima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menolak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Mengabulkan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seluruhnya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Membebankan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Perintah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eksekusi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383464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pernyataan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hakim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pejabat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wewenang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mengadili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dituangkan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diucapkan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terbuka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guna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menyelesaikan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5137970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Cth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Amar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“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Mengabulkan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.”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“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Menyatakan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10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Januari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2024.”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“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membayar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Rp100.000.000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.”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“</a:t>
            </a: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Membebankan biaya perkara kepada Tergugat.”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560794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sv-SE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Penutup </a:t>
            </a:r>
            <a:endParaRPr kumimoji="0" lang="id-ID" sz="33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dibacakan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hakim (hakim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ketua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anggota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 dan tanda tangan panitera</a:t>
            </a:r>
          </a:p>
          <a:p>
            <a:pPr algn="l"/>
            <a:endParaRPr lang="sv-SE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Cth:</a:t>
            </a:r>
          </a:p>
          <a:p>
            <a:pPr algn="l"/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Dibacakan dalam sidang terbuka untuk umum pada hari Senin tanggal 17 Maret 2025 oleh Majelis Hakim Pengadilan Negeri Jakarta...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Arial" panose="020B0604020202020204" pitchFamily="34" charset="0"/>
              <a:buChar char="•"/>
            </a:pP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659366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sv-SE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Catatan Tambahan (Jika ada)</a:t>
            </a:r>
            <a:endParaRPr kumimoji="0" lang="id-ID" sz="33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diucapkan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kehadiran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dicatat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verstek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mengandung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dissenting opinion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salah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hakim),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terpisah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Bila putusan bersifat provisi atau interlocutoir, disebutkan tujuannya secara eksplisit</a:t>
            </a:r>
          </a:p>
        </p:txBody>
      </p:sp>
    </p:spTree>
    <p:extLst>
      <p:ext uri="{BB962C8B-B14F-4D97-AF65-F5344CB8AC3E}">
        <p14:creationId xmlns:p14="http://schemas.microsoft.com/office/powerpoint/2010/main" val="2003673917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Tujuan Putusan Hakim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Menyelesaikan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pihak-pihak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kepastian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Menegakkan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(law enforcement).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efek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edukasi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421000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Ciri-ciri Putusan Hakim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badan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peradilan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berwenang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sistematika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factual dan legal reasoning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Dibacakan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terbuka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kecuali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upaya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41011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Karakter Hukum dari Putusan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Kekuatan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pt-BR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Mengikat para pihak dalam perkara (</a:t>
            </a:r>
            <a:r>
              <a:rPr lang="pt-BR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res judicata</a:t>
            </a:r>
            <a:r>
              <a:rPr lang="pt-BR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Kekuatan Pembuktian</a:t>
            </a:r>
            <a:r>
              <a:rPr lang="pt-BR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 </a:t>
            </a: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Menjadi bukti bahwa perkara tersebut pernah diadili dan diputus.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sv-SE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Kekuatan Eksekutorial </a:t>
            </a: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Dapat dijalankan secara paksa apabila pihak yang kalah tidak menjalankan isi putusan secara sukarela.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21891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Syarat Sah Putusan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Dibacakan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terbuka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fi-FI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Ditandatangani oleh majelis hakim dan panitera</a:t>
            </a:r>
          </a:p>
          <a:p>
            <a:pPr marL="514350" indent="-514350" algn="l">
              <a:buFont typeface="+mj-lt"/>
              <a:buAutoNum type="arabicPeriod"/>
            </a:pP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 alat bukti yang sah dan sesuai prosedur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wajar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67157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Jenis-jenis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endParaRPr lang="en-US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5215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Putusan Berdasarkan Sifatnya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Sela (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Interlocutoir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belum mengakhiri perkara, misalnya putusan tentang pembuktian.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Putusan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Akhir (Final)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mengakhiri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pemeriksaan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perkara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menyelesaikan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pokok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sengketa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Putusan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Deklaratif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Menyatakan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status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tertentu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misalnya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menyatakan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perjanjian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957508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Putusan Berdasarkan Sifatnya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Putusan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Konstitutif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Mengubah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hubungan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menciptakan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keadaan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baru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misalnya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membatalkan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perkawinan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Putusan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Kondemnatoir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Memerintahkan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sesuatu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misalnya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membayar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sejumlah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uang,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menyerahkan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barang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695960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8449</TotalTime>
  <Words>830</Words>
  <Application>Microsoft Office PowerPoint</Application>
  <PresentationFormat>On-screen Show (4:3)</PresentationFormat>
  <Paragraphs>113</Paragraphs>
  <Slides>23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520</cp:revision>
  <cp:lastPrinted>2017-08-29T02:54:51Z</cp:lastPrinted>
  <dcterms:created xsi:type="dcterms:W3CDTF">2010-04-18T12:06:30Z</dcterms:created>
  <dcterms:modified xsi:type="dcterms:W3CDTF">2025-04-21T05:34:34Z</dcterms:modified>
</cp:coreProperties>
</file>