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Pengantar Analisis Data Penelitian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Mata Kuliah: Analisis Data Penelitian</a:t>
            </a:r>
          </a:p>
          <a:p>
            <a:r>
              <a:t>Dosen Pengampu: [Nama Dosen]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Apa Itu Analisis Data Penelitian?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Analisis data penelitian adalah proses mengolah, menafsirkan, dan menyajikan data penelitian untuk menjawab pertanyaan atau hipotesis yang diajukan.</a:t>
            </a:r>
          </a:p>
          <a:p/>
          <a:p>
            <a:r>
              <a:t>Langkah utama:</a:t>
            </a:r>
          </a:p>
          <a:p>
            <a:r>
              <a:t>1. Mengumpulkan data</a:t>
            </a:r>
          </a:p>
          <a:p>
            <a:r>
              <a:t>2. Mengolah data</a:t>
            </a:r>
          </a:p>
          <a:p>
            <a:r>
              <a:t>3. Menganalisis data</a:t>
            </a:r>
          </a:p>
          <a:p>
            <a:r>
              <a:t>4. Menyajikan hasil analisis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Tujuan Analisis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Menjawab pertanyaan penelitian.</a:t>
            </a:r>
          </a:p>
          <a:p>
            <a:r>
              <a:t>2. Membuktikan atau menolak hipotesis.</a:t>
            </a:r>
          </a:p>
          <a:p>
            <a:r>
              <a:t>3. Menemukan pola atau hubungan antar variabel.</a:t>
            </a:r>
          </a:p>
          <a:p>
            <a:r>
              <a:t>4. Memberikan rekomendasi berbasis data.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Jenis Data Penelitian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**Data Kuantitatif**: Data berupa angka (misal: hasil survei, nilai ujian).</a:t>
            </a:r>
          </a:p>
          <a:p>
            <a:r>
              <a:t>2. **Data Kualitatif**: Data berupa narasi atau teks (misal: wawancara, observasi).</a:t>
            </a:r>
          </a:p>
          <a:p>
            <a:r>
              <a:t>3. **Data Primer**: Data yang dikumpulkan langsung oleh peneliti.</a:t>
            </a:r>
          </a:p>
          <a:p>
            <a:r>
              <a:t>4. **Data Sekunder**: Data yang diperoleh dari sumber lain.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Metode Analisis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**Statistik Deskriptif**: Rata-rata, median, modus, distribusi data.</a:t>
            </a:r>
          </a:p>
          <a:p>
            <a:r>
              <a:t>2. **Statistik Inferensial**: Uji hipotesis, regresi, ANOVA.</a:t>
            </a:r>
          </a:p>
          <a:p>
            <a:r>
              <a:t>3. **Analisis Kualitatif**: Coding, tema, analisis naratif.</a:t>
            </a:r>
          </a:p>
          <a:p>
            <a:r>
              <a:t>4. **Visualisasi Data**: Grafik, tabel, diagram untuk menyajikan hasil.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Peran Perangkat Lunak dalam Analisis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**SPSS**: Analisis statistik kuantitatif.</a:t>
            </a:r>
          </a:p>
          <a:p>
            <a:r>
              <a:t>2. **R**: Pemrograman untuk analisis data.</a:t>
            </a:r>
          </a:p>
          <a:p>
            <a:r>
              <a:t>3. **NVivo**: Analisis data kualitatif.</a:t>
            </a:r>
          </a:p>
          <a:p>
            <a:r>
              <a:t>4. **Excel**: Pengolahan dan visualisasi data sederhana.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Tantangan dalam Analisis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Kualitas data yang buruk (data hilang, tidak konsisten).</a:t>
            </a:r>
          </a:p>
          <a:p>
            <a:r>
              <a:t>2. Pemilihan metode analisis yang tidak sesuai.</a:t>
            </a:r>
          </a:p>
          <a:p>
            <a:r>
              <a:t>3. Interpretasi hasil yang bias.</a:t>
            </a:r>
          </a:p>
          <a:p>
            <a:r>
              <a:t>4. Keterbatasan dalam menggunakan perangkat lunak.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Penutup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Analisis data penelitian adalah langkah penting untuk menghasilkan kesimpulan yang valid dan relevan. Mahasiswa diharapkan memahami konsep dasar, metode, dan perangkat analisis data untuk menunjang penelitian mereka.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