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1" r:id="rId3"/>
    <p:sldId id="297" r:id="rId4"/>
    <p:sldId id="304" r:id="rId5"/>
    <p:sldId id="298" r:id="rId6"/>
    <p:sldId id="274" r:id="rId7"/>
    <p:sldId id="299" r:id="rId8"/>
    <p:sldId id="303" r:id="rId9"/>
    <p:sldId id="302" r:id="rId10"/>
  </p:sldIdLst>
  <p:sldSz cx="9144000" cy="6858000" type="screen4x3"/>
  <p:notesSz cx="6761163" cy="9942513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50" autoAdjust="0"/>
    <p:restoredTop sz="94656" autoAdjust="0"/>
  </p:normalViewPr>
  <p:slideViewPr>
    <p:cSldViewPr>
      <p:cViewPr>
        <p:scale>
          <a:sx n="55" d="100"/>
          <a:sy n="55" d="100"/>
        </p:scale>
        <p:origin x="-906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04/8/2015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MAN  11225   Pengantar Bisnis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gif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24314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Bisnis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dan</a:t>
            </a:r>
            <a:endParaRPr lang="en-US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Fungsi-Fungsi</a:t>
            </a:r>
            <a:r>
              <a:rPr lang="en-US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manajemen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KE </a:t>
            </a:r>
            <a:r>
              <a:rPr lang="en-US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7</a:t>
            </a:r>
          </a:p>
          <a:p>
            <a:pPr algn="ctr"/>
            <a:endParaRPr lang="en-US" sz="3600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224136"/>
          </a:xfrm>
        </p:spPr>
        <p:txBody>
          <a:bodyPr/>
          <a:lstStyle/>
          <a:p>
            <a:r>
              <a:rPr lang="en-US" dirty="0" err="1" smtClean="0"/>
              <a:t>Fungsi</a:t>
            </a:r>
            <a:r>
              <a:rPr lang="en-US" dirty="0" smtClean="0"/>
              <a:t> –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Planning</a:t>
            </a: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Organizing</a:t>
            </a: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Staffing and Human Resources Management</a:t>
            </a: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Leading and Interpersonal Influence</a:t>
            </a: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r>
              <a:rPr lang="en-US" sz="2600" dirty="0" smtClean="0">
                <a:latin typeface="Cambria" panose="02040503050406030204" pitchFamily="18" charset="0"/>
                <a:cs typeface="Arial" panose="020B0604020202020204" pitchFamily="34" charset="0"/>
              </a:rPr>
              <a:t>Controlling</a:t>
            </a: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lvl="0"/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en-US" sz="2600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0" lvl="0" indent="0">
              <a:buNone/>
            </a:pPr>
            <a:endParaRPr lang="id-ID" sz="2600" dirty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Peranan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Manajerial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–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Manajerial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Interpersonal Roles</a:t>
            </a: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Informational Roles</a:t>
            </a: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Decisional Roles</a:t>
            </a:r>
          </a:p>
          <a:p>
            <a:pPr marL="0" indent="0" algn="just">
              <a:buNone/>
            </a:pP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 startAt="2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Keahlian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Technical Skills</a:t>
            </a: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Human Skills</a:t>
            </a:r>
          </a:p>
          <a:p>
            <a:pPr algn="just">
              <a:buFont typeface="Arial" charset="0"/>
              <a:buChar char="•"/>
            </a:pP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Conceptual Skills</a:t>
            </a: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432331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Autofit/>
          </a:bodyPr>
          <a:lstStyle/>
          <a:p>
            <a:r>
              <a:rPr lang="en-US" dirty="0" err="1" smtClean="0">
                <a:latin typeface="Cambria" panose="02040503050406030204" pitchFamily="18" charset="0"/>
              </a:rPr>
              <a:t>Tingkatan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Manajemen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Puncak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Menengah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endParaRPr lang="en-US" dirty="0"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Manajer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Lini</a:t>
            </a:r>
            <a:r>
              <a:rPr lang="en-US" dirty="0" smtClean="0"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endParaRPr lang="en-US" dirty="0" smtClean="0"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7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466312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Pengelolaan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smtClean="0"/>
              <a:t>SDM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Modal </a:t>
            </a:r>
            <a:r>
              <a:rPr lang="en-US" dirty="0" err="1" smtClean="0"/>
              <a:t>Keuangan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Bahan</a:t>
            </a:r>
            <a:r>
              <a:rPr lang="en-US" dirty="0" smtClean="0"/>
              <a:t> Baku </a:t>
            </a:r>
            <a:r>
              <a:rPr lang="en-US" dirty="0" err="1" smtClean="0"/>
              <a:t>Produksi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Mesin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Peralatan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Teknologi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Pasar</a:t>
            </a: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Manajemen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Kapabilitas</a:t>
            </a:r>
            <a:endParaRPr lang="en-US" dirty="0" smtClean="0"/>
          </a:p>
          <a:p>
            <a:pPr>
              <a:buFont typeface="Arial" charset="0"/>
              <a:buChar char="•"/>
            </a:pPr>
            <a:r>
              <a:rPr lang="en-US" dirty="0" err="1" smtClean="0"/>
              <a:t>Keunggulan</a:t>
            </a:r>
            <a:r>
              <a:rPr lang="en-US" dirty="0" smtClean="0"/>
              <a:t> </a:t>
            </a:r>
            <a:r>
              <a:rPr lang="en-US" dirty="0" err="1" smtClean="0"/>
              <a:t>Bersaing</a:t>
            </a:r>
            <a:endParaRPr lang="en-US" dirty="0" smtClean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04/8/2015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MAN  11225 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Pengantar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457200" y="26064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 smtClean="0">
                <a:latin typeface="Cambria" panose="02040503050406030204" pitchFamily="18" charset="0"/>
              </a:rPr>
              <a:t>Sumber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Daya</a:t>
            </a:r>
            <a:r>
              <a:rPr lang="en-US" dirty="0" smtClean="0">
                <a:latin typeface="Cambria" panose="02040503050406030204" pitchFamily="18" charset="0"/>
              </a:rPr>
              <a:t> </a:t>
            </a:r>
            <a:r>
              <a:rPr lang="en-US" dirty="0" err="1" smtClean="0">
                <a:latin typeface="Cambria" panose="02040503050406030204" pitchFamily="18" charset="0"/>
              </a:rPr>
              <a:t>Organisasi</a:t>
            </a:r>
            <a:endParaRPr lang="en-US" dirty="0" smtClean="0">
              <a:latin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5920396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Perusahaan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sz="4000" dirty="0" smtClean="0"/>
          </a:p>
          <a:p>
            <a:pPr>
              <a:buFont typeface="Arial" charset="0"/>
              <a:buChar char="•"/>
            </a:pPr>
            <a:r>
              <a:rPr lang="en-US" sz="4000" dirty="0" smtClean="0"/>
              <a:t>Market Theory</a:t>
            </a:r>
          </a:p>
          <a:p>
            <a:pPr>
              <a:buFont typeface="Arial" charset="0"/>
              <a:buChar char="•"/>
            </a:pPr>
            <a:endParaRPr lang="en-US" sz="4000" dirty="0"/>
          </a:p>
          <a:p>
            <a:pPr>
              <a:buFont typeface="Arial" charset="0"/>
              <a:buChar char="•"/>
            </a:pPr>
            <a:r>
              <a:rPr lang="en-US" sz="4000" dirty="0" smtClean="0"/>
              <a:t>Planning and Control Theory</a:t>
            </a:r>
          </a:p>
          <a:p>
            <a:pPr>
              <a:buFont typeface="Arial" charset="0"/>
              <a:buChar char="•"/>
            </a:pPr>
            <a:endParaRPr lang="en-US" sz="4000" dirty="0" smtClean="0"/>
          </a:p>
          <a:p>
            <a:pPr marL="0" indent="0">
              <a:buNone/>
            </a:pPr>
            <a:endParaRPr lang="en-US" sz="4000" dirty="0" smtClean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 </a:t>
            </a:r>
          </a:p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Hierarki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Taktis</a:t>
            </a:r>
            <a:endParaRPr lang="en-US" dirty="0" smtClean="0"/>
          </a:p>
          <a:p>
            <a:pPr marL="514350" indent="-514350">
              <a:buAutoNum type="arabicPeriod"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036821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err="1" smtClean="0"/>
              <a:t>Tingkatan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Korporasi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endParaRPr lang="en-US" dirty="0" smtClean="0"/>
          </a:p>
          <a:p>
            <a:pPr>
              <a:buFont typeface="Arial" charset="0"/>
              <a:buChar char="•"/>
            </a:pPr>
            <a:endParaRPr lang="en-US" dirty="0"/>
          </a:p>
          <a:p>
            <a:pPr>
              <a:buFont typeface="Arial" charset="0"/>
              <a:buChar char="•"/>
            </a:pPr>
            <a:endParaRPr lang="en-US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2681003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en-US" sz="1200" smtClean="0">
                <a:latin typeface="Arial" panose="020B0604020202020204" pitchFamily="34" charset="0"/>
                <a:cs typeface="Arial" panose="020B0604020202020204" pitchFamily="34" charset="0"/>
              </a:rPr>
              <a:t>04/8/2015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  11225  </a:t>
            </a: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Pengantar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Bisnis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662444" y="2895327"/>
            <a:ext cx="38222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</a:t>
            </a:r>
            <a:r>
              <a:rPr lang="en-US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 </a:t>
            </a:r>
            <a:r>
              <a:rPr lang="en-US" sz="5400" b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Kasih</a:t>
            </a:r>
            <a:endParaRPr lang="en-US" sz="5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  <p:extLst>
      <p:ext uri="{BB962C8B-B14F-4D97-AF65-F5344CB8AC3E}">
        <p14:creationId xmlns:p14="http://schemas.microsoft.com/office/powerpoint/2010/main" val="3332578015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2848</TotalTime>
  <Words>149</Words>
  <Application>Microsoft Office PowerPoint</Application>
  <PresentationFormat>On-screen Show (4:3)</PresentationFormat>
  <Paragraphs>90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Fungsi – Fungsi Manajemen</vt:lpstr>
      <vt:lpstr>Peranan Manajerial</vt:lpstr>
      <vt:lpstr>Tingkatan Manajemen</vt:lpstr>
      <vt:lpstr>PowerPoint Presentation</vt:lpstr>
      <vt:lpstr>Teori Pengelolaan Perusahaan</vt:lpstr>
      <vt:lpstr>Hierarki Perencanaan</vt:lpstr>
      <vt:lpstr>Tingkatan Perencanaan</vt:lpstr>
      <vt:lpstr>PowerPoint Presentation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susan</cp:lastModifiedBy>
  <cp:revision>442</cp:revision>
  <cp:lastPrinted>2015-09-17T08:41:14Z</cp:lastPrinted>
  <dcterms:created xsi:type="dcterms:W3CDTF">2010-04-18T12:06:30Z</dcterms:created>
  <dcterms:modified xsi:type="dcterms:W3CDTF">2016-03-31T13:58:04Z</dcterms:modified>
  <cp:contentStatus/>
</cp:coreProperties>
</file>