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83" r:id="rId3"/>
    <p:sldId id="284" r:id="rId4"/>
    <p:sldId id="285" r:id="rId5"/>
    <p:sldId id="282" r:id="rId6"/>
    <p:sldId id="286" r:id="rId7"/>
    <p:sldId id="287" r:id="rId8"/>
    <p:sldId id="281" r:id="rId9"/>
    <p:sldId id="275" r:id="rId10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0422ECC-F567-42BC-9976-F927CDCAE777}" type="datetimeFigureOut">
              <a:rPr lang="en-US"/>
              <a:pPr>
                <a:defRPr/>
              </a:pPr>
              <a:t>7/8/2020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F64ED43-6340-4C18-BC88-18CDCEC110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1E9C49F-6B35-467A-B212-36E76B8A3370}" type="datetimeFigureOut">
              <a:rPr lang="en-US"/>
              <a:pPr>
                <a:defRPr/>
              </a:pPr>
              <a:t>7/8/2020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D64BABD-10E4-4DB6-AEEB-D509C7B0F1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C8B3F-32B2-4980-8843-8D7335AC2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721C8-0334-4DB8-A862-3E3CA61B24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AC43C-2BF4-4434-B9B6-8A4E0525FF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07DF4-9AEC-430E-8404-FFE42BCE6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C88F3-2436-4396-8E68-AAC63F99F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A5010-F156-4A8B-B2D0-4839000262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E45CD-B582-4765-901D-CD11C02A2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D2681-659E-40EA-8E4F-FE123D17E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8F25B-BAFA-4E4B-BF04-D9A79D822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8C8B8-2D57-461A-8C55-7A66F529C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EDD7F-FC53-46DC-A7CA-B5CDA9E7A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88B683-E256-407E-B3F1-8165D82C14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2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>
            <p:custDataLst>
              <p:tags r:id="rId1"/>
            </p:custDataLst>
          </p:nvPr>
        </p:nvSpPr>
        <p:spPr>
          <a:xfrm>
            <a:off x="428596" y="428604"/>
            <a:ext cx="42147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Pertemuan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ke-1</a:t>
            </a:r>
            <a:r>
              <a:rPr lang="id-ID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6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</p:txBody>
      </p:sp>
      <p:pic>
        <p:nvPicPr>
          <p:cNvPr id="2051" name="Picture 2" descr="D:\Picture\logo ibi smal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10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88748-35E4-499B-A611-B3E50B7B9DE8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1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Kewargangaraan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3942" y="1214422"/>
            <a:ext cx="7362834" cy="5527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20/8/2010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Pendidikan Kewargangaraan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07DF4-9AEC-430E-8404-FFE42BCE610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5720" y="500042"/>
            <a:ext cx="73949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Pengertian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Integrasi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Nasional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G:\LAMPUNG\GALERY\POLITIK\suku-suku-indones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763" y="2428868"/>
            <a:ext cx="8482701" cy="421484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000100" y="1357298"/>
            <a:ext cx="7786742" cy="2062103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en-US" sz="3200" b="1" dirty="0" err="1" smtClean="0">
                <a:solidFill>
                  <a:sysClr val="windowText" lastClr="000000"/>
                </a:solidFill>
              </a:rPr>
              <a:t>Integrasi</a:t>
            </a:r>
            <a:r>
              <a:rPr lang="en-US" sz="3200" b="1" dirty="0" smtClean="0">
                <a:solidFill>
                  <a:sysClr val="windowText" lastClr="000000"/>
                </a:solidFill>
              </a:rPr>
              <a:t>  </a:t>
            </a:r>
            <a:r>
              <a:rPr lang="en-US" sz="3200" b="1" dirty="0" err="1" smtClean="0">
                <a:solidFill>
                  <a:sysClr val="windowText" lastClr="000000"/>
                </a:solidFill>
              </a:rPr>
              <a:t>nasional</a:t>
            </a:r>
            <a:r>
              <a:rPr lang="en-US" sz="3200" b="1" dirty="0" smtClean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</a:rPr>
              <a:t>adalah</a:t>
            </a:r>
            <a:r>
              <a:rPr lang="en-US" sz="3200" b="1" dirty="0" smtClean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</a:rPr>
              <a:t>upaya</a:t>
            </a:r>
            <a:r>
              <a:rPr lang="en-US" sz="3200" b="1" dirty="0" smtClean="0">
                <a:solidFill>
                  <a:sysClr val="windowText" lastClr="000000"/>
                </a:solidFill>
              </a:rPr>
              <a:t>  </a:t>
            </a:r>
            <a:r>
              <a:rPr lang="en-US" sz="3200" b="1" dirty="0" err="1" smtClean="0">
                <a:solidFill>
                  <a:sysClr val="windowText" lastClr="000000"/>
                </a:solidFill>
              </a:rPr>
              <a:t>menyatukan</a:t>
            </a:r>
            <a:r>
              <a:rPr lang="en-US" sz="3200" b="1" dirty="0" smtClean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</a:rPr>
              <a:t>seluruh</a:t>
            </a:r>
            <a:r>
              <a:rPr lang="en-US" sz="3200" b="1" dirty="0" smtClean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</a:rPr>
              <a:t>unsur</a:t>
            </a:r>
            <a:r>
              <a:rPr lang="en-US" sz="3200" b="1" dirty="0" smtClean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</a:rPr>
              <a:t>suatu</a:t>
            </a:r>
            <a:r>
              <a:rPr lang="en-US" sz="3200" b="1" dirty="0" smtClean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</a:rPr>
              <a:t>bangsa</a:t>
            </a:r>
            <a:r>
              <a:rPr lang="en-US" sz="3200" b="1" dirty="0" smtClean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</a:rPr>
              <a:t>dengan</a:t>
            </a:r>
            <a:r>
              <a:rPr lang="en-US" sz="3200" b="1" dirty="0" smtClean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</a:rPr>
              <a:t>pemerintah</a:t>
            </a:r>
            <a:r>
              <a:rPr lang="en-US" sz="3200" b="1" dirty="0" smtClean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</a:rPr>
              <a:t>dan</a:t>
            </a:r>
            <a:r>
              <a:rPr lang="en-US" sz="3200" b="1" dirty="0" smtClean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</a:rPr>
              <a:t>wilayahnya</a:t>
            </a:r>
            <a:r>
              <a:rPr lang="en-US" sz="3200" b="1" dirty="0" smtClean="0">
                <a:solidFill>
                  <a:sysClr val="windowText" lastClr="000000"/>
                </a:solidFill>
              </a:rPr>
              <a:t>  (</a:t>
            </a:r>
            <a:r>
              <a:rPr lang="en-US" sz="3200" b="1" dirty="0" err="1" smtClean="0">
                <a:solidFill>
                  <a:sysClr val="windowText" lastClr="000000"/>
                </a:solidFill>
              </a:rPr>
              <a:t>Saafroedin</a:t>
            </a:r>
            <a:r>
              <a:rPr lang="en-US" sz="3200" b="1" dirty="0" smtClean="0">
                <a:solidFill>
                  <a:sysClr val="windowText" lastClr="000000"/>
                </a:solidFill>
              </a:rPr>
              <a:t>  Bahar,1998). </a:t>
            </a:r>
            <a:endParaRPr lang="en-US" sz="32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spd="slow">
    <p:wheel spokes="2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20/8/2010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Pendidikan Kewargangaraan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8F25B-BAFA-4E4B-BF04-D9A79D82264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-78603"/>
            <a:ext cx="9144032" cy="6865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2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20/8/2010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Pendidikan Kewargangaraan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8F25B-BAFA-4E4B-BF04-D9A79D82264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71414"/>
            <a:ext cx="8999537" cy="675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2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20/8/2010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Pendidikan Kewargangaraan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07DF4-9AEC-430E-8404-FFE42BCE610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5478" y="357166"/>
            <a:ext cx="821992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Indonesia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sebagai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negara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heterogen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sangat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rentan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terhadap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disintegrasi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342902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714488"/>
            <a:ext cx="4524380" cy="452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2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20/8/2010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Pendidikan Kewargangaraan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8F25B-BAFA-4E4B-BF04-D9A79D82264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5720" y="285728"/>
            <a:ext cx="78213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Fenomena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Potensi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Disintegrasi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20" y="1357298"/>
            <a:ext cx="830804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Banyaknya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konflik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ertikal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horisontal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Gejolak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daerah</a:t>
            </a:r>
            <a:endParaRPr lang="en-US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Dampak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politik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heel spokes="2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20/8/2010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Pendidikan Kewargangaraan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8F25B-BAFA-4E4B-BF04-D9A79D82264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28926" y="571480"/>
            <a:ext cx="5840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Strategi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Integrasi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20" y="2143116"/>
            <a:ext cx="428668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Wingdings" pitchFamily="2" charset="2"/>
              <a:buChar char="Ø"/>
            </a:pP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Asimilasi</a:t>
            </a:r>
            <a:endParaRPr lang="en-US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Akulturasi</a:t>
            </a:r>
            <a:endParaRPr lang="en-US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Pluralis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2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20/8/2010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Pendidikan Kewargangaraan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8F25B-BAFA-4E4B-BF04-D9A79D82264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642910" y="214290"/>
            <a:ext cx="8143932" cy="5000660"/>
          </a:xfrm>
          <a:prstGeom prst="wedgeEllipseCallout">
            <a:avLst>
              <a:gd name="adj1" fmla="val -49369"/>
              <a:gd name="adj2" fmla="val 71405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/>
              <a:t>Minggu depan UAS, terimakasih atas kerjasamanya selama satu semester ini, sukses buat kalian semua. </a:t>
            </a:r>
            <a:r>
              <a:rPr lang="id-ID" sz="2800" b="1" smtClean="0"/>
              <a:t>Mohon maaf jika ada salah dan penyampaian materi yang tidak bisa maksimal diperkuliahan melalui LMS.</a:t>
            </a:r>
            <a:endParaRPr lang="en-US" sz="2800" b="1" dirty="0" smtClean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00430" y="2629327"/>
            <a:ext cx="2428892" cy="1362075"/>
          </a:xfrm>
        </p:spPr>
        <p:txBody>
          <a:bodyPr rtlCol="0">
            <a:normAutofit/>
          </a:bodyPr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72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end</a:t>
            </a:r>
            <a:endParaRPr lang="en-US" sz="72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11B89-6750-40F1-885A-F70C265B10F0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Kewargangaraan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Posisi dan Arti Penting Pembelajaran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5A44488-2ACF-4347-AB47-2512FC001EB7}&quot;/&gt;&lt;filename val=&quot;D:\template ppt\template darmajaya\flash template\data\asimages\{05A44488-2ACF-4347-AB47-2512FC001EB7}.png&quot;/&gt;&lt;hasEffects val=&quot;1&quot;/&gt;&lt;left val=&quot;168.72&quot;/&gt;&lt;top val=&quot;177.84&quot;/&gt;&lt;width val=&quot;391.92&quot;/&gt;&lt;height val=&quot;205.2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144</Words>
  <Application>Microsoft Office PowerPoint</Application>
  <PresentationFormat>On-screen Show (4:3)</PresentationFormat>
  <Paragraphs>41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end</vt:lpstr>
    </vt:vector>
  </TitlesOfParts>
  <Company>IBI Darmajaya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user</cp:lastModifiedBy>
  <cp:revision>70</cp:revision>
  <dcterms:created xsi:type="dcterms:W3CDTF">2010-04-18T12:06:30Z</dcterms:created>
  <dcterms:modified xsi:type="dcterms:W3CDTF">2020-07-08T04:58:22Z</dcterms:modified>
</cp:coreProperties>
</file>