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Default Extension="jpeg" ContentType="image/jpeg"/>
  <Override PartName="/ppt/tags/tag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71" r:id="rId3"/>
    <p:sldId id="257" r:id="rId4"/>
    <p:sldId id="258" r:id="rId5"/>
    <p:sldId id="259" r:id="rId6"/>
    <p:sldId id="260" r:id="rId7"/>
    <p:sldId id="261" r:id="rId8"/>
    <p:sldId id="262" r:id="rId9"/>
    <p:sldId id="263" r:id="rId10"/>
    <p:sldId id="264" r:id="rId11"/>
    <p:sldId id="266" r:id="rId12"/>
    <p:sldId id="265" r:id="rId13"/>
    <p:sldId id="267" r:id="rId14"/>
    <p:sldId id="268" r:id="rId15"/>
    <p:sldId id="269" r:id="rId16"/>
    <p:sldId id="270" r:id="rId1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p:scale>
          <a:sx n="66" d="100"/>
          <a:sy n="66" d="100"/>
        </p:scale>
        <p:origin x="-900" y="-25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ctrTitle"/>
            <p:custDataLst>
              <p:tags r:id="rId1"/>
            </p:custDataLst>
          </p:nvPr>
        </p:nvSpPr>
        <p:spPr>
          <a:xfrm>
            <a:off x="3602567" y="2130426"/>
            <a:ext cx="6400800" cy="1470025"/>
          </a:xfrm>
        </p:spPr>
        <p:txBody>
          <a:bodyPr/>
          <a:lstStyle>
            <a:lvl1pPr>
              <a:buClr>
                <a:srgbClr val="FFFFFF"/>
              </a:buClr>
              <a:defRPr/>
            </a:lvl1pPr>
          </a:lstStyle>
          <a:p>
            <a:pPr lvl="0"/>
            <a:r>
              <a:rPr lang="en-US" altLang="id-ID" noProof="0" smtClean="0"/>
              <a:t>Click to edit Master title style</a:t>
            </a:r>
          </a:p>
        </p:txBody>
      </p:sp>
      <p:sp>
        <p:nvSpPr>
          <p:cNvPr id="13315" name="Rectangle 3"/>
          <p:cNvSpPr>
            <a:spLocks noGrp="1" noChangeArrowheads="1"/>
          </p:cNvSpPr>
          <p:nvPr>
            <p:ph type="subTitle" idx="1"/>
            <p:custDataLst>
              <p:tags r:id="rId2"/>
            </p:custDataLst>
          </p:nvPr>
        </p:nvSpPr>
        <p:spPr>
          <a:xfrm>
            <a:off x="3602567" y="3886200"/>
            <a:ext cx="5486400" cy="1752600"/>
          </a:xfrm>
        </p:spPr>
        <p:txBody>
          <a:bodyPr/>
          <a:lstStyle>
            <a:lvl1pPr marL="0" indent="0">
              <a:buClr>
                <a:srgbClr val="FFFFFF"/>
              </a:buClr>
              <a:buFontTx/>
              <a:buNone/>
              <a:defRPr/>
            </a:lvl1pPr>
          </a:lstStyle>
          <a:p>
            <a:pPr lvl="0"/>
            <a:r>
              <a:rPr lang="en-US" altLang="id-ID" noProof="0" smtClean="0"/>
              <a:t>Click to edit Master subtitle style</a:t>
            </a:r>
          </a:p>
        </p:txBody>
      </p:sp>
      <p:sp>
        <p:nvSpPr>
          <p:cNvPr id="13316" name="Rectangle 4"/>
          <p:cNvSpPr>
            <a:spLocks noGrp="1" noChangeArrowheads="1"/>
          </p:cNvSpPr>
          <p:nvPr>
            <p:ph type="dt" sz="half" idx="2"/>
          </p:nvPr>
        </p:nvSpPr>
        <p:spPr/>
        <p:txBody>
          <a:bodyPr/>
          <a:lstStyle>
            <a:lvl1pPr>
              <a:defRPr/>
            </a:lvl1pPr>
          </a:lstStyle>
          <a:p>
            <a:fld id="{650B9BF6-7724-43BA-B383-9C86DEB4FEC4}" type="datetimeFigureOut">
              <a:rPr lang="id-ID" smtClean="0"/>
              <a:pPr/>
              <a:t>07/07/2017</a:t>
            </a:fld>
            <a:endParaRPr lang="id-ID"/>
          </a:p>
        </p:txBody>
      </p:sp>
      <p:sp>
        <p:nvSpPr>
          <p:cNvPr id="13317" name="Rectangle 5"/>
          <p:cNvSpPr>
            <a:spLocks noGrp="1" noChangeArrowheads="1"/>
          </p:cNvSpPr>
          <p:nvPr>
            <p:ph type="ftr" sz="quarter" idx="3"/>
          </p:nvPr>
        </p:nvSpPr>
        <p:spPr/>
        <p:txBody>
          <a:bodyPr/>
          <a:lstStyle>
            <a:lvl1pPr>
              <a:defRPr/>
            </a:lvl1pPr>
          </a:lstStyle>
          <a:p>
            <a:endParaRPr lang="id-ID"/>
          </a:p>
        </p:txBody>
      </p:sp>
      <p:sp>
        <p:nvSpPr>
          <p:cNvPr id="13318" name="Rectangle 6"/>
          <p:cNvSpPr>
            <a:spLocks noGrp="1" noChangeArrowheads="1"/>
          </p:cNvSpPr>
          <p:nvPr>
            <p:ph type="sldNum" sz="quarter" idx="4"/>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232541646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11499415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18700" y="274639"/>
            <a:ext cx="21082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3591985" y="274639"/>
            <a:ext cx="6123516"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112276847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82033" y="136526"/>
            <a:ext cx="11821584" cy="658177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id-ID" sz="1800"/>
          </a:p>
        </p:txBody>
      </p:sp>
      <p:sp>
        <p:nvSpPr>
          <p:cNvPr id="49155" name="Rectangle 3"/>
          <p:cNvSpPr>
            <a:spLocks noGrp="1" noChangeArrowheads="1"/>
          </p:cNvSpPr>
          <p:nvPr>
            <p:ph type="ctrTitle"/>
            <p:custDataLst>
              <p:tags r:id="rId1"/>
            </p:custDataLst>
          </p:nvPr>
        </p:nvSpPr>
        <p:spPr>
          <a:xfrm>
            <a:off x="607484" y="2130426"/>
            <a:ext cx="9751483" cy="1470025"/>
          </a:xfrm>
        </p:spPr>
        <p:txBody>
          <a:bodyPr/>
          <a:lstStyle>
            <a:lvl1pPr>
              <a:defRPr/>
            </a:lvl1pPr>
          </a:lstStyle>
          <a:p>
            <a:pPr lvl="0"/>
            <a:r>
              <a:rPr lang="en-US" altLang="id-ID" noProof="0" smtClean="0"/>
              <a:t>Click to edit Master title style</a:t>
            </a:r>
          </a:p>
        </p:txBody>
      </p:sp>
      <p:sp>
        <p:nvSpPr>
          <p:cNvPr id="49156" name="Rectangle 4"/>
          <p:cNvSpPr>
            <a:spLocks noGrp="1" noChangeArrowheads="1"/>
          </p:cNvSpPr>
          <p:nvPr>
            <p:ph type="subTitle" idx="1"/>
            <p:custDataLst>
              <p:tags r:id="rId2"/>
            </p:custDataLst>
          </p:nvPr>
        </p:nvSpPr>
        <p:spPr>
          <a:xfrm>
            <a:off x="607484" y="3886200"/>
            <a:ext cx="9751483" cy="1752600"/>
          </a:xfrm>
        </p:spPr>
        <p:txBody>
          <a:bodyPr/>
          <a:lstStyle>
            <a:lvl1pPr marL="0" indent="0">
              <a:buClr>
                <a:srgbClr val="FFFFFF"/>
              </a:buClr>
              <a:buFontTx/>
              <a:buNone/>
              <a:defRPr/>
            </a:lvl1pPr>
          </a:lstStyle>
          <a:p>
            <a:pPr lvl="0"/>
            <a:r>
              <a:rPr lang="en-US" altLang="id-ID" noProof="0" smtClean="0"/>
              <a:t>Click to edit Master subtitle style</a:t>
            </a:r>
          </a:p>
        </p:txBody>
      </p:sp>
      <p:sp>
        <p:nvSpPr>
          <p:cNvPr id="49157" name="Rectangle 5"/>
          <p:cNvSpPr>
            <a:spLocks noGrp="1" noChangeArrowheads="1"/>
          </p:cNvSpPr>
          <p:nvPr>
            <p:ph type="dt" sz="half" idx="2"/>
          </p:nvPr>
        </p:nvSpPr>
        <p:spPr/>
        <p:txBody>
          <a:bodyPr/>
          <a:lstStyle>
            <a:lvl1pPr>
              <a:defRPr/>
            </a:lvl1pPr>
          </a:lstStyle>
          <a:p>
            <a:endParaRPr lang="en-US" altLang="id-ID"/>
          </a:p>
        </p:txBody>
      </p:sp>
      <p:sp>
        <p:nvSpPr>
          <p:cNvPr id="49158" name="Rectangle 6"/>
          <p:cNvSpPr>
            <a:spLocks noGrp="1" noChangeArrowheads="1"/>
          </p:cNvSpPr>
          <p:nvPr>
            <p:ph type="ftr" sz="quarter" idx="3"/>
          </p:nvPr>
        </p:nvSpPr>
        <p:spPr/>
        <p:txBody>
          <a:bodyPr/>
          <a:lstStyle>
            <a:lvl1pPr>
              <a:defRPr/>
            </a:lvl1pPr>
          </a:lstStyle>
          <a:p>
            <a:endParaRPr lang="en-US" altLang="id-ID"/>
          </a:p>
        </p:txBody>
      </p:sp>
      <p:sp>
        <p:nvSpPr>
          <p:cNvPr id="49159" name="Rectangle 7"/>
          <p:cNvSpPr>
            <a:spLocks noGrp="1" noChangeArrowheads="1"/>
          </p:cNvSpPr>
          <p:nvPr>
            <p:ph type="sldNum" sz="quarter" idx="4"/>
          </p:nvPr>
        </p:nvSpPr>
        <p:spPr/>
        <p:txBody>
          <a:bodyPr/>
          <a:lstStyle>
            <a:lvl1pPr>
              <a:defRPr/>
            </a:lvl1pPr>
          </a:lstStyle>
          <a:p>
            <a:fld id="{7D0E821D-23D3-44E1-B1F4-C4071F56B2C3}" type="slidenum">
              <a:rPr lang="en-US" altLang="id-ID"/>
              <a:pPr/>
              <a:t>‹#›</a:t>
            </a:fld>
            <a:endParaRPr lang="en-US" altLang="id-ID"/>
          </a:p>
        </p:txBody>
      </p:sp>
    </p:spTree>
    <p:extLst>
      <p:ext uri="{BB962C8B-B14F-4D97-AF65-F5344CB8AC3E}">
        <p14:creationId xmlns:p14="http://schemas.microsoft.com/office/powerpoint/2010/main" xmlns="" val="174848049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0AE54D27-8835-4CCC-BFD8-F22C9A0203AA}" type="slidenum">
              <a:rPr lang="en-US" altLang="id-ID"/>
              <a:pPr/>
              <a:t>‹#›</a:t>
            </a:fld>
            <a:endParaRPr lang="en-US" altLang="id-ID"/>
          </a:p>
        </p:txBody>
      </p:sp>
    </p:spTree>
    <p:extLst>
      <p:ext uri="{BB962C8B-B14F-4D97-AF65-F5344CB8AC3E}">
        <p14:creationId xmlns:p14="http://schemas.microsoft.com/office/powerpoint/2010/main" xmlns="" val="396071616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C7A21A60-4DAF-4A88-BBA1-3C32F282E45D}" type="slidenum">
              <a:rPr lang="en-US" altLang="id-ID"/>
              <a:pPr/>
              <a:t>‹#›</a:t>
            </a:fld>
            <a:endParaRPr lang="en-US" altLang="id-ID"/>
          </a:p>
        </p:txBody>
      </p:sp>
    </p:spTree>
    <p:extLst>
      <p:ext uri="{BB962C8B-B14F-4D97-AF65-F5344CB8AC3E}">
        <p14:creationId xmlns:p14="http://schemas.microsoft.com/office/powerpoint/2010/main" xmlns="" val="45579341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7484" y="1600201"/>
            <a:ext cx="5382683"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93367" y="1600201"/>
            <a:ext cx="5382684"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endParaRPr lang="en-US" altLang="id-ID"/>
          </a:p>
        </p:txBody>
      </p:sp>
      <p:sp>
        <p:nvSpPr>
          <p:cNvPr id="6" name="Footer Placeholder 5"/>
          <p:cNvSpPr>
            <a:spLocks noGrp="1"/>
          </p:cNvSpPr>
          <p:nvPr>
            <p:ph type="ftr" sz="quarter" idx="11"/>
          </p:nvPr>
        </p:nvSpPr>
        <p:spPr/>
        <p:txBody>
          <a:bodyPr/>
          <a:lstStyle>
            <a:lvl1pPr>
              <a:defRPr/>
            </a:lvl1pPr>
          </a:lstStyle>
          <a:p>
            <a:endParaRPr lang="en-US" altLang="id-ID"/>
          </a:p>
        </p:txBody>
      </p:sp>
      <p:sp>
        <p:nvSpPr>
          <p:cNvPr id="7" name="Slide Number Placeholder 6"/>
          <p:cNvSpPr>
            <a:spLocks noGrp="1"/>
          </p:cNvSpPr>
          <p:nvPr>
            <p:ph type="sldNum" sz="quarter" idx="12"/>
          </p:nvPr>
        </p:nvSpPr>
        <p:spPr/>
        <p:txBody>
          <a:bodyPr/>
          <a:lstStyle>
            <a:lvl1pPr>
              <a:defRPr/>
            </a:lvl1pPr>
          </a:lstStyle>
          <a:p>
            <a:fld id="{3BEEA058-34C4-451B-8ED5-ED91725CEAFC}" type="slidenum">
              <a:rPr lang="en-US" altLang="id-ID"/>
              <a:pPr/>
              <a:t>‹#›</a:t>
            </a:fld>
            <a:endParaRPr lang="en-US" altLang="id-ID"/>
          </a:p>
        </p:txBody>
      </p:sp>
    </p:spTree>
    <p:extLst>
      <p:ext uri="{BB962C8B-B14F-4D97-AF65-F5344CB8AC3E}">
        <p14:creationId xmlns:p14="http://schemas.microsoft.com/office/powerpoint/2010/main" xmlns="" val="156747085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endParaRPr lang="en-US" altLang="id-ID"/>
          </a:p>
        </p:txBody>
      </p:sp>
      <p:sp>
        <p:nvSpPr>
          <p:cNvPr id="8" name="Footer Placeholder 7"/>
          <p:cNvSpPr>
            <a:spLocks noGrp="1"/>
          </p:cNvSpPr>
          <p:nvPr>
            <p:ph type="ftr" sz="quarter" idx="11"/>
          </p:nvPr>
        </p:nvSpPr>
        <p:spPr/>
        <p:txBody>
          <a:bodyPr/>
          <a:lstStyle>
            <a:lvl1pPr>
              <a:defRPr/>
            </a:lvl1pPr>
          </a:lstStyle>
          <a:p>
            <a:endParaRPr lang="en-US" altLang="id-ID"/>
          </a:p>
        </p:txBody>
      </p:sp>
      <p:sp>
        <p:nvSpPr>
          <p:cNvPr id="9" name="Slide Number Placeholder 8"/>
          <p:cNvSpPr>
            <a:spLocks noGrp="1"/>
          </p:cNvSpPr>
          <p:nvPr>
            <p:ph type="sldNum" sz="quarter" idx="12"/>
          </p:nvPr>
        </p:nvSpPr>
        <p:spPr/>
        <p:txBody>
          <a:bodyPr/>
          <a:lstStyle>
            <a:lvl1pPr>
              <a:defRPr/>
            </a:lvl1pPr>
          </a:lstStyle>
          <a:p>
            <a:fld id="{B455689A-D496-40A7-9C59-2035D5B5B2FD}" type="slidenum">
              <a:rPr lang="en-US" altLang="id-ID"/>
              <a:pPr/>
              <a:t>‹#›</a:t>
            </a:fld>
            <a:endParaRPr lang="en-US" altLang="id-ID"/>
          </a:p>
        </p:txBody>
      </p:sp>
    </p:spTree>
    <p:extLst>
      <p:ext uri="{BB962C8B-B14F-4D97-AF65-F5344CB8AC3E}">
        <p14:creationId xmlns:p14="http://schemas.microsoft.com/office/powerpoint/2010/main" xmlns="" val="169655553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ltLang="id-ID"/>
          </a:p>
        </p:txBody>
      </p:sp>
      <p:sp>
        <p:nvSpPr>
          <p:cNvPr id="4" name="Footer Placeholder 3"/>
          <p:cNvSpPr>
            <a:spLocks noGrp="1"/>
          </p:cNvSpPr>
          <p:nvPr>
            <p:ph type="ftr" sz="quarter" idx="11"/>
          </p:nvPr>
        </p:nvSpPr>
        <p:spPr/>
        <p:txBody>
          <a:bodyPr/>
          <a:lstStyle>
            <a:lvl1pPr>
              <a:defRPr/>
            </a:lvl1pPr>
          </a:lstStyle>
          <a:p>
            <a:endParaRPr lang="en-US" altLang="id-ID"/>
          </a:p>
        </p:txBody>
      </p:sp>
      <p:sp>
        <p:nvSpPr>
          <p:cNvPr id="5" name="Slide Number Placeholder 4"/>
          <p:cNvSpPr>
            <a:spLocks noGrp="1"/>
          </p:cNvSpPr>
          <p:nvPr>
            <p:ph type="sldNum" sz="quarter" idx="12"/>
          </p:nvPr>
        </p:nvSpPr>
        <p:spPr/>
        <p:txBody>
          <a:bodyPr/>
          <a:lstStyle>
            <a:lvl1pPr>
              <a:defRPr/>
            </a:lvl1pPr>
          </a:lstStyle>
          <a:p>
            <a:fld id="{4259E2AB-10A6-44EC-B381-AB64C38B70BC}" type="slidenum">
              <a:rPr lang="en-US" altLang="id-ID"/>
              <a:pPr/>
              <a:t>‹#›</a:t>
            </a:fld>
            <a:endParaRPr lang="en-US" altLang="id-ID"/>
          </a:p>
        </p:txBody>
      </p:sp>
    </p:spTree>
    <p:extLst>
      <p:ext uri="{BB962C8B-B14F-4D97-AF65-F5344CB8AC3E}">
        <p14:creationId xmlns:p14="http://schemas.microsoft.com/office/powerpoint/2010/main" xmlns="" val="359139951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id-ID"/>
          </a:p>
        </p:txBody>
      </p:sp>
      <p:sp>
        <p:nvSpPr>
          <p:cNvPr id="3" name="Footer Placeholder 2"/>
          <p:cNvSpPr>
            <a:spLocks noGrp="1"/>
          </p:cNvSpPr>
          <p:nvPr>
            <p:ph type="ftr" sz="quarter" idx="11"/>
          </p:nvPr>
        </p:nvSpPr>
        <p:spPr/>
        <p:txBody>
          <a:bodyPr/>
          <a:lstStyle>
            <a:lvl1pPr>
              <a:defRPr/>
            </a:lvl1pPr>
          </a:lstStyle>
          <a:p>
            <a:endParaRPr lang="en-US" altLang="id-ID"/>
          </a:p>
        </p:txBody>
      </p:sp>
      <p:sp>
        <p:nvSpPr>
          <p:cNvPr id="4" name="Slide Number Placeholder 3"/>
          <p:cNvSpPr>
            <a:spLocks noGrp="1"/>
          </p:cNvSpPr>
          <p:nvPr>
            <p:ph type="sldNum" sz="quarter" idx="12"/>
          </p:nvPr>
        </p:nvSpPr>
        <p:spPr/>
        <p:txBody>
          <a:bodyPr/>
          <a:lstStyle>
            <a:lvl1pPr>
              <a:defRPr/>
            </a:lvl1pPr>
          </a:lstStyle>
          <a:p>
            <a:fld id="{EC934ADF-E353-40A7-9031-5FDB2F7CBE52}" type="slidenum">
              <a:rPr lang="en-US" altLang="id-ID"/>
              <a:pPr/>
              <a:t>‹#›</a:t>
            </a:fld>
            <a:endParaRPr lang="en-US" altLang="id-ID"/>
          </a:p>
        </p:txBody>
      </p:sp>
    </p:spTree>
    <p:extLst>
      <p:ext uri="{BB962C8B-B14F-4D97-AF65-F5344CB8AC3E}">
        <p14:creationId xmlns:p14="http://schemas.microsoft.com/office/powerpoint/2010/main" xmlns="" val="335894743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id-ID"/>
          </a:p>
        </p:txBody>
      </p:sp>
      <p:sp>
        <p:nvSpPr>
          <p:cNvPr id="6" name="Footer Placeholder 5"/>
          <p:cNvSpPr>
            <a:spLocks noGrp="1"/>
          </p:cNvSpPr>
          <p:nvPr>
            <p:ph type="ftr" sz="quarter" idx="11"/>
          </p:nvPr>
        </p:nvSpPr>
        <p:spPr/>
        <p:txBody>
          <a:bodyPr/>
          <a:lstStyle>
            <a:lvl1pPr>
              <a:defRPr/>
            </a:lvl1pPr>
          </a:lstStyle>
          <a:p>
            <a:endParaRPr lang="en-US" altLang="id-ID"/>
          </a:p>
        </p:txBody>
      </p:sp>
      <p:sp>
        <p:nvSpPr>
          <p:cNvPr id="7" name="Slide Number Placeholder 6"/>
          <p:cNvSpPr>
            <a:spLocks noGrp="1"/>
          </p:cNvSpPr>
          <p:nvPr>
            <p:ph type="sldNum" sz="quarter" idx="12"/>
          </p:nvPr>
        </p:nvSpPr>
        <p:spPr/>
        <p:txBody>
          <a:bodyPr/>
          <a:lstStyle>
            <a:lvl1pPr>
              <a:defRPr/>
            </a:lvl1pPr>
          </a:lstStyle>
          <a:p>
            <a:fld id="{9B72AC32-F328-467A-B871-5177F2F5CD53}" type="slidenum">
              <a:rPr lang="en-US" altLang="id-ID"/>
              <a:pPr/>
              <a:t>‹#›</a:t>
            </a:fld>
            <a:endParaRPr lang="en-US" altLang="id-ID"/>
          </a:p>
        </p:txBody>
      </p:sp>
    </p:spTree>
    <p:extLst>
      <p:ext uri="{BB962C8B-B14F-4D97-AF65-F5344CB8AC3E}">
        <p14:creationId xmlns:p14="http://schemas.microsoft.com/office/powerpoint/2010/main" xmlns="" val="231322541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2971821307"/>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id-ID"/>
          </a:p>
        </p:txBody>
      </p:sp>
      <p:sp>
        <p:nvSpPr>
          <p:cNvPr id="6" name="Footer Placeholder 5"/>
          <p:cNvSpPr>
            <a:spLocks noGrp="1"/>
          </p:cNvSpPr>
          <p:nvPr>
            <p:ph type="ftr" sz="quarter" idx="11"/>
          </p:nvPr>
        </p:nvSpPr>
        <p:spPr/>
        <p:txBody>
          <a:bodyPr/>
          <a:lstStyle>
            <a:lvl1pPr>
              <a:defRPr/>
            </a:lvl1pPr>
          </a:lstStyle>
          <a:p>
            <a:endParaRPr lang="en-US" altLang="id-ID"/>
          </a:p>
        </p:txBody>
      </p:sp>
      <p:sp>
        <p:nvSpPr>
          <p:cNvPr id="7" name="Slide Number Placeholder 6"/>
          <p:cNvSpPr>
            <a:spLocks noGrp="1"/>
          </p:cNvSpPr>
          <p:nvPr>
            <p:ph type="sldNum" sz="quarter" idx="12"/>
          </p:nvPr>
        </p:nvSpPr>
        <p:spPr/>
        <p:txBody>
          <a:bodyPr/>
          <a:lstStyle>
            <a:lvl1pPr>
              <a:defRPr/>
            </a:lvl1pPr>
          </a:lstStyle>
          <a:p>
            <a:fld id="{947864D8-1A37-4A83-9553-23579AE4BA7B}" type="slidenum">
              <a:rPr lang="en-US" altLang="id-ID"/>
              <a:pPr/>
              <a:t>‹#›</a:t>
            </a:fld>
            <a:endParaRPr lang="en-US" altLang="id-ID"/>
          </a:p>
        </p:txBody>
      </p:sp>
    </p:spTree>
    <p:extLst>
      <p:ext uri="{BB962C8B-B14F-4D97-AF65-F5344CB8AC3E}">
        <p14:creationId xmlns:p14="http://schemas.microsoft.com/office/powerpoint/2010/main" xmlns="" val="169064324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1BB2AECD-09C1-4AD2-8F94-B1202D30004D}" type="slidenum">
              <a:rPr lang="en-US" altLang="id-ID"/>
              <a:pPr/>
              <a:t>‹#›</a:t>
            </a:fld>
            <a:endParaRPr lang="en-US" altLang="id-ID"/>
          </a:p>
        </p:txBody>
      </p:sp>
    </p:spTree>
    <p:extLst>
      <p:ext uri="{BB962C8B-B14F-4D97-AF65-F5344CB8AC3E}">
        <p14:creationId xmlns:p14="http://schemas.microsoft.com/office/powerpoint/2010/main" xmlns="" val="8831205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967" y="274639"/>
            <a:ext cx="2741084"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7484" y="274639"/>
            <a:ext cx="8024283"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BB995C4E-024D-4107-884E-0EFF5F9D1633}" type="slidenum">
              <a:rPr lang="en-US" altLang="id-ID"/>
              <a:pPr/>
              <a:t>‹#›</a:t>
            </a:fld>
            <a:endParaRPr lang="en-US" altLang="id-ID"/>
          </a:p>
        </p:txBody>
      </p:sp>
    </p:spTree>
    <p:extLst>
      <p:ext uri="{BB962C8B-B14F-4D97-AF65-F5344CB8AC3E}">
        <p14:creationId xmlns:p14="http://schemas.microsoft.com/office/powerpoint/2010/main" xmlns="" val="333540594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405336684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3591984" y="1600201"/>
            <a:ext cx="411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7909985" y="1600201"/>
            <a:ext cx="4116916"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381657793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8" name="Footer Placeholder 7"/>
          <p:cNvSpPr>
            <a:spLocks noGrp="1"/>
          </p:cNvSpPr>
          <p:nvPr>
            <p:ph type="ftr" sz="quarter" idx="11"/>
          </p:nvPr>
        </p:nvSpPr>
        <p:spPr/>
        <p:txBody>
          <a:bodyPr/>
          <a:lstStyle>
            <a:lvl1pPr>
              <a:defRPr/>
            </a:lvl1pPr>
          </a:lstStyle>
          <a:p>
            <a:endParaRPr lang="id-ID"/>
          </a:p>
        </p:txBody>
      </p:sp>
      <p:sp>
        <p:nvSpPr>
          <p:cNvPr id="9" name="Slide Number Placeholder 8"/>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5961522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4" name="Footer Placeholder 3"/>
          <p:cNvSpPr>
            <a:spLocks noGrp="1"/>
          </p:cNvSpPr>
          <p:nvPr>
            <p:ph type="ftr" sz="quarter" idx="11"/>
          </p:nvPr>
        </p:nvSpPr>
        <p:spPr/>
        <p:txBody>
          <a:bodyPr/>
          <a:lstStyle>
            <a:lvl1pPr>
              <a:defRPr/>
            </a:lvl1pPr>
          </a:lstStyle>
          <a:p>
            <a:endParaRPr lang="id-ID"/>
          </a:p>
        </p:txBody>
      </p:sp>
      <p:sp>
        <p:nvSpPr>
          <p:cNvPr id="5" name="Slide Number Placeholder 4"/>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69540759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3" name="Footer Placeholder 2"/>
          <p:cNvSpPr>
            <a:spLocks noGrp="1"/>
          </p:cNvSpPr>
          <p:nvPr>
            <p:ph type="ftr" sz="quarter" idx="11"/>
          </p:nvPr>
        </p:nvSpPr>
        <p:spPr/>
        <p:txBody>
          <a:bodyPr/>
          <a:lstStyle>
            <a:lvl1pPr>
              <a:defRPr/>
            </a:lvl1pPr>
          </a:lstStyle>
          <a:p>
            <a:endParaRPr lang="id-ID"/>
          </a:p>
        </p:txBody>
      </p:sp>
      <p:sp>
        <p:nvSpPr>
          <p:cNvPr id="4" name="Slide Number Placeholder 3"/>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366858703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20019903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fld id="{650B9BF6-7724-43BA-B383-9C86DEB4FEC4}" type="datetimeFigureOut">
              <a:rPr lang="id-ID" smtClean="0"/>
              <a:pPr/>
              <a:t>07/07/2017</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77289419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3604684" y="274638"/>
            <a:ext cx="8422216" cy="1143000"/>
          </a:xfrm>
          <a:prstGeom prst="rect">
            <a:avLst/>
          </a:prstGeom>
          <a:noFill/>
          <a:ln>
            <a:noFill/>
          </a:ln>
          <a:effectLst/>
          <a:extLst>
            <a:ext uri="{909E8E84-426E-40DD-AFC4-6F175D3DCCD1}">
              <a14:hiddenFill xmlns:a14="http://schemas.microsoft.com/office/drawing/2010/main" xmlns="">
                <a:solidFill>
                  <a:srgbClr val="7AA1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id-ID" smtClean="0"/>
              <a:t>Click to edit Master title style</a:t>
            </a:r>
          </a:p>
        </p:txBody>
      </p:sp>
      <p:sp>
        <p:nvSpPr>
          <p:cNvPr id="1027" name="Rectangle 3"/>
          <p:cNvSpPr>
            <a:spLocks noGrp="1" noChangeArrowheads="1"/>
          </p:cNvSpPr>
          <p:nvPr>
            <p:ph type="body" idx="1"/>
            <p:custDataLst>
              <p:tags r:id="rId14"/>
            </p:custDataLst>
          </p:nvPr>
        </p:nvSpPr>
        <p:spPr bwMode="auto">
          <a:xfrm>
            <a:off x="3591985" y="1600201"/>
            <a:ext cx="8434916" cy="4525963"/>
          </a:xfrm>
          <a:prstGeom prst="rect">
            <a:avLst/>
          </a:prstGeom>
          <a:noFill/>
          <a:ln>
            <a:noFill/>
          </a:ln>
          <a:effectLst/>
          <a:extLst>
            <a:ext uri="{909E8E84-426E-40DD-AFC4-6F175D3DCCD1}">
              <a14:hiddenFill xmlns:a14="http://schemas.microsoft.com/office/drawing/2010/main" xmlns="">
                <a:solidFill>
                  <a:srgbClr val="7AA1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d-ID" smtClean="0"/>
              <a:t>Edit Master text styles</a:t>
            </a:r>
          </a:p>
          <a:p>
            <a:pPr lvl="1"/>
            <a:r>
              <a:rPr lang="en-US" altLang="id-ID" smtClean="0"/>
              <a:t>Second level</a:t>
            </a:r>
          </a:p>
          <a:p>
            <a:pPr lvl="2"/>
            <a:r>
              <a:rPr lang="en-US" altLang="id-ID" smtClean="0"/>
              <a:t>Third level</a:t>
            </a:r>
          </a:p>
          <a:p>
            <a:pPr lvl="3"/>
            <a:r>
              <a:rPr lang="en-US" altLang="id-ID" smtClean="0"/>
              <a:t>Fourth level</a:t>
            </a:r>
          </a:p>
          <a:p>
            <a:pPr lvl="4"/>
            <a:r>
              <a:rPr lang="en-US" altLang="id-ID"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650B9BF6-7724-43BA-B383-9C86DEB4FEC4}" type="datetimeFigureOut">
              <a:rPr lang="id-ID" smtClean="0"/>
              <a:pPr/>
              <a:t>07/07/2017</a:t>
            </a:fld>
            <a:endParaRPr lang="id-ID"/>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id-ID"/>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CC6DBF9B-EDEB-43B3-AF0B-4A09AA3FBA88}" type="slidenum">
              <a:rPr lang="id-ID" smtClean="0"/>
              <a:pPr/>
              <a:t>‹#›</a:t>
            </a:fld>
            <a:endParaRPr lang="id-ID"/>
          </a:p>
        </p:txBody>
      </p:sp>
    </p:spTree>
    <p:extLst>
      <p:ext uri="{BB962C8B-B14F-4D97-AF65-F5344CB8AC3E}">
        <p14:creationId xmlns:p14="http://schemas.microsoft.com/office/powerpoint/2010/main" xmlns="" val="28749072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182033" y="136526"/>
            <a:ext cx="11821584" cy="658177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id-ID" sz="1800"/>
          </a:p>
        </p:txBody>
      </p:sp>
      <p:sp>
        <p:nvSpPr>
          <p:cNvPr id="48131" name="Rectangle 3"/>
          <p:cNvSpPr>
            <a:spLocks noGrp="1" noChangeArrowheads="1"/>
          </p:cNvSpPr>
          <p:nvPr>
            <p:ph type="title"/>
            <p:custDataLst>
              <p:tags r:id="rId13"/>
            </p:custDataLst>
          </p:nvPr>
        </p:nvSpPr>
        <p:spPr bwMode="auto">
          <a:xfrm>
            <a:off x="607485" y="274638"/>
            <a:ext cx="10968567" cy="1143000"/>
          </a:xfrm>
          <a:prstGeom prst="rect">
            <a:avLst/>
          </a:prstGeom>
          <a:noFill/>
          <a:ln>
            <a:noFill/>
          </a:ln>
          <a:effectLst/>
          <a:extLst>
            <a:ext uri="{909E8E84-426E-40DD-AFC4-6F175D3DCCD1}">
              <a14:hiddenFill xmlns:a14="http://schemas.microsoft.com/office/drawing/2010/main" xmlns="">
                <a:solidFill>
                  <a:srgbClr val="7AA1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id-ID" smtClean="0"/>
              <a:t>Click to edit Master title style</a:t>
            </a:r>
          </a:p>
        </p:txBody>
      </p:sp>
      <p:sp>
        <p:nvSpPr>
          <p:cNvPr id="48132" name="Rectangle 4"/>
          <p:cNvSpPr>
            <a:spLocks noGrp="1" noChangeArrowheads="1"/>
          </p:cNvSpPr>
          <p:nvPr>
            <p:ph type="body" idx="1"/>
            <p:custDataLst>
              <p:tags r:id="rId14"/>
            </p:custDataLst>
          </p:nvPr>
        </p:nvSpPr>
        <p:spPr bwMode="auto">
          <a:xfrm>
            <a:off x="607485" y="1600201"/>
            <a:ext cx="10968567" cy="4525963"/>
          </a:xfrm>
          <a:prstGeom prst="rect">
            <a:avLst/>
          </a:prstGeom>
          <a:noFill/>
          <a:ln>
            <a:noFill/>
          </a:ln>
          <a:effectLst/>
          <a:extLst>
            <a:ext uri="{909E8E84-426E-40DD-AFC4-6F175D3DCCD1}">
              <a14:hiddenFill xmlns:a14="http://schemas.microsoft.com/office/drawing/2010/main" xmlns="">
                <a:solidFill>
                  <a:srgbClr val="7AA1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d-ID" smtClean="0"/>
              <a:t>Edit Master text styles</a:t>
            </a:r>
          </a:p>
          <a:p>
            <a:pPr lvl="1"/>
            <a:r>
              <a:rPr lang="en-US" altLang="id-ID" smtClean="0"/>
              <a:t>Second level</a:t>
            </a:r>
          </a:p>
          <a:p>
            <a:pPr lvl="2"/>
            <a:r>
              <a:rPr lang="en-US" altLang="id-ID" smtClean="0"/>
              <a:t>Third level</a:t>
            </a:r>
          </a:p>
          <a:p>
            <a:pPr lvl="3"/>
            <a:r>
              <a:rPr lang="en-US" altLang="id-ID" smtClean="0"/>
              <a:t>Fourth level</a:t>
            </a:r>
          </a:p>
          <a:p>
            <a:pPr lvl="4"/>
            <a:r>
              <a:rPr lang="en-US" altLang="id-ID" smtClean="0"/>
              <a:t>Fifth level</a:t>
            </a:r>
          </a:p>
        </p:txBody>
      </p:sp>
      <p:sp>
        <p:nvSpPr>
          <p:cNvPr id="48133"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id-ID"/>
          </a:p>
        </p:txBody>
      </p:sp>
      <p:sp>
        <p:nvSpPr>
          <p:cNvPr id="48134"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id-ID"/>
          </a:p>
        </p:txBody>
      </p:sp>
      <p:sp>
        <p:nvSpPr>
          <p:cNvPr id="48135"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FAC18FF-CE09-407E-8F84-A4D4946DF2B7}" type="slidenum">
              <a:rPr lang="en-US" altLang="id-ID"/>
              <a:pPr/>
              <a:t>‹#›</a:t>
            </a:fld>
            <a:endParaRPr lang="en-US" altLang="id-ID"/>
          </a:p>
        </p:txBody>
      </p:sp>
    </p:spTree>
    <p:extLst>
      <p:ext uri="{BB962C8B-B14F-4D97-AF65-F5344CB8AC3E}">
        <p14:creationId xmlns:p14="http://schemas.microsoft.com/office/powerpoint/2010/main" xmlns="" val="30152630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6896"/>
            <a:ext cx="11790947" cy="3139321"/>
          </a:xfrm>
          <a:prstGeom prst="rect">
            <a:avLst/>
          </a:prstGeom>
        </p:spPr>
        <p:txBody>
          <a:bodyPr wrap="square">
            <a:spAutoFit/>
          </a:bodyPr>
          <a:lstStyle/>
          <a:p>
            <a:pPr algn="ctr"/>
            <a:r>
              <a:rPr lang="id-ID" sz="6600" dirty="0">
                <a:latin typeface="Adobe Garamond Pro Bold" panose="02020702060506020403" pitchFamily="18" charset="0"/>
              </a:rPr>
              <a:t>AKHLAQ KEPADA </a:t>
            </a:r>
            <a:endParaRPr lang="en-US" sz="6600" smtClean="0">
              <a:latin typeface="Adobe Garamond Pro Bold" panose="02020702060506020403" pitchFamily="18" charset="0"/>
            </a:endParaRPr>
          </a:p>
          <a:p>
            <a:pPr algn="ctr"/>
            <a:r>
              <a:rPr lang="id-ID" sz="6600" smtClean="0">
                <a:latin typeface="Adobe Garamond Pro Bold" panose="02020702060506020403" pitchFamily="18" charset="0"/>
              </a:rPr>
              <a:t>ALLAH </a:t>
            </a:r>
            <a:r>
              <a:rPr lang="id-ID" sz="6600" dirty="0" smtClean="0">
                <a:latin typeface="Adobe Garamond Pro Bold" panose="02020702060506020403" pitchFamily="18" charset="0"/>
              </a:rPr>
              <a:t>SWT</a:t>
            </a:r>
          </a:p>
          <a:p>
            <a:pPr algn="ctr"/>
            <a:r>
              <a:rPr lang="id-ID" sz="6600" dirty="0" smtClean="0">
                <a:latin typeface="Adobe Garamond Pro Bold" panose="02020702060506020403" pitchFamily="18" charset="0"/>
              </a:rPr>
              <a:t> </a:t>
            </a:r>
            <a:endParaRPr lang="id-ID" sz="6600" dirty="0">
              <a:latin typeface="Adobe Garamond Pro Bold" panose="02020702060506020403" pitchFamily="18" charset="0"/>
            </a:endParaRPr>
          </a:p>
        </p:txBody>
      </p:sp>
    </p:spTree>
    <p:extLst>
      <p:ext uri="{BB962C8B-B14F-4D97-AF65-F5344CB8AC3E}">
        <p14:creationId xmlns:p14="http://schemas.microsoft.com/office/powerpoint/2010/main" xmlns="" val="8882577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617" y="230909"/>
            <a:ext cx="11998037" cy="2739211"/>
          </a:xfrm>
          <a:prstGeom prst="rect">
            <a:avLst/>
          </a:prstGeom>
        </p:spPr>
        <p:txBody>
          <a:bodyPr wrap="square">
            <a:spAutoFit/>
          </a:bodyPr>
          <a:lstStyle/>
          <a:p>
            <a:r>
              <a:rPr lang="id-ID" sz="3200" dirty="0">
                <a:latin typeface="Adobe Garamond Pro Bold" panose="02020702060506020403" pitchFamily="18" charset="0"/>
                <a:cs typeface="Adobe Hebrew" panose="02040503050201020203" pitchFamily="18" charset="-79"/>
              </a:rPr>
              <a:t>RAJA’</a:t>
            </a:r>
          </a:p>
          <a:p>
            <a:r>
              <a:rPr lang="id-ID" sz="2800" dirty="0" smtClean="0">
                <a:latin typeface="Adobe Hebrew" panose="02040503050201020203" pitchFamily="18" charset="-79"/>
                <a:cs typeface="Adobe Hebrew" panose="02040503050201020203" pitchFamily="18" charset="-79"/>
              </a:rPr>
              <a:t>	Pengertian </a:t>
            </a:r>
            <a:r>
              <a:rPr lang="id-ID" sz="2800" dirty="0">
                <a:latin typeface="Adobe Hebrew" panose="02040503050201020203" pitchFamily="18" charset="-79"/>
                <a:cs typeface="Adobe Hebrew" panose="02040503050201020203" pitchFamily="18" charset="-79"/>
              </a:rPr>
              <a:t>: memautkan hati kepada sesuatu yang disukai pada masa yang akan datang. Serta didahului dengan bersungguh-sungguh</a:t>
            </a:r>
          </a:p>
          <a:p>
            <a:r>
              <a:rPr lang="id-ID" sz="2800" b="1" i="1" dirty="0">
                <a:latin typeface="Adobe Hebrew" panose="02040503050201020203" pitchFamily="18" charset="-79"/>
                <a:cs typeface="Adobe Hebrew" panose="02040503050201020203" pitchFamily="18" charset="-79"/>
              </a:rPr>
              <a:t>Allah berfirman yang artinya :</a:t>
            </a:r>
          </a:p>
          <a:p>
            <a:r>
              <a:rPr lang="id-ID" sz="2800" b="1" i="1" dirty="0">
                <a:latin typeface="Adobe Hebrew" panose="02040503050201020203" pitchFamily="18" charset="-79"/>
                <a:cs typeface="Adobe Hebrew" panose="02040503050201020203" pitchFamily="18" charset="-79"/>
              </a:rPr>
              <a:t>“sesungguhnya tiada berputus asa dari rahmat Allah, melainkan kaum yang kafir” (QS.Yusuf 12:87)</a:t>
            </a:r>
          </a:p>
        </p:txBody>
      </p:sp>
    </p:spTree>
    <p:extLst>
      <p:ext uri="{BB962C8B-B14F-4D97-AF65-F5344CB8AC3E}">
        <p14:creationId xmlns:p14="http://schemas.microsoft.com/office/powerpoint/2010/main" xmlns="" val="168500506"/>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27" y="295564"/>
            <a:ext cx="12007273" cy="7540526"/>
          </a:xfrm>
          <a:prstGeom prst="rect">
            <a:avLst/>
          </a:prstGeom>
        </p:spPr>
        <p:txBody>
          <a:bodyPr wrap="square">
            <a:spAutoFit/>
          </a:bodyPr>
          <a:lstStyle/>
          <a:p>
            <a:r>
              <a:rPr lang="id-ID" sz="3200" dirty="0" smtClean="0">
                <a:latin typeface="Adobe Garamond Pro Bold" panose="02020702060506020403" pitchFamily="18" charset="0"/>
              </a:rPr>
              <a:t>E. TAWAKAL</a:t>
            </a:r>
            <a:endParaRPr lang="id-ID" sz="2800" dirty="0" smtClean="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	Imam al-Ghazali merumuskan definisi tawakkal sebagai berikut, "Tawakkal ialah menyandarkan kepada Allah swt tatkala menghadapi suatu kepentingan, bersandar kepadaNya dalam waktu kesukaran, teguh hati tatkala ditimpa bencana disertai jiwa yang tenang dan hati yang tenteram.</a:t>
            </a:r>
          </a:p>
          <a:p>
            <a:endParaRPr lang="id-ID" sz="2800" dirty="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Menurut Abu Zakaria Ansari, tawakkal ialah "keteguhan hati dalam menyerahkan urusan kepada orang lain". Sifat yang demikian itu terjadi sesudah timbul rasa percaya kepada orang yang diserahi urusan tadi. Artinya, ia betul-betul mempunyai sifat amanah (terpercaya) terhadap apa yang diamanatkan dan ia dapat memberikan rasa aman terhadap orang yang memberikan amanat tersebut</a:t>
            </a:r>
            <a:r>
              <a:rPr lang="id-ID" sz="2800" dirty="0" smtClean="0">
                <a:latin typeface="Adobe Hebrew" panose="02040503050201020203" pitchFamily="18" charset="-79"/>
                <a:cs typeface="Adobe Hebrew" panose="02040503050201020203" pitchFamily="18" charset="-79"/>
              </a:rPr>
              <a:t>.</a:t>
            </a:r>
          </a:p>
          <a:p>
            <a:r>
              <a:rPr lang="id-ID" sz="2800">
                <a:latin typeface="Adobe Hebrew" panose="02040503050201020203" pitchFamily="18" charset="-79"/>
                <a:cs typeface="Adobe Hebrew" panose="02040503050201020203" pitchFamily="18" charset="-79"/>
              </a:rPr>
              <a:t>	Secara umum Tawakal adalah membebaskan hati dari segala ketergantungan kepada selain Allah dan menyerahkan keputusan segala segala sesuatunya kepada-Nya.</a:t>
            </a:r>
            <a:endParaRPr lang="id-ID" sz="2800" dirty="0" smtClean="0">
              <a:latin typeface="Adobe Hebrew" panose="02040503050201020203" pitchFamily="18" charset="-79"/>
              <a:cs typeface="Adobe Hebrew" panose="02040503050201020203" pitchFamily="18" charset="-79"/>
            </a:endParaRPr>
          </a:p>
          <a:p>
            <a:endParaRPr lang="id-ID" sz="2800" dirty="0" smtClean="0">
              <a:latin typeface="Adobe Hebrew" panose="02040503050201020203" pitchFamily="18" charset="-79"/>
              <a:cs typeface="Adobe Hebrew" panose="02040503050201020203" pitchFamily="18" charset="-79"/>
            </a:endParaRPr>
          </a:p>
          <a:p>
            <a:endParaRPr lang="id-ID" sz="3200" dirty="0">
              <a:latin typeface="Adobe Garamond Pro Bold" panose="02020702060506020403" pitchFamily="18" charset="0"/>
            </a:endParaRPr>
          </a:p>
        </p:txBody>
      </p:sp>
    </p:spTree>
    <p:extLst>
      <p:ext uri="{BB962C8B-B14F-4D97-AF65-F5344CB8AC3E}">
        <p14:creationId xmlns:p14="http://schemas.microsoft.com/office/powerpoint/2010/main" xmlns="" val="106965329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691" y="184727"/>
            <a:ext cx="11656291" cy="6801862"/>
          </a:xfrm>
          <a:prstGeom prst="rect">
            <a:avLst/>
          </a:prstGeom>
        </p:spPr>
        <p:txBody>
          <a:bodyPr wrap="square">
            <a:spAutoFit/>
          </a:bodyPr>
          <a:lstStyle/>
          <a:p>
            <a:r>
              <a:rPr lang="id-ID" sz="3200" dirty="0" smtClean="0">
                <a:latin typeface="Adobe Garamond Pro Bold" panose="02020702060506020403" pitchFamily="18" charset="0"/>
              </a:rPr>
              <a:t>F. SYUKUR</a:t>
            </a:r>
          </a:p>
          <a:p>
            <a:r>
              <a:rPr lang="id-ID" sz="3200" dirty="0">
                <a:latin typeface="Adobe Garamond Pro Bold" panose="02020702060506020403" pitchFamily="18" charset="0"/>
              </a:rPr>
              <a:t>	</a:t>
            </a:r>
            <a:r>
              <a:rPr lang="id-ID" sz="2800" dirty="0">
                <a:latin typeface="Adobe Hebrew" panose="02040503050201020203" pitchFamily="18" charset="-79"/>
                <a:cs typeface="Adobe Hebrew" panose="02040503050201020203" pitchFamily="18" charset="-79"/>
              </a:rPr>
              <a:t>Pengertian : memuji si pemberi nikmat atas kebaikan yang telah dilakukannya.</a:t>
            </a:r>
          </a:p>
          <a:p>
            <a:r>
              <a:rPr lang="id-ID" sz="2800" dirty="0">
                <a:latin typeface="Adobe Hebrew" panose="02040503050201020203" pitchFamily="18" charset="-79"/>
                <a:cs typeface="Adobe Hebrew" panose="02040503050201020203" pitchFamily="18" charset="-79"/>
              </a:rPr>
              <a:t>3 hal syukurnya seorang hamba</a:t>
            </a:r>
          </a:p>
          <a:p>
            <a:r>
              <a:rPr lang="id-ID" sz="2800" dirty="0" smtClean="0">
                <a:latin typeface="Adobe Hebrew" panose="02040503050201020203" pitchFamily="18" charset="-79"/>
                <a:cs typeface="Adobe Hebrew" panose="02040503050201020203" pitchFamily="18" charset="-79"/>
              </a:rPr>
              <a:t>1. Mengakui </a:t>
            </a:r>
            <a:r>
              <a:rPr lang="id-ID" sz="2800" dirty="0">
                <a:latin typeface="Adobe Hebrew" panose="02040503050201020203" pitchFamily="18" charset="-79"/>
                <a:cs typeface="Adobe Hebrew" panose="02040503050201020203" pitchFamily="18" charset="-79"/>
              </a:rPr>
              <a:t>nikmat batin </a:t>
            </a:r>
          </a:p>
          <a:p>
            <a:r>
              <a:rPr lang="id-ID" sz="2800" dirty="0" smtClean="0">
                <a:latin typeface="Adobe Hebrew" panose="02040503050201020203" pitchFamily="18" charset="-79"/>
                <a:cs typeface="Adobe Hebrew" panose="02040503050201020203" pitchFamily="18" charset="-79"/>
              </a:rPr>
              <a:t>2. Membicarakannya </a:t>
            </a:r>
            <a:r>
              <a:rPr lang="id-ID" sz="2800" dirty="0">
                <a:latin typeface="Adobe Hebrew" panose="02040503050201020203" pitchFamily="18" charset="-79"/>
                <a:cs typeface="Adobe Hebrew" panose="02040503050201020203" pitchFamily="18" charset="-79"/>
              </a:rPr>
              <a:t>secara lahir</a:t>
            </a:r>
          </a:p>
          <a:p>
            <a:r>
              <a:rPr lang="id-ID" sz="2800" dirty="0" smtClean="0">
                <a:latin typeface="Adobe Hebrew" panose="02040503050201020203" pitchFamily="18" charset="-79"/>
                <a:cs typeface="Adobe Hebrew" panose="02040503050201020203" pitchFamily="18" charset="-79"/>
              </a:rPr>
              <a:t>3. Menjadikannya </a:t>
            </a:r>
            <a:r>
              <a:rPr lang="id-ID" sz="2800" dirty="0">
                <a:latin typeface="Adobe Hebrew" panose="02040503050201020203" pitchFamily="18" charset="-79"/>
                <a:cs typeface="Adobe Hebrew" panose="02040503050201020203" pitchFamily="18" charset="-79"/>
              </a:rPr>
              <a:t>sebagai sarana untuk taat kepada Allah </a:t>
            </a:r>
            <a:r>
              <a:rPr lang="id-ID" sz="2800" dirty="0" smtClean="0">
                <a:latin typeface="Adobe Hebrew" panose="02040503050201020203" pitchFamily="18" charset="-79"/>
                <a:cs typeface="Adobe Hebrew" panose="02040503050201020203" pitchFamily="18" charset="-79"/>
              </a:rPr>
              <a:t>SWT.</a:t>
            </a:r>
            <a:endParaRPr lang="id-ID" sz="2800" dirty="0">
              <a:latin typeface="Adobe Hebrew" panose="02040503050201020203" pitchFamily="18" charset="-79"/>
              <a:cs typeface="Adobe Hebrew" panose="02040503050201020203" pitchFamily="18" charset="-79"/>
            </a:endParaRPr>
          </a:p>
          <a:p>
            <a:endParaRPr lang="id-ID" sz="3200" dirty="0">
              <a:latin typeface="Adobe Garamond Pro Bold" panose="02020702060506020403" pitchFamily="18" charset="0"/>
            </a:endParaRPr>
          </a:p>
          <a:p>
            <a:r>
              <a:rPr lang="id-ID" sz="2800" b="1" dirty="0">
                <a:latin typeface="Adobe Hebrew" panose="02040503050201020203" pitchFamily="18" charset="-79"/>
                <a:cs typeface="Adobe Hebrew" panose="02040503050201020203" pitchFamily="18" charset="-79"/>
              </a:rPr>
              <a:t>KEUTAMAAN SYUKUR</a:t>
            </a:r>
          </a:p>
          <a:p>
            <a:r>
              <a:rPr lang="id-ID" sz="2800" dirty="0">
                <a:latin typeface="Adobe Hebrew" panose="02040503050201020203" pitchFamily="18" charset="-79"/>
                <a:cs typeface="Adobe Hebrew" panose="02040503050201020203" pitchFamily="18" charset="-79"/>
              </a:rPr>
              <a:t> </a:t>
            </a:r>
            <a:r>
              <a:rPr lang="id-ID" sz="2800" b="1" i="1" dirty="0">
                <a:latin typeface="Adobe Hebrew" panose="02040503050201020203" pitchFamily="18" charset="-79"/>
                <a:cs typeface="Adobe Hebrew" panose="02040503050201020203" pitchFamily="18" charset="-79"/>
              </a:rPr>
              <a:t>Allah berfirman dalam Surah Ibrahim Ayat 7 yang artinya :</a:t>
            </a:r>
          </a:p>
          <a:p>
            <a:r>
              <a:rPr lang="id-ID" sz="2800" b="1" i="1" dirty="0">
                <a:latin typeface="Adobe Hebrew" panose="02040503050201020203" pitchFamily="18" charset="-79"/>
                <a:cs typeface="Adobe Hebrew" panose="02040503050201020203" pitchFamily="18" charset="-79"/>
              </a:rPr>
              <a:t>‘ Dan ingatlah tatkala tuhanmu memaklumkan : sesungguhnya jika kamu bersyukur, pasti kami akan menambah (nikmat) kepadamu, dan jika kamu mengingkari nikmatku, maka sesungguhnya azabku sangat pedih ( QS Ibrahim 14:7)</a:t>
            </a:r>
          </a:p>
          <a:p>
            <a:endParaRPr lang="id-ID" sz="3200" dirty="0">
              <a:latin typeface="Adobe Garamond Pro Bold" panose="02020702060506020403" pitchFamily="18" charset="0"/>
            </a:endParaRPr>
          </a:p>
        </p:txBody>
      </p:sp>
    </p:spTree>
    <p:extLst>
      <p:ext uri="{BB962C8B-B14F-4D97-AF65-F5344CB8AC3E}">
        <p14:creationId xmlns:p14="http://schemas.microsoft.com/office/powerpoint/2010/main" xmlns="" val="87638871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673" y="240145"/>
            <a:ext cx="11841018" cy="5755422"/>
          </a:xfrm>
          <a:prstGeom prst="rect">
            <a:avLst/>
          </a:prstGeom>
        </p:spPr>
        <p:txBody>
          <a:bodyPr wrap="square">
            <a:spAutoFit/>
          </a:bodyPr>
          <a:lstStyle/>
          <a:p>
            <a:r>
              <a:rPr lang="id-ID" sz="3200" dirty="0" smtClean="0">
                <a:latin typeface="Adobe Garamond Pro Bold" panose="02020702060506020403" pitchFamily="18" charset="0"/>
              </a:rPr>
              <a:t>G. MURAQABAH</a:t>
            </a:r>
            <a:endParaRPr lang="id-ID" sz="3200" dirty="0">
              <a:latin typeface="Adobe Garamond Pro Bold" panose="02020702060506020403" pitchFamily="18" charset="0"/>
            </a:endParaRPr>
          </a:p>
          <a:p>
            <a:r>
              <a:rPr lang="id-ID" sz="2800" dirty="0" smtClean="0">
                <a:latin typeface="Adobe Hebrew" panose="02040503050201020203" pitchFamily="18" charset="-79"/>
                <a:cs typeface="Adobe Hebrew" panose="02040503050201020203" pitchFamily="18" charset="-79"/>
              </a:rPr>
              <a:t>	</a:t>
            </a:r>
          </a:p>
          <a:p>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Pengertian </a:t>
            </a:r>
            <a:r>
              <a:rPr lang="id-ID" sz="2800" dirty="0">
                <a:latin typeface="Adobe Hebrew" panose="02040503050201020203" pitchFamily="18" charset="-79"/>
                <a:cs typeface="Adobe Hebrew" panose="02040503050201020203" pitchFamily="18" charset="-79"/>
              </a:rPr>
              <a:t>: berasal dari kata raqaba’ yang berarti menjaga mengawal, menanti dan mengamati. Dalam artian luas berarti pengawasan. Muraqabah berarti kita selalu dalam pengawasan Allah SWT</a:t>
            </a:r>
            <a:r>
              <a:rPr lang="id-ID" sz="2800" dirty="0" smtClean="0">
                <a:latin typeface="Adobe Hebrew" panose="02040503050201020203" pitchFamily="18" charset="-79"/>
                <a:cs typeface="Adobe Hebrew" panose="02040503050201020203" pitchFamily="18" charset="-79"/>
              </a:rPr>
              <a:t>.</a:t>
            </a:r>
          </a:p>
          <a:p>
            <a:r>
              <a:rPr lang="id-ID" sz="2800" dirty="0">
                <a:latin typeface="Adobe Hebrew" panose="02040503050201020203" pitchFamily="18" charset="-79"/>
                <a:cs typeface="Adobe Hebrew" panose="02040503050201020203" pitchFamily="18" charset="-79"/>
              </a:rPr>
              <a:t> </a:t>
            </a:r>
            <a:r>
              <a:rPr lang="sv-SE" sz="2800" dirty="0">
                <a:latin typeface="Adobe Hebrew" panose="02040503050201020203" pitchFamily="18" charset="-79"/>
                <a:cs typeface="Adobe Hebrew" panose="02040503050201020203" pitchFamily="18" charset="-79"/>
              </a:rPr>
              <a:t>Dalam firman Allah SWT :</a:t>
            </a:r>
          </a:p>
          <a:p>
            <a:r>
              <a:rPr lang="sv-SE" sz="2800" dirty="0" smtClean="0">
                <a:latin typeface="Adobe Hebrew" panose="02040503050201020203" pitchFamily="18" charset="-79"/>
                <a:cs typeface="Adobe Hebrew" panose="02040503050201020203" pitchFamily="18" charset="-79"/>
              </a:rPr>
              <a:t>-QS</a:t>
            </a:r>
            <a:r>
              <a:rPr lang="sv-SE" sz="2800" dirty="0">
                <a:latin typeface="Adobe Hebrew" panose="02040503050201020203" pitchFamily="18" charset="-79"/>
                <a:cs typeface="Adobe Hebrew" panose="02040503050201020203" pitchFamily="18" charset="-79"/>
              </a:rPr>
              <a:t>. An-nisa 4:1 </a:t>
            </a:r>
            <a:r>
              <a:rPr lang="sv-SE" sz="2800" b="1" i="1" dirty="0">
                <a:latin typeface="Adobe Hebrew" panose="02040503050201020203" pitchFamily="18" charset="-79"/>
                <a:cs typeface="Adobe Hebrew" panose="02040503050201020203" pitchFamily="18" charset="-79"/>
              </a:rPr>
              <a:t>:  sesungguhnya Allah selalu menjaga dan mengawasi </a:t>
            </a:r>
            <a:r>
              <a:rPr lang="sv-SE" sz="2800" b="1" i="1" dirty="0" smtClean="0">
                <a:latin typeface="Adobe Hebrew" panose="02040503050201020203" pitchFamily="18" charset="-79"/>
                <a:cs typeface="Adobe Hebrew" panose="02040503050201020203" pitchFamily="18" charset="-79"/>
              </a:rPr>
              <a:t>kamu</a:t>
            </a:r>
            <a:endParaRPr lang="id-ID" sz="2800" b="1" i="1" dirty="0" smtClean="0">
              <a:latin typeface="Adobe Hebrew" panose="02040503050201020203" pitchFamily="18" charset="-79"/>
              <a:cs typeface="Adobe Hebrew" panose="02040503050201020203" pitchFamily="18" charset="-79"/>
            </a:endParaRPr>
          </a:p>
          <a:p>
            <a:endParaRPr lang="sv-SE" sz="2800" b="1" i="1" dirty="0">
              <a:latin typeface="Adobe Hebrew" panose="02040503050201020203" pitchFamily="18" charset="-79"/>
              <a:cs typeface="Adobe Hebrew" panose="02040503050201020203" pitchFamily="18" charset="-79"/>
            </a:endParaRPr>
          </a:p>
          <a:p>
            <a:r>
              <a:rPr lang="id-ID" sz="2800" dirty="0" smtClean="0">
                <a:latin typeface="Adobe Hebrew" panose="02040503050201020203" pitchFamily="18" charset="-79"/>
                <a:cs typeface="Adobe Hebrew" panose="02040503050201020203" pitchFamily="18" charset="-79"/>
              </a:rPr>
              <a:t>MUHA</a:t>
            </a:r>
            <a:r>
              <a:rPr lang="en-US" sz="2800" smtClean="0">
                <a:latin typeface="Adobe Hebrew" panose="02040503050201020203" pitchFamily="18" charset="-79"/>
                <a:cs typeface="Adobe Hebrew" panose="02040503050201020203" pitchFamily="18" charset="-79"/>
              </a:rPr>
              <a:t>S</a:t>
            </a:r>
            <a:r>
              <a:rPr lang="id-ID" sz="2800" smtClean="0">
                <a:latin typeface="Adobe Hebrew" panose="02040503050201020203" pitchFamily="18" charset="-79"/>
                <a:cs typeface="Adobe Hebrew" panose="02040503050201020203" pitchFamily="18" charset="-79"/>
              </a:rPr>
              <a:t>ABAH</a:t>
            </a:r>
            <a:endParaRPr lang="id-ID" sz="2800" dirty="0">
              <a:latin typeface="Adobe Hebrew" panose="02040503050201020203" pitchFamily="18" charset="-79"/>
              <a:cs typeface="Adobe Hebrew" panose="02040503050201020203" pitchFamily="18" charset="-79"/>
            </a:endParaRPr>
          </a:p>
          <a:p>
            <a:r>
              <a:rPr lang="id-ID" sz="2800" dirty="0" smtClean="0">
                <a:latin typeface="Adobe Hebrew" panose="02040503050201020203" pitchFamily="18" charset="-79"/>
                <a:cs typeface="Adobe Hebrew" panose="02040503050201020203" pitchFamily="18" charset="-79"/>
              </a:rPr>
              <a:t>	Pengertian </a:t>
            </a:r>
            <a:r>
              <a:rPr lang="id-ID" sz="2800" dirty="0">
                <a:latin typeface="Adobe Hebrew" panose="02040503050201020203" pitchFamily="18" charset="-79"/>
                <a:cs typeface="Adobe Hebrew" panose="02040503050201020203" pitchFamily="18" charset="-79"/>
              </a:rPr>
              <a:t>: kesadaran akan pengawasan Allah SWT. Mendorong seorang muslim untuk melakukan muhasabah ( perhitungan, evaluasi) terhadap amal perbuatan/tingkah laku dan sikap hatinya sendiri.</a:t>
            </a:r>
          </a:p>
          <a:p>
            <a:endParaRPr lang="id-ID" sz="2800" b="1" i="1" dirty="0">
              <a:latin typeface="Adobe Hebrew" panose="02040503050201020203" pitchFamily="18" charset="-79"/>
              <a:cs typeface="Adobe Hebrew" panose="02040503050201020203" pitchFamily="18" charset="-79"/>
            </a:endParaRPr>
          </a:p>
        </p:txBody>
      </p:sp>
    </p:spTree>
    <p:extLst>
      <p:ext uri="{BB962C8B-B14F-4D97-AF65-F5344CB8AC3E}">
        <p14:creationId xmlns:p14="http://schemas.microsoft.com/office/powerpoint/2010/main" xmlns="" val="343417874"/>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381" y="317634"/>
            <a:ext cx="11848699" cy="3600986"/>
          </a:xfrm>
          <a:prstGeom prst="rect">
            <a:avLst/>
          </a:prstGeom>
        </p:spPr>
        <p:txBody>
          <a:bodyPr wrap="square">
            <a:spAutoFit/>
          </a:bodyPr>
          <a:lstStyle/>
          <a:p>
            <a:r>
              <a:rPr lang="id-ID" sz="3200" b="1" dirty="0">
                <a:latin typeface="Adobe Hebrew" panose="02040503050201020203" pitchFamily="18" charset="-79"/>
                <a:cs typeface="Adobe Hebrew" panose="02040503050201020203" pitchFamily="18" charset="-79"/>
              </a:rPr>
              <a:t>Manfaat Muhasabah bagi seoranng muslim </a:t>
            </a:r>
            <a:r>
              <a:rPr lang="id-ID" sz="3200" b="1" dirty="0" smtClean="0">
                <a:latin typeface="Adobe Hebrew" panose="02040503050201020203" pitchFamily="18" charset="-79"/>
                <a:cs typeface="Adobe Hebrew" panose="02040503050201020203" pitchFamily="18" charset="-79"/>
              </a:rPr>
              <a:t>:</a:t>
            </a:r>
          </a:p>
          <a:p>
            <a:endParaRPr lang="id-ID" sz="2800" b="1" dirty="0">
              <a:latin typeface="Adobe Hebrew" panose="02040503050201020203" pitchFamily="18" charset="-79"/>
              <a:cs typeface="Adobe Hebrew" panose="02040503050201020203" pitchFamily="18" charset="-79"/>
            </a:endParaRPr>
          </a:p>
          <a:p>
            <a:pPr marL="514350" indent="-514350">
              <a:buAutoNum type="arabicPeriod"/>
            </a:pPr>
            <a:r>
              <a:rPr lang="id-ID" sz="2800" dirty="0" smtClean="0">
                <a:latin typeface="Adobe Hebrew" panose="02040503050201020203" pitchFamily="18" charset="-79"/>
                <a:cs typeface="Adobe Hebrew" panose="02040503050201020203" pitchFamily="18" charset="-79"/>
              </a:rPr>
              <a:t>Untuk </a:t>
            </a:r>
            <a:r>
              <a:rPr lang="id-ID" sz="2800" dirty="0">
                <a:latin typeface="Adobe Hebrew" panose="02040503050201020203" pitchFamily="18" charset="-79"/>
                <a:cs typeface="Adobe Hebrew" panose="02040503050201020203" pitchFamily="18" charset="-79"/>
              </a:rPr>
              <a:t>mengetahui kelemahan diri supaya dia dapat </a:t>
            </a:r>
            <a:r>
              <a:rPr lang="id-ID" sz="2800" dirty="0" smtClean="0">
                <a:latin typeface="Adobe Hebrew" panose="02040503050201020203" pitchFamily="18" charset="-79"/>
                <a:cs typeface="Adobe Hebrew" panose="02040503050201020203" pitchFamily="18" charset="-79"/>
              </a:rPr>
              <a:t>memperbaikinya</a:t>
            </a:r>
          </a:p>
          <a:p>
            <a:endParaRPr lang="id-ID" sz="2800" dirty="0">
              <a:latin typeface="Adobe Hebrew" panose="02040503050201020203" pitchFamily="18" charset="-79"/>
              <a:cs typeface="Adobe Hebrew" panose="02040503050201020203" pitchFamily="18" charset="-79"/>
            </a:endParaRPr>
          </a:p>
          <a:p>
            <a:r>
              <a:rPr lang="id-ID" sz="2800" dirty="0" smtClean="0">
                <a:latin typeface="Adobe Hebrew" panose="02040503050201020203" pitchFamily="18" charset="-79"/>
                <a:cs typeface="Adobe Hebrew" panose="02040503050201020203" pitchFamily="18" charset="-79"/>
              </a:rPr>
              <a:t>2. Untuk </a:t>
            </a:r>
            <a:r>
              <a:rPr lang="id-ID" sz="2800" dirty="0">
                <a:latin typeface="Adobe Hebrew" panose="02040503050201020203" pitchFamily="18" charset="-79"/>
                <a:cs typeface="Adobe Hebrew" panose="02040503050201020203" pitchFamily="18" charset="-79"/>
              </a:rPr>
              <a:t>mengetahui hak Allah SWT karena orang yang tidak mengetahui hak Allah ibadahnya tidak bermanfaat banyak bagi </a:t>
            </a:r>
            <a:r>
              <a:rPr lang="id-ID" sz="2800" dirty="0" smtClean="0">
                <a:latin typeface="Adobe Hebrew" panose="02040503050201020203" pitchFamily="18" charset="-79"/>
                <a:cs typeface="Adobe Hebrew" panose="02040503050201020203" pitchFamily="18" charset="-79"/>
              </a:rPr>
              <a:t>dirinya</a:t>
            </a:r>
          </a:p>
          <a:p>
            <a:endParaRPr lang="id-ID" sz="2800" dirty="0">
              <a:latin typeface="Adobe Hebrew" panose="02040503050201020203" pitchFamily="18" charset="-79"/>
              <a:cs typeface="Adobe Hebrew" panose="02040503050201020203" pitchFamily="18" charset="-79"/>
            </a:endParaRPr>
          </a:p>
          <a:p>
            <a:r>
              <a:rPr lang="id-ID" sz="2800" dirty="0" smtClean="0">
                <a:latin typeface="Adobe Hebrew" panose="02040503050201020203" pitchFamily="18" charset="-79"/>
                <a:cs typeface="Adobe Hebrew" panose="02040503050201020203" pitchFamily="18" charset="-79"/>
              </a:rPr>
              <a:t>3. Mengurangi </a:t>
            </a:r>
            <a:r>
              <a:rPr lang="id-ID" sz="2800" dirty="0">
                <a:latin typeface="Adobe Hebrew" panose="02040503050201020203" pitchFamily="18" charset="-79"/>
                <a:cs typeface="Adobe Hebrew" panose="02040503050201020203" pitchFamily="18" charset="-79"/>
              </a:rPr>
              <a:t>beban hisab esok hari.</a:t>
            </a:r>
          </a:p>
        </p:txBody>
      </p:sp>
    </p:spTree>
    <p:extLst>
      <p:ext uri="{BB962C8B-B14F-4D97-AF65-F5344CB8AC3E}">
        <p14:creationId xmlns:p14="http://schemas.microsoft.com/office/powerpoint/2010/main" xmlns="" val="863474102"/>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004" y="125129"/>
            <a:ext cx="11964202" cy="5601533"/>
          </a:xfrm>
          <a:prstGeom prst="rect">
            <a:avLst/>
          </a:prstGeom>
        </p:spPr>
        <p:txBody>
          <a:bodyPr wrap="square">
            <a:spAutoFit/>
          </a:bodyPr>
          <a:lstStyle/>
          <a:p>
            <a:r>
              <a:rPr lang="id-ID" sz="3200" dirty="0" smtClean="0">
                <a:latin typeface="Adobe Garamond Pro Bold" panose="02020702060506020403" pitchFamily="18" charset="0"/>
              </a:rPr>
              <a:t>H. TAUBAT</a:t>
            </a:r>
            <a:endParaRPr lang="id-ID" sz="3200" dirty="0">
              <a:latin typeface="Adobe Garamond Pro Bold" panose="02020702060506020403" pitchFamily="18" charset="0"/>
            </a:endParaRPr>
          </a:p>
          <a:p>
            <a:endParaRPr lang="id-ID" dirty="0"/>
          </a:p>
          <a:p>
            <a:r>
              <a:rPr lang="id-ID" sz="2800" dirty="0" smtClean="0">
                <a:latin typeface="Adobe Hebrew" panose="02040503050201020203" pitchFamily="18" charset="-79"/>
                <a:cs typeface="Adobe Hebrew" panose="02040503050201020203" pitchFamily="18" charset="-79"/>
              </a:rPr>
              <a:t>	Pengertian </a:t>
            </a:r>
            <a:r>
              <a:rPr lang="id-ID" sz="2800" dirty="0">
                <a:latin typeface="Adobe Hebrew" panose="02040503050201020203" pitchFamily="18" charset="-79"/>
                <a:cs typeface="Adobe Hebrew" panose="02040503050201020203" pitchFamily="18" charset="-79"/>
              </a:rPr>
              <a:t>: berasal dari kata taba’ yeng berarti kembali. Orang yang bertaubat kepada Allah SWT adalah orang yang kembali dari sesuatu menuju sesuatu, dari sifat tercela menuju sifat terpuji.</a:t>
            </a:r>
          </a:p>
          <a:p>
            <a:endParaRPr lang="id-ID" sz="2800" dirty="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Rasulullah bersabda, yang artinya :</a:t>
            </a:r>
          </a:p>
          <a:p>
            <a:r>
              <a:rPr lang="id-ID" sz="2800" b="1" i="1" dirty="0">
                <a:latin typeface="Adobe Hebrew" panose="02040503050201020203" pitchFamily="18" charset="-79"/>
                <a:cs typeface="Adobe Hebrew" panose="02040503050201020203" pitchFamily="18" charset="-79"/>
              </a:rPr>
              <a:t>“Hai manusia, bertaubatlah dan minta ampunlah kamu kepada Allah, karena sesungguhnya saya bertaubat seratus kali dalam sehari ( HR.Muslim)</a:t>
            </a:r>
          </a:p>
          <a:p>
            <a:endParaRPr lang="id-ID" sz="2800" dirty="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Tidak ada kata terlambat untuk bertaubat</a:t>
            </a:r>
          </a:p>
          <a:p>
            <a:r>
              <a:rPr lang="id-ID" sz="2800" dirty="0">
                <a:latin typeface="Adobe Hebrew" panose="02040503050201020203" pitchFamily="18" charset="-79"/>
                <a:cs typeface="Adobe Hebrew" panose="02040503050201020203" pitchFamily="18" charset="-79"/>
              </a:rPr>
              <a:t>Allah SWT maha penerima taubat, berapapun besar dosa seorang manusia, apabila dia bertaubat, Allah pasti akan mengampuninya</a:t>
            </a:r>
          </a:p>
        </p:txBody>
      </p:sp>
    </p:spTree>
    <p:extLst>
      <p:ext uri="{BB962C8B-B14F-4D97-AF65-F5344CB8AC3E}">
        <p14:creationId xmlns:p14="http://schemas.microsoft.com/office/powerpoint/2010/main" xmlns="" val="491528525"/>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7819" y="1126835"/>
            <a:ext cx="8857672" cy="3170099"/>
          </a:xfrm>
          <a:prstGeom prst="rect">
            <a:avLst/>
          </a:prstGeom>
        </p:spPr>
        <p:txBody>
          <a:bodyPr wrap="square">
            <a:spAutoFit/>
          </a:bodyPr>
          <a:lstStyle/>
          <a:p>
            <a:pPr algn="ctr"/>
            <a:r>
              <a:rPr lang="id-ID" sz="3200" b="1" dirty="0" smtClean="0">
                <a:latin typeface="Adobe Hebrew" panose="02040503050201020203" pitchFamily="18" charset="-79"/>
                <a:cs typeface="Adobe Hebrew" panose="02040503050201020203" pitchFamily="18" charset="-79"/>
              </a:rPr>
              <a:t>AKHLAQ KEPADA ALLAH SWT </a:t>
            </a:r>
          </a:p>
          <a:p>
            <a:pPr algn="ctr"/>
            <a:endParaRPr lang="id-ID" sz="2800" b="1" dirty="0" smtClean="0">
              <a:latin typeface="Adobe Hebrew" panose="02040503050201020203" pitchFamily="18" charset="-79"/>
              <a:cs typeface="Adobe Hebrew" panose="02040503050201020203" pitchFamily="18" charset="-79"/>
            </a:endParaRPr>
          </a:p>
          <a:p>
            <a:pPr algn="ctr"/>
            <a:r>
              <a:rPr lang="id-ID" sz="2800" dirty="0" smtClean="0">
                <a:latin typeface="Adobe Hebrew" panose="02040503050201020203" pitchFamily="18" charset="-79"/>
                <a:cs typeface="Adobe Hebrew" panose="02040503050201020203" pitchFamily="18" charset="-79"/>
              </a:rPr>
              <a:t>Akhlak kepada Allah SWT dapat diartikan sebagai sikap atau perbuatan yang seharusnya dilakukan oleh manusia sebagai makhluk, kepada Tuhan sebagai khalik. Sikap atau perbuatan yang menunjukan bahwa semua untuk Allah SWT. </a:t>
            </a:r>
            <a:endParaRPr lang="id-ID" sz="2800" dirty="0">
              <a:latin typeface="Adobe Hebrew" panose="02040503050201020203" pitchFamily="18" charset="-79"/>
              <a:cs typeface="Adobe Hebrew" panose="02040503050201020203" pitchFamily="18" charset="-79"/>
            </a:endParaRPr>
          </a:p>
        </p:txBody>
      </p:sp>
    </p:spTree>
    <p:extLst>
      <p:ext uri="{BB962C8B-B14F-4D97-AF65-F5344CB8AC3E}">
        <p14:creationId xmlns:p14="http://schemas.microsoft.com/office/powerpoint/2010/main" xmlns="" val="4624066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0509" y="434109"/>
            <a:ext cx="10464800" cy="4524315"/>
          </a:xfrm>
          <a:prstGeom prst="rect">
            <a:avLst/>
          </a:prstGeom>
        </p:spPr>
        <p:txBody>
          <a:bodyPr wrap="square">
            <a:spAutoFit/>
          </a:bodyPr>
          <a:lstStyle/>
          <a:p>
            <a:r>
              <a:rPr lang="id-ID" sz="3200" dirty="0" smtClean="0">
                <a:latin typeface="Adobe Garamond Pro Bold" panose="02020702060506020403" pitchFamily="18" charset="0"/>
              </a:rPr>
              <a:t>A.TAQWA</a:t>
            </a:r>
          </a:p>
          <a:p>
            <a:endParaRPr lang="id-ID" sz="3200" dirty="0" smtClean="0">
              <a:latin typeface="Adobe Garamond Pro Bold" panose="02020702060506020403" pitchFamily="18" charset="0"/>
            </a:endParaRPr>
          </a:p>
          <a:p>
            <a:pPr algn="ctr"/>
            <a:r>
              <a:rPr lang="id-ID" sz="2800" dirty="0" smtClean="0">
                <a:latin typeface="Adobe Hebrew" panose="02040503050201020203" pitchFamily="18" charset="-79"/>
                <a:cs typeface="Adobe Hebrew" panose="02040503050201020203" pitchFamily="18" charset="-79"/>
              </a:rPr>
              <a:t>Definisi taqwa yang paling populer adalah “ memelihara diri dari siksaan Allah mengikuti segala perintah-Nya.” Atau lebih ringkas lagi “mengikuti segala perintah Allah dan menjauhi segala larangan-Nya.</a:t>
            </a:r>
          </a:p>
          <a:p>
            <a:pPr algn="ctr"/>
            <a:r>
              <a:rPr lang="id-ID" sz="2800" dirty="0" smtClean="0">
                <a:latin typeface="Adobe Garamond Pro Bold" panose="02020702060506020403" pitchFamily="18" charset="0"/>
              </a:rPr>
              <a:t>Afif ‘Abd al-Fattah Thabbarah dalam bukunya Ruh ad- Din al-Islam mendefinisikan taqwa dengan :</a:t>
            </a:r>
          </a:p>
          <a:p>
            <a:pPr algn="ctr"/>
            <a:r>
              <a:rPr lang="id-ID" sz="2800" dirty="0" smtClean="0">
                <a:latin typeface="Adobe Garamond Pro Bold" panose="02020702060506020403" pitchFamily="18" charset="0"/>
              </a:rPr>
              <a:t>“Seseorang memelihara dirinya dari segala sesuatu yang mengundang kemarahan Tuhannya dan dari segala sesuatu yang mendatangkan mudharat, baik bagi dirinya sendiri maupun bagi orang lain”</a:t>
            </a:r>
            <a:endParaRPr lang="id-ID" sz="2800" dirty="0">
              <a:latin typeface="Adobe Garamond Pro Bold" panose="02020702060506020403" pitchFamily="18" charset="0"/>
            </a:endParaRPr>
          </a:p>
        </p:txBody>
      </p:sp>
    </p:spTree>
    <p:extLst>
      <p:ext uri="{BB962C8B-B14F-4D97-AF65-F5344CB8AC3E}">
        <p14:creationId xmlns:p14="http://schemas.microsoft.com/office/powerpoint/2010/main" xmlns="" val="977133560"/>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0074" y="498764"/>
            <a:ext cx="10773074" cy="5232202"/>
          </a:xfrm>
          <a:prstGeom prst="rect">
            <a:avLst/>
          </a:prstGeom>
        </p:spPr>
        <p:txBody>
          <a:bodyPr wrap="square">
            <a:spAutoFit/>
          </a:bodyPr>
          <a:lstStyle/>
          <a:p>
            <a:r>
              <a:rPr lang="id-ID" sz="3200" dirty="0" smtClean="0">
                <a:latin typeface="Adobe Garamond Pro Bold" panose="02020702060506020403" pitchFamily="18" charset="0"/>
              </a:rPr>
              <a:t>Buah dari Taqwa</a:t>
            </a:r>
          </a:p>
          <a:p>
            <a:endParaRPr lang="id-ID" sz="3200" dirty="0" smtClean="0">
              <a:latin typeface="Adobe Garamond Pro Bold" panose="02020702060506020403" pitchFamily="18" charset="0"/>
            </a:endParaRPr>
          </a:p>
          <a:p>
            <a:r>
              <a:rPr lang="id-ID" sz="2800" dirty="0" smtClean="0">
                <a:latin typeface="Adobe Garamond Pro Bold" panose="02020702060506020403" pitchFamily="18" charset="0"/>
              </a:rPr>
              <a:t>       </a:t>
            </a:r>
            <a:r>
              <a:rPr lang="id-ID" sz="2800" dirty="0" smtClean="0">
                <a:latin typeface="Adobe Hebrew" panose="02040503050201020203" pitchFamily="18" charset="-79"/>
                <a:cs typeface="Adobe Hebrew" panose="02040503050201020203" pitchFamily="18" charset="-79"/>
              </a:rPr>
              <a:t>Seseorang yang bertaqwa kepada Allah SWT akan dapat memetik buahnya, baik di dunia maupun di akhirat. Buah antara lainnya:</a:t>
            </a:r>
          </a:p>
          <a:p>
            <a:pPr marL="342900" indent="-342900">
              <a:buFont typeface="+mj-lt"/>
              <a:buAutoNum type="arabicPeriod"/>
            </a:pPr>
            <a:r>
              <a:rPr lang="id-ID" sz="2800" dirty="0" smtClean="0">
                <a:latin typeface="Adobe Hebrew" panose="02040503050201020203" pitchFamily="18" charset="-79"/>
                <a:cs typeface="Adobe Hebrew" panose="02040503050201020203" pitchFamily="18" charset="-79"/>
              </a:rPr>
              <a:t> </a:t>
            </a:r>
            <a:r>
              <a:rPr lang="id-ID" sz="2800" b="1" dirty="0" smtClean="0">
                <a:latin typeface="Adobe Hebrew" panose="02040503050201020203" pitchFamily="18" charset="-79"/>
                <a:cs typeface="Adobe Hebrew" panose="02040503050201020203" pitchFamily="18" charset="-79"/>
              </a:rPr>
              <a:t>Mendapatkan sikap </a:t>
            </a:r>
            <a:r>
              <a:rPr lang="id-ID" sz="2800" b="1" i="1" dirty="0" smtClean="0">
                <a:latin typeface="Adobe Hebrew" panose="02040503050201020203" pitchFamily="18" charset="-79"/>
                <a:cs typeface="Adobe Hebrew" panose="02040503050201020203" pitchFamily="18" charset="-79"/>
              </a:rPr>
              <a:t>furqan </a:t>
            </a:r>
          </a:p>
          <a:p>
            <a:pPr marL="342900" indent="-342900">
              <a:buFont typeface="+mj-lt"/>
              <a:buAutoNum type="arabicPeriod"/>
            </a:pPr>
            <a:r>
              <a:rPr lang="id-ID" sz="2800" b="1" i="1" dirty="0">
                <a:latin typeface="Adobe Hebrew" panose="02040503050201020203" pitchFamily="18" charset="-79"/>
                <a:cs typeface="Adobe Hebrew" panose="02040503050201020203" pitchFamily="18" charset="-79"/>
              </a:rPr>
              <a:t> </a:t>
            </a:r>
            <a:r>
              <a:rPr lang="id-ID" sz="2800" b="1" dirty="0" smtClean="0">
                <a:latin typeface="Adobe Hebrew" panose="02040503050201020203" pitchFamily="18" charset="-79"/>
                <a:cs typeface="Adobe Hebrew" panose="02040503050201020203" pitchFamily="18" charset="-79"/>
              </a:rPr>
              <a:t>Mendapatkan limpahan berkah dari langit dan bumi</a:t>
            </a:r>
            <a:endParaRPr lang="id-ID" sz="2800" b="1" dirty="0" smtClean="0">
              <a:latin typeface="Adobe Garamond Pro Bold" panose="02020702060506020403" pitchFamily="18" charset="0"/>
            </a:endParaRPr>
          </a:p>
          <a:p>
            <a:pPr marL="342900" indent="-342900">
              <a:buFont typeface="+mj-lt"/>
              <a:buAutoNum type="arabicPeriod"/>
            </a:pPr>
            <a:r>
              <a:rPr lang="id-ID" sz="2800" dirty="0">
                <a:latin typeface="Adobe Garamond Pro Bold" panose="02020702060506020403" pitchFamily="18" charset="0"/>
                <a:cs typeface="Adobe Hebrew" panose="02040503050201020203" pitchFamily="18" charset="-79"/>
              </a:rPr>
              <a:t> </a:t>
            </a:r>
            <a:r>
              <a:rPr lang="id-ID" sz="2800" dirty="0" smtClean="0">
                <a:latin typeface="Adobe Garamond Pro Bold" panose="02020702060506020403" pitchFamily="18" charset="0"/>
                <a:cs typeface="Adobe Hebrew" panose="02040503050201020203" pitchFamily="18" charset="-79"/>
              </a:rPr>
              <a:t>Mendapatkan jalan keluar dari kesulitan </a:t>
            </a:r>
          </a:p>
          <a:p>
            <a:pPr marL="342900" indent="-342900">
              <a:buFont typeface="+mj-lt"/>
              <a:buAutoNum type="arabicPeriod"/>
            </a:pPr>
            <a:r>
              <a:rPr lang="id-ID" sz="2800" dirty="0">
                <a:latin typeface="Adobe Garamond Pro Bold" panose="02020702060506020403" pitchFamily="18" charset="0"/>
                <a:cs typeface="Adobe Hebrew" panose="02040503050201020203" pitchFamily="18" charset="-79"/>
              </a:rPr>
              <a:t> </a:t>
            </a:r>
            <a:r>
              <a:rPr lang="id-ID" sz="2800" dirty="0" smtClean="0">
                <a:latin typeface="Adobe Garamond Pro Bold" panose="02020702060506020403" pitchFamily="18" charset="0"/>
                <a:cs typeface="Adobe Hebrew" panose="02040503050201020203" pitchFamily="18" charset="-79"/>
              </a:rPr>
              <a:t>Mendapatkan rezeki tanpa diduga-duga</a:t>
            </a:r>
          </a:p>
          <a:p>
            <a:pPr marL="342900" indent="-342900">
              <a:buFont typeface="+mj-lt"/>
              <a:buAutoNum type="arabicPeriod"/>
            </a:pPr>
            <a:r>
              <a:rPr lang="id-ID" sz="2800" dirty="0">
                <a:latin typeface="Adobe Garamond Pro Bold" panose="02020702060506020403" pitchFamily="18" charset="0"/>
                <a:cs typeface="Adobe Hebrew" panose="02040503050201020203" pitchFamily="18" charset="-79"/>
              </a:rPr>
              <a:t> </a:t>
            </a:r>
            <a:r>
              <a:rPr lang="id-ID" sz="2800" dirty="0" smtClean="0">
                <a:latin typeface="Adobe Garamond Pro Bold" panose="02020702060506020403" pitchFamily="18" charset="0"/>
                <a:cs typeface="Adobe Hebrew" panose="02040503050201020203" pitchFamily="18" charset="-79"/>
              </a:rPr>
              <a:t>Mendapatkan kemudahan dalam urusannya</a:t>
            </a:r>
          </a:p>
          <a:p>
            <a:pPr marL="342900" indent="-342900">
              <a:buFont typeface="+mj-lt"/>
              <a:buAutoNum type="arabicPeriod"/>
            </a:pPr>
            <a:r>
              <a:rPr lang="id-ID" sz="2800" dirty="0">
                <a:latin typeface="Adobe Garamond Pro Bold" panose="02020702060506020403" pitchFamily="18" charset="0"/>
                <a:cs typeface="Adobe Hebrew" panose="02040503050201020203" pitchFamily="18" charset="-79"/>
              </a:rPr>
              <a:t> </a:t>
            </a:r>
            <a:r>
              <a:rPr lang="id-ID" sz="2800" dirty="0" smtClean="0">
                <a:latin typeface="Adobe Garamond Pro Bold" panose="02020702060506020403" pitchFamily="18" charset="0"/>
                <a:cs typeface="Adobe Hebrew" panose="02040503050201020203" pitchFamily="18" charset="-79"/>
              </a:rPr>
              <a:t>Menerima penghapusan dan pengampunan dosa serta mendapatkan pahala yang besar.</a:t>
            </a:r>
          </a:p>
          <a:p>
            <a:endParaRPr lang="id-ID" dirty="0" smtClean="0">
              <a:latin typeface="Adobe Hebrew" panose="02040503050201020203" pitchFamily="18" charset="-79"/>
              <a:cs typeface="Adobe Hebrew" panose="02040503050201020203" pitchFamily="18" charset="-79"/>
            </a:endParaRPr>
          </a:p>
        </p:txBody>
      </p:sp>
    </p:spTree>
    <p:extLst>
      <p:ext uri="{BB962C8B-B14F-4D97-AF65-F5344CB8AC3E}">
        <p14:creationId xmlns:p14="http://schemas.microsoft.com/office/powerpoint/2010/main" xmlns="" val="340880920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endParaRPr lang="id-ID" sz="3200" dirty="0" smtClean="0">
              <a:latin typeface="Adobe Garamond Pro Bold" panose="02020702060506020403" pitchFamily="18" charset="0"/>
            </a:endParaRPr>
          </a:p>
          <a:p>
            <a:r>
              <a:rPr lang="id-ID" sz="3200" dirty="0" smtClean="0">
                <a:latin typeface="Adobe Garamond Pro Bold" panose="02020702060506020403" pitchFamily="18" charset="0"/>
              </a:rPr>
              <a:t>B. CINTA DAN RIDHA</a:t>
            </a:r>
          </a:p>
          <a:p>
            <a:r>
              <a:rPr lang="id-ID" sz="3200" dirty="0" smtClean="0">
                <a:latin typeface="Adobe Garamond Pro Bold" panose="02020702060506020403" pitchFamily="18" charset="0"/>
              </a:rPr>
              <a:t>               </a:t>
            </a:r>
            <a:r>
              <a:rPr lang="id-ID" sz="2800" dirty="0" smtClean="0">
                <a:latin typeface="Adobe Hebrew" panose="02040503050201020203" pitchFamily="18" charset="-79"/>
                <a:cs typeface="Adobe Hebrew" panose="02040503050201020203" pitchFamily="18" charset="-79"/>
              </a:rPr>
              <a:t>Cinta adalah kesadaran diri, perasaan jiwa dan dorongan hati yang menyebabkan seseorang terpaut hatinya kepada apa yang dicintainya dengan penuh semangat dan rasa kasih sayang. </a:t>
            </a:r>
          </a:p>
          <a:p>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        Cinta dengan pengertian demikian sudah merupakan fitrah yang dimiliki setiap orang. Islam tidak hanya mengakui keberadaan cinta itu pada diri manusia, tetapi juga mengaturnya sehingga terwujud dengan mulia. Bagi seorang mukmin,cinta,pertama dan utama sekali diberikan kepada allah SWT.</a:t>
            </a:r>
          </a:p>
          <a:p>
            <a:endParaRPr lang="id-ID" sz="2800" dirty="0" smtClean="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	</a:t>
            </a:r>
            <a:endParaRPr lang="id-ID" sz="3200" b="1" i="1" dirty="0">
              <a:latin typeface="Adobe Garamond Pro Bold" panose="02020702060506020403" pitchFamily="18" charset="0"/>
            </a:endParaRPr>
          </a:p>
        </p:txBody>
      </p:sp>
    </p:spTree>
    <p:extLst>
      <p:ext uri="{BB962C8B-B14F-4D97-AF65-F5344CB8AC3E}">
        <p14:creationId xmlns:p14="http://schemas.microsoft.com/office/powerpoint/2010/main" xmlns="" val="166831885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218" y="452581"/>
            <a:ext cx="11757891" cy="3539430"/>
          </a:xfrm>
          <a:prstGeom prst="rect">
            <a:avLst/>
          </a:prstGeom>
        </p:spPr>
        <p:txBody>
          <a:bodyPr wrap="square">
            <a:spAutoFit/>
          </a:bodyPr>
          <a:lstStyle/>
          <a:p>
            <a:r>
              <a:rPr lang="id-ID" dirty="0"/>
              <a:t> </a:t>
            </a:r>
            <a:r>
              <a:rPr lang="id-ID" dirty="0" smtClean="0"/>
              <a:t>	</a:t>
            </a:r>
            <a:r>
              <a:rPr lang="id-ID" sz="2800" dirty="0" smtClean="0">
                <a:latin typeface="Adobe Hebrew" panose="02040503050201020203" pitchFamily="18" charset="-79"/>
                <a:cs typeface="Adobe Hebrew" panose="02040503050201020203" pitchFamily="18" charset="-79"/>
              </a:rPr>
              <a:t>Ridha </a:t>
            </a:r>
            <a:r>
              <a:rPr lang="id-ID" sz="2800" dirty="0">
                <a:latin typeface="Adobe Hebrew" panose="02040503050201020203" pitchFamily="18" charset="-79"/>
                <a:cs typeface="Adobe Hebrew" panose="02040503050201020203" pitchFamily="18" charset="-79"/>
              </a:rPr>
              <a:t>adalah menerima semua yang terjadi atas dirinya dengan lapang dada dan senang hati, dan meyakini bawa semua yang terjadi adalah atas kehendak Allah swt. Pengertian yang lain tentang Ridha adalah tidak menentang hukum dan ketentuan dari Allah swt. </a:t>
            </a:r>
            <a:endParaRPr lang="id-ID" sz="2800" dirty="0" smtClean="0">
              <a:latin typeface="Adobe Hebrew" panose="02040503050201020203" pitchFamily="18" charset="-79"/>
              <a:cs typeface="Adobe Hebrew" panose="02040503050201020203" pitchFamily="18" charset="-79"/>
            </a:endParaRPr>
          </a:p>
          <a:p>
            <a:endParaRPr lang="id-ID" sz="2800" dirty="0" smtClean="0">
              <a:latin typeface="Adobe Hebrew" panose="02040503050201020203" pitchFamily="18" charset="-79"/>
              <a:cs typeface="Adobe Hebrew" panose="02040503050201020203" pitchFamily="18" charset="-79"/>
            </a:endParaRPr>
          </a:p>
          <a:p>
            <a:r>
              <a:rPr lang="id-ID" sz="2800" dirty="0" smtClean="0">
                <a:latin typeface="Adobe Hebrew" panose="02040503050201020203" pitchFamily="18" charset="-79"/>
                <a:cs typeface="Adobe Hebrew" panose="02040503050201020203" pitchFamily="18" charset="-79"/>
              </a:rPr>
              <a:t>Allah </a:t>
            </a:r>
            <a:r>
              <a:rPr lang="id-ID" sz="2800" dirty="0">
                <a:latin typeface="Adobe Hebrew" panose="02040503050201020203" pitchFamily="18" charset="-79"/>
                <a:cs typeface="Adobe Hebrew" panose="02040503050201020203" pitchFamily="18" charset="-79"/>
              </a:rPr>
              <a:t>swt berfirman dalam Hadit Qudsinya, yang </a:t>
            </a:r>
            <a:r>
              <a:rPr lang="id-ID" sz="2800" dirty="0" smtClean="0">
                <a:latin typeface="Adobe Hebrew" panose="02040503050201020203" pitchFamily="18" charset="-79"/>
                <a:cs typeface="Adobe Hebrew" panose="02040503050201020203" pitchFamily="18" charset="-79"/>
              </a:rPr>
              <a:t>artinya: </a:t>
            </a:r>
            <a:endParaRPr lang="id-ID" sz="2800" dirty="0">
              <a:latin typeface="Adobe Hebrew" panose="02040503050201020203" pitchFamily="18" charset="-79"/>
              <a:cs typeface="Adobe Hebrew" panose="02040503050201020203" pitchFamily="18" charset="-79"/>
            </a:endParaRPr>
          </a:p>
          <a:p>
            <a:r>
              <a:rPr lang="id-ID" sz="2800" b="1" i="1" dirty="0">
                <a:latin typeface="Adobe Hebrew" panose="02040503050201020203" pitchFamily="18" charset="-79"/>
                <a:cs typeface="Adobe Hebrew" panose="02040503050201020203" pitchFamily="18" charset="-79"/>
              </a:rPr>
              <a:t>Barang siapa tidak ridha dengan qada dan qadar-Ku hendaklah mencari Tuhan selain dari-Ku dan keluarlah dari bumi-Ku.</a:t>
            </a:r>
          </a:p>
        </p:txBody>
      </p:sp>
    </p:spTree>
    <p:extLst>
      <p:ext uri="{BB962C8B-B14F-4D97-AF65-F5344CB8AC3E}">
        <p14:creationId xmlns:p14="http://schemas.microsoft.com/office/powerpoint/2010/main" xmlns="" val="3801464226"/>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1" y="304801"/>
            <a:ext cx="11877963" cy="5755422"/>
          </a:xfrm>
          <a:prstGeom prst="rect">
            <a:avLst/>
          </a:prstGeom>
        </p:spPr>
        <p:txBody>
          <a:bodyPr wrap="square">
            <a:spAutoFit/>
          </a:bodyPr>
          <a:lstStyle/>
          <a:p>
            <a:r>
              <a:rPr lang="id-ID" sz="3200" dirty="0" smtClean="0">
                <a:latin typeface="Adobe Garamond Pro Bold" panose="02020702060506020403" pitchFamily="18" charset="0"/>
              </a:rPr>
              <a:t>C. IKHLAS</a:t>
            </a:r>
          </a:p>
          <a:p>
            <a:r>
              <a:rPr lang="id-ID" sz="2800" dirty="0">
                <a:latin typeface="Adobe Hebrew" panose="02040503050201020203" pitchFamily="18" charset="-79"/>
                <a:cs typeface="Adobe Hebrew" panose="02040503050201020203" pitchFamily="18" charset="-79"/>
              </a:rPr>
              <a:t>		</a:t>
            </a:r>
            <a:endParaRPr lang="id-ID" sz="2800" dirty="0" smtClean="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Secara </a:t>
            </a:r>
            <a:r>
              <a:rPr lang="id-ID" sz="2800" dirty="0">
                <a:latin typeface="Adobe Hebrew" panose="02040503050201020203" pitchFamily="18" charset="-79"/>
                <a:cs typeface="Adobe Hebrew" panose="02040503050201020203" pitchFamily="18" charset="-79"/>
              </a:rPr>
              <a:t>bahasa pengertian ikhlas bermakna bersih, murni dan </a:t>
            </a:r>
            <a:r>
              <a:rPr lang="id-ID" sz="2800" dirty="0" smtClean="0">
                <a:latin typeface="Adobe Hebrew" panose="02040503050201020203" pitchFamily="18" charset="-79"/>
                <a:cs typeface="Adobe Hebrew" panose="02040503050201020203" pitchFamily="18" charset="-79"/>
              </a:rPr>
              <a:t>khusus</a:t>
            </a:r>
          </a:p>
          <a:p>
            <a:r>
              <a:rPr lang="id-ID" sz="2800" dirty="0">
                <a:latin typeface="Adobe Hebrew" panose="02040503050201020203" pitchFamily="18" charset="-79"/>
                <a:cs typeface="Adobe Hebrew" panose="02040503050201020203" pitchFamily="18" charset="-79"/>
              </a:rPr>
              <a:t>Menurut istilah ulama sebagaimana disebutkan oleh Sayyid Sabiq dalam bukunya “Islamuna” ikhlas adalah :</a:t>
            </a:r>
          </a:p>
          <a:p>
            <a:r>
              <a:rPr lang="ar-AE" sz="2800" dirty="0">
                <a:latin typeface="Adobe Hebrew" panose="02040503050201020203" pitchFamily="18" charset="-79"/>
                <a:cs typeface="Adobe Hebrew" panose="02040503050201020203" pitchFamily="18" charset="-79"/>
              </a:rPr>
              <a:t>أن يقصد الإنسان  بقوله  وعمله  وجهاده  وجه الله وابتغاء مرضاته ، من غير نظر إلى مغنم ، أو جاه ، أو لقب ، أو تقدم ، أو تأخر ، ليرتفع المرء عن نقائص الأعمال ، ورذائل الأخلاق ، ويتصل مباشرة بالله .</a:t>
            </a:r>
          </a:p>
          <a:p>
            <a:r>
              <a:rPr lang="id-ID" sz="2800" dirty="0">
                <a:latin typeface="Adobe Hebrew" panose="02040503050201020203" pitchFamily="18" charset="-79"/>
                <a:cs typeface="Adobe Hebrew" panose="02040503050201020203" pitchFamily="18" charset="-79"/>
              </a:rPr>
              <a:t>Seseorang menyengaja dalam perkataan, perbuatan, dan jihadnya semata-mata hanya mencari ridha Allah; tanpa memperhatikan ghanimah (harta rampasan perang), pangkat, gelar, kemajuan, atau kemunduruan; agar dia terangkat dari perbuatan yang rendah dan akhlak yang hina serta berhubungan langsung dengan Allah.</a:t>
            </a:r>
            <a:endParaRPr lang="id-ID" sz="2800" dirty="0" smtClean="0">
              <a:latin typeface="Adobe Hebrew" panose="02040503050201020203" pitchFamily="18" charset="-79"/>
              <a:cs typeface="Adobe Hebrew" panose="02040503050201020203" pitchFamily="18" charset="-79"/>
            </a:endParaRPr>
          </a:p>
          <a:p>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	</a:t>
            </a:r>
            <a:endParaRPr lang="id-ID" sz="2800" dirty="0">
              <a:latin typeface="Adobe Hebrew" panose="02040503050201020203" pitchFamily="18" charset="-79"/>
              <a:cs typeface="Adobe Hebrew" panose="02040503050201020203" pitchFamily="18" charset="-79"/>
            </a:endParaRPr>
          </a:p>
        </p:txBody>
      </p:sp>
    </p:spTree>
    <p:extLst>
      <p:ext uri="{BB962C8B-B14F-4D97-AF65-F5344CB8AC3E}">
        <p14:creationId xmlns:p14="http://schemas.microsoft.com/office/powerpoint/2010/main" xmlns="" val="224235287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036" y="314036"/>
            <a:ext cx="11684000" cy="5386090"/>
          </a:xfrm>
          <a:prstGeom prst="rect">
            <a:avLst/>
          </a:prstGeom>
        </p:spPr>
        <p:txBody>
          <a:bodyPr wrap="square">
            <a:spAutoFit/>
          </a:bodyPr>
          <a:lstStyle/>
          <a:p>
            <a:r>
              <a:rPr lang="id-ID" sz="3200" dirty="0" smtClean="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Secara umum Ikhlas </a:t>
            </a:r>
            <a:r>
              <a:rPr lang="id-ID" sz="2800" dirty="0">
                <a:latin typeface="Adobe Hebrew" panose="02040503050201020203" pitchFamily="18" charset="-79"/>
                <a:cs typeface="Adobe Hebrew" panose="02040503050201020203" pitchFamily="18" charset="-79"/>
              </a:rPr>
              <a:t>merupakan salah satu dari berbagai amal hati dan bahkan ikhlas berada dibarisan paling depan dari amal-amal hati. Karena sebab diterimanya amal tidak bisa menjadi sempurna kecuali dengan amal yang ikhlas</a:t>
            </a:r>
            <a:r>
              <a:rPr lang="id-ID" sz="2800" dirty="0" smtClean="0">
                <a:latin typeface="Adobe Hebrew" panose="02040503050201020203" pitchFamily="18" charset="-79"/>
                <a:cs typeface="Adobe Hebrew" panose="02040503050201020203" pitchFamily="18" charset="-79"/>
              </a:rPr>
              <a:t>.</a:t>
            </a:r>
          </a:p>
          <a:p>
            <a:endParaRPr lang="id-ID" sz="2800" dirty="0">
              <a:latin typeface="Adobe Hebrew" panose="02040503050201020203" pitchFamily="18" charset="-79"/>
              <a:cs typeface="Adobe Hebrew" panose="02040503050201020203" pitchFamily="18" charset="-79"/>
            </a:endParaRPr>
          </a:p>
          <a:p>
            <a:r>
              <a:rPr lang="id-ID" sz="2800" b="1" i="1" dirty="0" smtClean="0">
                <a:latin typeface="Adobe Hebrew" panose="02040503050201020203" pitchFamily="18" charset="-79"/>
                <a:cs typeface="Adobe Hebrew" panose="02040503050201020203" pitchFamily="18" charset="-79"/>
              </a:rPr>
              <a:t>Tiga unsur keikhlasan:</a:t>
            </a:r>
          </a:p>
          <a:p>
            <a:pPr marL="514350" indent="-514350">
              <a:buFont typeface="+mj-lt"/>
              <a:buAutoNum type="arabicPeriod"/>
            </a:pPr>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Niat yang ikhlas(</a:t>
            </a:r>
            <a:r>
              <a:rPr lang="id-ID" sz="2800" i="1" dirty="0" smtClean="0">
                <a:latin typeface="Adobe Hebrew" panose="02040503050201020203" pitchFamily="18" charset="-79"/>
                <a:cs typeface="Adobe Hebrew" panose="02040503050201020203" pitchFamily="18" charset="-79"/>
              </a:rPr>
              <a:t>ikhlash an-niyah</a:t>
            </a:r>
            <a:r>
              <a:rPr lang="id-ID" sz="2800" dirty="0" smtClean="0">
                <a:latin typeface="Adobe Hebrew" panose="02040503050201020203" pitchFamily="18" charset="-79"/>
                <a:cs typeface="Adobe Hebrew" panose="02040503050201020203" pitchFamily="18" charset="-79"/>
              </a:rPr>
              <a:t>)</a:t>
            </a:r>
          </a:p>
          <a:p>
            <a:pPr marL="514350" indent="-514350">
              <a:buFont typeface="+mj-lt"/>
              <a:buAutoNum type="arabicPeriod"/>
            </a:pPr>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Beramal dengan sebaik-baiknya (</a:t>
            </a:r>
            <a:r>
              <a:rPr lang="id-ID" sz="2800" i="1" dirty="0" smtClean="0">
                <a:latin typeface="Adobe Hebrew" panose="02040503050201020203" pitchFamily="18" charset="-79"/>
                <a:cs typeface="Adobe Hebrew" panose="02040503050201020203" pitchFamily="18" charset="-79"/>
              </a:rPr>
              <a:t>itqan al-’amal</a:t>
            </a:r>
            <a:r>
              <a:rPr lang="id-ID" sz="2800" dirty="0" smtClean="0">
                <a:latin typeface="Adobe Hebrew" panose="02040503050201020203" pitchFamily="18" charset="-79"/>
                <a:cs typeface="Adobe Hebrew" panose="02040503050201020203" pitchFamily="18" charset="-79"/>
              </a:rPr>
              <a:t>)</a:t>
            </a:r>
          </a:p>
          <a:p>
            <a:pPr marL="514350" indent="-514350">
              <a:buFont typeface="+mj-lt"/>
              <a:buAutoNum type="arabicPeriod"/>
            </a:pPr>
            <a:r>
              <a:rPr lang="id-ID" sz="2800" dirty="0">
                <a:latin typeface="Adobe Hebrew" panose="02040503050201020203" pitchFamily="18" charset="-79"/>
                <a:cs typeface="Adobe Hebrew" panose="02040503050201020203" pitchFamily="18" charset="-79"/>
              </a:rPr>
              <a:t> </a:t>
            </a:r>
            <a:r>
              <a:rPr lang="id-ID" sz="2800" dirty="0" smtClean="0">
                <a:latin typeface="Adobe Hebrew" panose="02040503050201020203" pitchFamily="18" charset="-79"/>
                <a:cs typeface="Adobe Hebrew" panose="02040503050201020203" pitchFamily="18" charset="-79"/>
              </a:rPr>
              <a:t>Pemanfaatan hasil usaha dengan tepat (</a:t>
            </a:r>
            <a:r>
              <a:rPr lang="id-ID" sz="2800" i="1" dirty="0" smtClean="0">
                <a:latin typeface="Adobe Hebrew" panose="02040503050201020203" pitchFamily="18" charset="-79"/>
                <a:cs typeface="Adobe Hebrew" panose="02040503050201020203" pitchFamily="18" charset="-79"/>
              </a:rPr>
              <a:t>jaudah al-ada’</a:t>
            </a:r>
            <a:r>
              <a:rPr lang="id-ID" sz="2800" dirty="0" smtClean="0">
                <a:latin typeface="Adobe Hebrew" panose="02040503050201020203" pitchFamily="18" charset="-79"/>
                <a:cs typeface="Adobe Hebrew" panose="02040503050201020203" pitchFamily="18" charset="-79"/>
              </a:rPr>
              <a:t>)</a:t>
            </a:r>
          </a:p>
          <a:p>
            <a:endParaRPr lang="id-ID" sz="2800" dirty="0" smtClean="0">
              <a:latin typeface="Adobe Hebrew" panose="02040503050201020203" pitchFamily="18" charset="-79"/>
              <a:cs typeface="Adobe Hebrew" panose="02040503050201020203" pitchFamily="18" charset="-79"/>
            </a:endParaRPr>
          </a:p>
          <a:p>
            <a:endParaRPr lang="id-ID" sz="2800" b="1" dirty="0" smtClean="0">
              <a:latin typeface="Adobe Hebrew" panose="02040503050201020203" pitchFamily="18" charset="-79"/>
              <a:cs typeface="Adobe Hebrew" panose="02040503050201020203" pitchFamily="18" charset="-79"/>
            </a:endParaRPr>
          </a:p>
          <a:p>
            <a:endParaRPr lang="id-ID" sz="3200" dirty="0">
              <a:latin typeface="Adobe Hebrew" panose="02040503050201020203" pitchFamily="18" charset="-79"/>
              <a:cs typeface="Adobe Hebrew" panose="02040503050201020203" pitchFamily="18" charset="-79"/>
            </a:endParaRPr>
          </a:p>
        </p:txBody>
      </p:sp>
    </p:spTree>
    <p:extLst>
      <p:ext uri="{BB962C8B-B14F-4D97-AF65-F5344CB8AC3E}">
        <p14:creationId xmlns:p14="http://schemas.microsoft.com/office/powerpoint/2010/main" xmlns="" val="104707498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436" y="424874"/>
            <a:ext cx="11822546" cy="5324535"/>
          </a:xfrm>
          <a:prstGeom prst="rect">
            <a:avLst/>
          </a:prstGeom>
        </p:spPr>
        <p:txBody>
          <a:bodyPr wrap="square">
            <a:spAutoFit/>
          </a:bodyPr>
          <a:lstStyle/>
          <a:p>
            <a:r>
              <a:rPr lang="id-ID" sz="3200" dirty="0" smtClean="0">
                <a:latin typeface="Adobe Garamond Pro Bold" panose="02020702060506020403" pitchFamily="18" charset="0"/>
              </a:rPr>
              <a:t>D</a:t>
            </a:r>
            <a:r>
              <a:rPr lang="id-ID" sz="3200" i="1" dirty="0" smtClean="0">
                <a:latin typeface="Adobe Garamond Pro Bold" panose="02020702060506020403" pitchFamily="18" charset="0"/>
              </a:rPr>
              <a:t>. KHAUF </a:t>
            </a:r>
            <a:r>
              <a:rPr lang="id-ID" sz="3200" i="1" dirty="0">
                <a:latin typeface="Adobe Garamond Pro Bold" panose="02020702060506020403" pitchFamily="18" charset="0"/>
              </a:rPr>
              <a:t>DAN RAJA’</a:t>
            </a:r>
          </a:p>
          <a:p>
            <a:r>
              <a:rPr lang="id-ID" sz="2800" dirty="0">
                <a:latin typeface="Adobe Hebrew" panose="02040503050201020203" pitchFamily="18" charset="-79"/>
                <a:cs typeface="Adobe Hebrew" panose="02040503050201020203" pitchFamily="18" charset="-79"/>
              </a:rPr>
              <a:t>Khauf dan raja’ atau takut dan harap adalah sepasang sikap batin yang harus dimiliki secara seimbang oleh setiap muslim. Dominasi sikap khauf menyebabkan sikap pesimisme dan putus asa, sementara dominasi raja’ menyebabkan seseorang lalai dan lupa diri serta merasa aman dari azab Allah SWT</a:t>
            </a:r>
            <a:r>
              <a:rPr lang="id-ID" sz="2800" dirty="0" smtClean="0">
                <a:latin typeface="Adobe Hebrew" panose="02040503050201020203" pitchFamily="18" charset="-79"/>
                <a:cs typeface="Adobe Hebrew" panose="02040503050201020203" pitchFamily="18" charset="-79"/>
              </a:rPr>
              <a:t>.</a:t>
            </a:r>
          </a:p>
          <a:p>
            <a:r>
              <a:rPr lang="id-ID" sz="2800" b="1" i="1" dirty="0">
                <a:latin typeface="Adobe Hebrew" panose="02040503050201020203" pitchFamily="18" charset="-79"/>
                <a:cs typeface="Adobe Hebrew" panose="02040503050201020203" pitchFamily="18" charset="-79"/>
              </a:rPr>
              <a:t>KHAUF</a:t>
            </a:r>
            <a:r>
              <a:rPr lang="id-ID" sz="2800" dirty="0">
                <a:latin typeface="Adobe Hebrew" panose="02040503050201020203" pitchFamily="18" charset="-79"/>
                <a:cs typeface="Adobe Hebrew" panose="02040503050201020203" pitchFamily="18" charset="-79"/>
              </a:rPr>
              <a:t> : adalah kegalauan hati membayangkan sesuatu yang tidak disukai yang akan menimpanya, atau membayangkan sesuatu yang disukainya akan hilang.</a:t>
            </a:r>
          </a:p>
          <a:p>
            <a:endParaRPr lang="id-ID" sz="2800" dirty="0">
              <a:latin typeface="Adobe Hebrew" panose="02040503050201020203" pitchFamily="18" charset="-79"/>
              <a:cs typeface="Adobe Hebrew" panose="02040503050201020203" pitchFamily="18" charset="-79"/>
            </a:endParaRPr>
          </a:p>
          <a:p>
            <a:endParaRPr lang="id-ID" sz="2800" dirty="0">
              <a:latin typeface="Adobe Hebrew" panose="02040503050201020203" pitchFamily="18" charset="-79"/>
              <a:cs typeface="Adobe Hebrew" panose="02040503050201020203" pitchFamily="18" charset="-79"/>
            </a:endParaRPr>
          </a:p>
          <a:p>
            <a:endParaRPr lang="id-ID" sz="2800" dirty="0">
              <a:latin typeface="Adobe Hebrew" panose="02040503050201020203" pitchFamily="18" charset="-79"/>
              <a:cs typeface="Adobe Hebrew" panose="02040503050201020203" pitchFamily="18" charset="-79"/>
            </a:endParaRPr>
          </a:p>
        </p:txBody>
      </p:sp>
    </p:spTree>
    <p:extLst>
      <p:ext uri="{BB962C8B-B14F-4D97-AF65-F5344CB8AC3E}">
        <p14:creationId xmlns:p14="http://schemas.microsoft.com/office/powerpoint/2010/main" xmlns="" val="1312496364"/>
      </p:ext>
    </p:extLst>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2_Text"/>
</p:tagLst>
</file>

<file path=ppt/theme/theme1.xml><?xml version="1.0" encoding="utf-8"?>
<a:theme xmlns:a="http://schemas.openxmlformats.org/drawingml/2006/main" name="ind_4700_slide">
  <a:themeElements>
    <a:clrScheme name="Office Theme 2">
      <a:dk1>
        <a:srgbClr val="000000"/>
      </a:dk1>
      <a:lt1>
        <a:srgbClr val="33CCFF"/>
      </a:lt1>
      <a:dk2>
        <a:srgbClr val="000000"/>
      </a:dk2>
      <a:lt2>
        <a:srgbClr val="CCCCCC"/>
      </a:lt2>
      <a:accent1>
        <a:srgbClr val="234F8C"/>
      </a:accent1>
      <a:accent2>
        <a:srgbClr val="206B20"/>
      </a:accent2>
      <a:accent3>
        <a:srgbClr val="ADE2FF"/>
      </a:accent3>
      <a:accent4>
        <a:srgbClr val="000000"/>
      </a:accent4>
      <a:accent5>
        <a:srgbClr val="ACB2C5"/>
      </a:accent5>
      <a:accent6>
        <a:srgbClr val="1C601C"/>
      </a:accent6>
      <a:hlink>
        <a:srgbClr val="005673"/>
      </a:hlink>
      <a:folHlink>
        <a:srgbClr val="453980"/>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000000"/>
        </a:dk1>
        <a:lt1>
          <a:srgbClr val="33CCFF"/>
        </a:lt1>
        <a:dk2>
          <a:srgbClr val="000000"/>
        </a:dk2>
        <a:lt2>
          <a:srgbClr val="CCCCCC"/>
        </a:lt2>
        <a:accent1>
          <a:srgbClr val="00698C"/>
        </a:accent1>
        <a:accent2>
          <a:srgbClr val="175C73"/>
        </a:accent2>
        <a:accent3>
          <a:srgbClr val="ADE2FF"/>
        </a:accent3>
        <a:accent4>
          <a:srgbClr val="000000"/>
        </a:accent4>
        <a:accent5>
          <a:srgbClr val="AAB9C5"/>
        </a:accent5>
        <a:accent6>
          <a:srgbClr val="145368"/>
        </a:accent6>
        <a:hlink>
          <a:srgbClr val="004D66"/>
        </a:hlink>
        <a:folHlink>
          <a:srgbClr val="004466"/>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33CCFF"/>
        </a:lt1>
        <a:dk2>
          <a:srgbClr val="000000"/>
        </a:dk2>
        <a:lt2>
          <a:srgbClr val="CCCCCC"/>
        </a:lt2>
        <a:accent1>
          <a:srgbClr val="234F8C"/>
        </a:accent1>
        <a:accent2>
          <a:srgbClr val="206B20"/>
        </a:accent2>
        <a:accent3>
          <a:srgbClr val="ADE2FF"/>
        </a:accent3>
        <a:accent4>
          <a:srgbClr val="000000"/>
        </a:accent4>
        <a:accent5>
          <a:srgbClr val="ACB2C5"/>
        </a:accent5>
        <a:accent6>
          <a:srgbClr val="1C601C"/>
        </a:accent6>
        <a:hlink>
          <a:srgbClr val="005673"/>
        </a:hlink>
        <a:folHlink>
          <a:srgbClr val="45398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33CCFF"/>
        </a:lt1>
        <a:dk2>
          <a:srgbClr val="000000"/>
        </a:dk2>
        <a:lt2>
          <a:srgbClr val="CCCCCC"/>
        </a:lt2>
        <a:accent1>
          <a:srgbClr val="994545"/>
        </a:accent1>
        <a:accent2>
          <a:srgbClr val="006080"/>
        </a:accent2>
        <a:accent3>
          <a:srgbClr val="ADE2FF"/>
        </a:accent3>
        <a:accent4>
          <a:srgbClr val="000000"/>
        </a:accent4>
        <a:accent5>
          <a:srgbClr val="CAB0B0"/>
        </a:accent5>
        <a:accent6>
          <a:srgbClr val="005673"/>
        </a:accent6>
        <a:hlink>
          <a:srgbClr val="781850"/>
        </a:hlink>
        <a:folHlink>
          <a:srgbClr val="6B4000"/>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33CCFF"/>
        </a:lt1>
        <a:dk2>
          <a:srgbClr val="000000"/>
        </a:dk2>
        <a:lt2>
          <a:srgbClr val="CCCCCC"/>
        </a:lt2>
        <a:accent1>
          <a:srgbClr val="666600"/>
        </a:accent1>
        <a:accent2>
          <a:srgbClr val="804219"/>
        </a:accent2>
        <a:accent3>
          <a:srgbClr val="ADE2FF"/>
        </a:accent3>
        <a:accent4>
          <a:srgbClr val="000000"/>
        </a:accent4>
        <a:accent5>
          <a:srgbClr val="B8B8AA"/>
        </a:accent5>
        <a:accent6>
          <a:srgbClr val="733B16"/>
        </a:accent6>
        <a:hlink>
          <a:srgbClr val="5C2E73"/>
        </a:hlink>
        <a:folHlink>
          <a:srgbClr val="00506B"/>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00698C"/>
        </a:accent1>
        <a:accent2>
          <a:srgbClr val="175C73"/>
        </a:accent2>
        <a:accent3>
          <a:srgbClr val="FFFFFF"/>
        </a:accent3>
        <a:accent4>
          <a:srgbClr val="000000"/>
        </a:accent4>
        <a:accent5>
          <a:srgbClr val="AAB9C5"/>
        </a:accent5>
        <a:accent6>
          <a:srgbClr val="145368"/>
        </a:accent6>
        <a:hlink>
          <a:srgbClr val="004D66"/>
        </a:hlink>
        <a:folHlink>
          <a:srgbClr val="004466"/>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234F8C"/>
        </a:accent1>
        <a:accent2>
          <a:srgbClr val="206B20"/>
        </a:accent2>
        <a:accent3>
          <a:srgbClr val="FFFFFF"/>
        </a:accent3>
        <a:accent4>
          <a:srgbClr val="000000"/>
        </a:accent4>
        <a:accent5>
          <a:srgbClr val="ACB2C5"/>
        </a:accent5>
        <a:accent6>
          <a:srgbClr val="1C601C"/>
        </a:accent6>
        <a:hlink>
          <a:srgbClr val="005673"/>
        </a:hlink>
        <a:folHlink>
          <a:srgbClr val="45398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994545"/>
        </a:accent1>
        <a:accent2>
          <a:srgbClr val="006080"/>
        </a:accent2>
        <a:accent3>
          <a:srgbClr val="FFFFFF"/>
        </a:accent3>
        <a:accent4>
          <a:srgbClr val="000000"/>
        </a:accent4>
        <a:accent5>
          <a:srgbClr val="CAB0B0"/>
        </a:accent5>
        <a:accent6>
          <a:srgbClr val="005673"/>
        </a:accent6>
        <a:hlink>
          <a:srgbClr val="781850"/>
        </a:hlink>
        <a:folHlink>
          <a:srgbClr val="6B4000"/>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666600"/>
        </a:accent1>
        <a:accent2>
          <a:srgbClr val="804219"/>
        </a:accent2>
        <a:accent3>
          <a:srgbClr val="FFFFFF"/>
        </a:accent3>
        <a:accent4>
          <a:srgbClr val="000000"/>
        </a:accent4>
        <a:accent5>
          <a:srgbClr val="B8B8AA"/>
        </a:accent5>
        <a:accent6>
          <a:srgbClr val="733B16"/>
        </a:accent6>
        <a:hlink>
          <a:srgbClr val="5C2E73"/>
        </a:hlink>
        <a:folHlink>
          <a:srgbClr val="00506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2">
      <a:dk1>
        <a:srgbClr val="000000"/>
      </a:dk1>
      <a:lt1>
        <a:srgbClr val="33CCFF"/>
      </a:lt1>
      <a:dk2>
        <a:srgbClr val="000000"/>
      </a:dk2>
      <a:lt2>
        <a:srgbClr val="CCCCCC"/>
      </a:lt2>
      <a:accent1>
        <a:srgbClr val="234F8C"/>
      </a:accent1>
      <a:accent2>
        <a:srgbClr val="206B20"/>
      </a:accent2>
      <a:accent3>
        <a:srgbClr val="ADE2FF"/>
      </a:accent3>
      <a:accent4>
        <a:srgbClr val="000000"/>
      </a:accent4>
      <a:accent5>
        <a:srgbClr val="ACB2C5"/>
      </a:accent5>
      <a:accent6>
        <a:srgbClr val="1C601C"/>
      </a:accent6>
      <a:hlink>
        <a:srgbClr val="005673"/>
      </a:hlink>
      <a:folHlink>
        <a:srgbClr val="4539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33CCFF"/>
        </a:lt1>
        <a:dk2>
          <a:srgbClr val="000000"/>
        </a:dk2>
        <a:lt2>
          <a:srgbClr val="CCCCCC"/>
        </a:lt2>
        <a:accent1>
          <a:srgbClr val="00698C"/>
        </a:accent1>
        <a:accent2>
          <a:srgbClr val="175C73"/>
        </a:accent2>
        <a:accent3>
          <a:srgbClr val="ADE2FF"/>
        </a:accent3>
        <a:accent4>
          <a:srgbClr val="000000"/>
        </a:accent4>
        <a:accent5>
          <a:srgbClr val="AAB9C5"/>
        </a:accent5>
        <a:accent6>
          <a:srgbClr val="145368"/>
        </a:accent6>
        <a:hlink>
          <a:srgbClr val="004D66"/>
        </a:hlink>
        <a:folHlink>
          <a:srgbClr val="004466"/>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33CCFF"/>
        </a:lt1>
        <a:dk2>
          <a:srgbClr val="000000"/>
        </a:dk2>
        <a:lt2>
          <a:srgbClr val="CCCCCC"/>
        </a:lt2>
        <a:accent1>
          <a:srgbClr val="234F8C"/>
        </a:accent1>
        <a:accent2>
          <a:srgbClr val="206B20"/>
        </a:accent2>
        <a:accent3>
          <a:srgbClr val="ADE2FF"/>
        </a:accent3>
        <a:accent4>
          <a:srgbClr val="000000"/>
        </a:accent4>
        <a:accent5>
          <a:srgbClr val="ACB2C5"/>
        </a:accent5>
        <a:accent6>
          <a:srgbClr val="1C601C"/>
        </a:accent6>
        <a:hlink>
          <a:srgbClr val="005673"/>
        </a:hlink>
        <a:folHlink>
          <a:srgbClr val="45398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33CCFF"/>
        </a:lt1>
        <a:dk2>
          <a:srgbClr val="000000"/>
        </a:dk2>
        <a:lt2>
          <a:srgbClr val="CCCCCC"/>
        </a:lt2>
        <a:accent1>
          <a:srgbClr val="994545"/>
        </a:accent1>
        <a:accent2>
          <a:srgbClr val="006080"/>
        </a:accent2>
        <a:accent3>
          <a:srgbClr val="ADE2FF"/>
        </a:accent3>
        <a:accent4>
          <a:srgbClr val="000000"/>
        </a:accent4>
        <a:accent5>
          <a:srgbClr val="CAB0B0"/>
        </a:accent5>
        <a:accent6>
          <a:srgbClr val="005673"/>
        </a:accent6>
        <a:hlink>
          <a:srgbClr val="781850"/>
        </a:hlink>
        <a:folHlink>
          <a:srgbClr val="6B4000"/>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33CCFF"/>
        </a:lt1>
        <a:dk2>
          <a:srgbClr val="000000"/>
        </a:dk2>
        <a:lt2>
          <a:srgbClr val="CCCCCC"/>
        </a:lt2>
        <a:accent1>
          <a:srgbClr val="666600"/>
        </a:accent1>
        <a:accent2>
          <a:srgbClr val="804219"/>
        </a:accent2>
        <a:accent3>
          <a:srgbClr val="ADE2FF"/>
        </a:accent3>
        <a:accent4>
          <a:srgbClr val="000000"/>
        </a:accent4>
        <a:accent5>
          <a:srgbClr val="B8B8AA"/>
        </a:accent5>
        <a:accent6>
          <a:srgbClr val="733B16"/>
        </a:accent6>
        <a:hlink>
          <a:srgbClr val="5C2E73"/>
        </a:hlink>
        <a:folHlink>
          <a:srgbClr val="00506B"/>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00698C"/>
        </a:accent1>
        <a:accent2>
          <a:srgbClr val="175C73"/>
        </a:accent2>
        <a:accent3>
          <a:srgbClr val="FFFFFF"/>
        </a:accent3>
        <a:accent4>
          <a:srgbClr val="000000"/>
        </a:accent4>
        <a:accent5>
          <a:srgbClr val="AAB9C5"/>
        </a:accent5>
        <a:accent6>
          <a:srgbClr val="145368"/>
        </a:accent6>
        <a:hlink>
          <a:srgbClr val="004D66"/>
        </a:hlink>
        <a:folHlink>
          <a:srgbClr val="004466"/>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234F8C"/>
        </a:accent1>
        <a:accent2>
          <a:srgbClr val="206B20"/>
        </a:accent2>
        <a:accent3>
          <a:srgbClr val="FFFFFF"/>
        </a:accent3>
        <a:accent4>
          <a:srgbClr val="000000"/>
        </a:accent4>
        <a:accent5>
          <a:srgbClr val="ACB2C5"/>
        </a:accent5>
        <a:accent6>
          <a:srgbClr val="1C601C"/>
        </a:accent6>
        <a:hlink>
          <a:srgbClr val="005673"/>
        </a:hlink>
        <a:folHlink>
          <a:srgbClr val="45398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994545"/>
        </a:accent1>
        <a:accent2>
          <a:srgbClr val="006080"/>
        </a:accent2>
        <a:accent3>
          <a:srgbClr val="FFFFFF"/>
        </a:accent3>
        <a:accent4>
          <a:srgbClr val="000000"/>
        </a:accent4>
        <a:accent5>
          <a:srgbClr val="CAB0B0"/>
        </a:accent5>
        <a:accent6>
          <a:srgbClr val="005673"/>
        </a:accent6>
        <a:hlink>
          <a:srgbClr val="781850"/>
        </a:hlink>
        <a:folHlink>
          <a:srgbClr val="6B4000"/>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666600"/>
        </a:accent1>
        <a:accent2>
          <a:srgbClr val="804219"/>
        </a:accent2>
        <a:accent3>
          <a:srgbClr val="FFFFFF"/>
        </a:accent3>
        <a:accent4>
          <a:srgbClr val="000000"/>
        </a:accent4>
        <a:accent5>
          <a:srgbClr val="B8B8AA"/>
        </a:accent5>
        <a:accent6>
          <a:srgbClr val="733B16"/>
        </a:accent6>
        <a:hlink>
          <a:srgbClr val="5C2E73"/>
        </a:hlink>
        <a:folHlink>
          <a:srgbClr val="00506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ind_4700_slide</Template>
  <TotalTime>195</TotalTime>
  <Words>353</Words>
  <Application>Microsoft Office PowerPoint</Application>
  <PresentationFormat>Custom</PresentationFormat>
  <Paragraphs>91</Paragraphs>
  <Slides>15</Slides>
  <Notes>0</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ind_4700_slide</vt:lpstr>
      <vt:lpstr>1_Default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TIA</dc:creator>
  <cp:lastModifiedBy>axioo</cp:lastModifiedBy>
  <cp:revision>23</cp:revision>
  <dcterms:created xsi:type="dcterms:W3CDTF">2017-03-10T12:00:49Z</dcterms:created>
  <dcterms:modified xsi:type="dcterms:W3CDTF">2017-07-07T02:07:50Z</dcterms:modified>
</cp:coreProperties>
</file>