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2" d="100"/>
          <a:sy n="52" d="100"/>
        </p:scale>
        <p:origin x="160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7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14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73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12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pengembangan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daerah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dikunjungi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What to see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What to do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What to buy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How to arrive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Where to stay</a:t>
            </a:r>
          </a:p>
        </p:txBody>
      </p:sp>
    </p:spTree>
    <p:extLst>
      <p:ext uri="{BB962C8B-B14F-4D97-AF65-F5344CB8AC3E}">
        <p14:creationId xmlns:p14="http://schemas.microsoft.com/office/powerpoint/2010/main" val="420863287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Faktor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faktor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yang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mempengaruhi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Escape</a:t>
            </a:r>
          </a:p>
          <a:p>
            <a:pPr marL="514350" indent="-514350" algn="l">
              <a:buAutoNum type="arabicPeriod"/>
            </a:pP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Relaxaton</a:t>
            </a:r>
            <a:endParaRPr lang="en-US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Play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Strengthening family bonds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Prestige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Social interaction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Romance 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Educational opportunity</a:t>
            </a:r>
          </a:p>
          <a:p>
            <a:pPr marL="514350" indent="-514350" algn="l">
              <a:buAutoNum type="arabicPeriod"/>
            </a:pP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Self-fulfilment</a:t>
            </a:r>
          </a:p>
          <a:p>
            <a:pPr marL="514350" indent="-514350" algn="l">
              <a:buAutoNum type="arabicPeriod"/>
            </a:pPr>
            <a:r>
              <a:rPr lang="en-US" sz="2600" i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Wish-fulfilment</a:t>
            </a:r>
            <a:endParaRPr lang="en-US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07114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Produk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tourism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perjalanan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dinikati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Komponen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Produk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 Tarik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Keramahtamahan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52153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922F07-A498-BC6C-840B-33949AAEB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738" y="617538"/>
            <a:ext cx="7974524" cy="5641975"/>
          </a:xfrm>
          <a:prstGeom prst="rect">
            <a:avLst/>
          </a:prstGeom>
          <a:noFill/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6C2D7C-D13D-7223-6F47-26C8C1DD5FBB}"/>
              </a:ext>
            </a:extLst>
          </p:cNvPr>
          <p:cNvSpPr txBox="1">
            <a:spLocks/>
          </p:cNvSpPr>
          <p:nvPr/>
        </p:nvSpPr>
        <p:spPr>
          <a:xfrm>
            <a:off x="5828479" y="584592"/>
            <a:ext cx="2736304" cy="1227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Penginapan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/hotel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Rekreasi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iburan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Keramahtamahan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5DA03FB-10BF-1682-548D-2E2F6F6F96C2}"/>
              </a:ext>
            </a:extLst>
          </p:cNvPr>
          <p:cNvSpPr txBox="1">
            <a:spLocks/>
          </p:cNvSpPr>
          <p:nvPr/>
        </p:nvSpPr>
        <p:spPr>
          <a:xfrm>
            <a:off x="305943" y="5064873"/>
            <a:ext cx="5184576" cy="1227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jarak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174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5AEA2F-4280-AF04-3324-6044579BA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738" y="617538"/>
            <a:ext cx="7974524" cy="564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950809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Karakteristik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Produk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b="1" u="sng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u="sng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Karena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perjalanan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7848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Karakteristik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Produk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pindahkan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simpan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factor non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ekonomis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coba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cicipi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factor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Tingkat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resiko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ukuran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13496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Destinasi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area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Kawasan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geografis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Tarik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aksesibilitas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terwujudnya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Kepariwisataan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53617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 descr="A group of people with their hands up in the air&#10;&#10;Description automatically generated">
            <a:extLst>
              <a:ext uri="{FF2B5EF4-FFF2-40B4-BE49-F238E27FC236}">
                <a16:creationId xmlns:a16="http://schemas.microsoft.com/office/drawing/2014/main" id="{17AF71C2-400B-7504-81F7-C42EFB216E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12976"/>
            <a:ext cx="2736304" cy="1539171"/>
          </a:xfrm>
          <a:prstGeom prst="rect">
            <a:avLst/>
          </a:prstGeom>
        </p:spPr>
      </p:pic>
      <p:pic>
        <p:nvPicPr>
          <p:cNvPr id="7" name="Picture 6" descr="A waterfall in the forest&#10;&#10;Description automatically generated">
            <a:extLst>
              <a:ext uri="{FF2B5EF4-FFF2-40B4-BE49-F238E27FC236}">
                <a16:creationId xmlns:a16="http://schemas.microsoft.com/office/drawing/2014/main" id="{C314614E-BE82-B7FF-5625-BDB131F69A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707" y="3212976"/>
            <a:ext cx="2741526" cy="1539171"/>
          </a:xfrm>
          <a:prstGeom prst="rect">
            <a:avLst/>
          </a:prstGeom>
        </p:spPr>
      </p:pic>
      <p:pic>
        <p:nvPicPr>
          <p:cNvPr id="9" name="Picture 8" descr="A wooden deck with a pool surrounded by trees&#10;&#10;Description automatically generated">
            <a:extLst>
              <a:ext uri="{FF2B5EF4-FFF2-40B4-BE49-F238E27FC236}">
                <a16:creationId xmlns:a16="http://schemas.microsoft.com/office/drawing/2014/main" id="{459585F0-7168-6BFC-D074-FFB0C73F2C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181864"/>
            <a:ext cx="2834567" cy="153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61733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3556</TotalTime>
  <Words>297</Words>
  <Application>Microsoft Office PowerPoint</Application>
  <PresentationFormat>On-screen Show (4:3)</PresentationFormat>
  <Paragraphs>59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454</cp:revision>
  <cp:lastPrinted>2017-08-29T02:54:51Z</cp:lastPrinted>
  <dcterms:created xsi:type="dcterms:W3CDTF">2010-04-18T12:06:30Z</dcterms:created>
  <dcterms:modified xsi:type="dcterms:W3CDTF">2024-08-06T03:19:37Z</dcterms:modified>
</cp:coreProperties>
</file>