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9" r:id="rId3"/>
    <p:sldId id="301" r:id="rId4"/>
    <p:sldId id="302" r:id="rId5"/>
    <p:sldId id="303" r:id="rId6"/>
    <p:sldId id="304" r:id="rId7"/>
    <p:sldId id="312" r:id="rId8"/>
    <p:sldId id="313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4" r:id="rId17"/>
    <p:sldId id="300" r:id="rId18"/>
  </p:sldIdLst>
  <p:sldSz cx="9144000" cy="6858000" type="screen4x3"/>
  <p:notesSz cx="7045325" cy="9345613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485" autoAdjust="0"/>
  </p:normalViewPr>
  <p:slideViewPr>
    <p:cSldViewPr>
      <p:cViewPr varScale="1">
        <p:scale>
          <a:sx n="49" d="100"/>
          <a:sy n="49" d="100"/>
        </p:scale>
        <p:origin x="17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6E74B-8E8E-3C79-872B-5B53CA85B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0FF3C6-62F6-AC23-2E87-2E9F7DF07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A66AB0-7549-F801-8763-071A2AF7C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4A91D-2C85-4A39-7048-3469E3734D9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42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AD52A-C396-C4C4-9190-B17A10A56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0E9D06-BF7F-F8A9-444A-A89C92BCCD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59489A-E4E2-7D5A-96D5-B4DC51EE2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97F62-E870-1D1A-0BF3-0519E9BD67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66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DBC6B-D651-2400-8C6A-152E4EF05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5BE677-07DD-515E-B712-FE4DC94EC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461A52-5A19-2AF7-B26D-12CBE8E89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4C20A-2DFD-AE54-61C6-6C2DCE1ED06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9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8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46792-0C77-43A9-8668-93E0261E0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FAD21A-2204-0DDE-DF61-62D1240B5F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487955-B0B7-2A06-57F7-D2B1B1C23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59FED-51D7-7C9A-C75F-D727AC0C2D6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4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716E3-A8B0-D738-E5DC-B302AAE54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41288D-A399-FAB0-D9DA-449782E46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2FA6D6-CF5F-AE11-09C7-397A130EB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EE948-399C-B9A8-1962-2A8B5645086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14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621E3-53B5-C6A8-765C-5C0870572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4BE22B-F532-DB42-0237-78792CDEF1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0104B-55AA-C478-C2CA-9B81C1FA9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B44EB-D003-6504-F22A-78CFD348D3F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85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85C99-E206-9F1F-9951-48A1E97C8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126455-D809-40B7-0303-3B3A87F8D0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19E774-87E7-78A8-8AD4-B0A9BF88F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Implementasi</a:t>
            </a:r>
            <a:r>
              <a:rPr lang="id-ID" dirty="0"/>
              <a:t>: Ini mencakup menjalankan Pancasila dalam berbagai aspek kehidupan, seperti politik, ekonomi, budaya, dan sosial.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B6163-091A-624C-22FF-05F717C53B8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78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B1F28-3B39-037B-004A-6F54F65B3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D4CC25-E02F-253B-E633-F9DAC1023F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AEA413-472F-6CAF-D00A-0014871C6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Nilai-Nilai dalam Pancasila</a:t>
            </a:r>
            <a:r>
              <a:rPr lang="id-ID" dirty="0"/>
              <a:t>:. Kepribadian bangsa Indonesia yang ramah, gotong-royong, dan saling menghormati sesama juga berasal dari nilai-nilai Pancasila.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8D3CC-FD95-7EDA-5311-E49B0A65CF2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3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D9315-CC92-BBCE-74FA-FB040C350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782054-40B9-67F9-223B-F1E57E32F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988D39-4FE7-039F-7BEB-23B881634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Implementasi</a:t>
            </a:r>
            <a:r>
              <a:rPr lang="id-ID" dirty="0"/>
              <a:t>: Dengan menjadikan Pancasila sebagai pedoman dalam berperilaku, bangsa Indonesia dapat mempertahankan identitas dan nilai budaya yang khas dalam kehidupan global.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F444-A8EB-6AA6-139B-D42B79A662E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79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B6A2D-A9CE-086A-91DF-FEF9DCFB0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0A31AC-D1F8-021F-4818-F2A062E26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2C0147-C2DE-8648-B756-72A782780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Pengertian Pandangan Hidup</a:t>
            </a:r>
            <a:r>
              <a:rPr lang="id-ID" dirty="0"/>
              <a:t>: Pandangan hidup ini menjadi acuan dalam menjalani kehidupan sehari-hari agar sesuai dengan nilai-nilai yang diinginkan oleh bangsa Indonesia.</a:t>
            </a:r>
            <a:endParaRPr lang="en-US" dirty="0"/>
          </a:p>
          <a:p>
            <a:r>
              <a:rPr lang="id-ID" b="1" dirty="0"/>
              <a:t>Peran Pandangan Hidup dalam Kehidupan Bangsa</a:t>
            </a:r>
            <a:r>
              <a:rPr lang="id-ID" dirty="0"/>
              <a:t>: Pandangan hidup berdasarkan Pancasila membantu masyarakat untuk mengambil keputusan yang bijak, adil, dan berpihak pada kebenaran.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3ECF7-A81B-059A-05DC-ED2249E0215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2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IBI21205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Pancasila : Nia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IBI21205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Pancasila : Nia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IBI21205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Pancasila : Nia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IBI21205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Pancasila : Nia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PANCASILA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6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5228B-2024-A60B-563D-331403439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3CEDE8-F033-F91F-B430-48045916703D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09E5D6A-2F39-B300-F218-9804FE2E16D6}"/>
              </a:ext>
            </a:extLst>
          </p:cNvPr>
          <p:cNvSpPr txBox="1">
            <a:spLocks/>
          </p:cNvSpPr>
          <p:nvPr/>
        </p:nvSpPr>
        <p:spPr>
          <a:xfrm>
            <a:off x="228720" y="1486162"/>
            <a:ext cx="4287985" cy="48231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Peran 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Pembentukan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mengarahkan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selalu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bertindak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berlandaskan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memperkuat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persatuan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kesatuan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membangun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752A8-D9F9-3757-390F-FD46453EE430}"/>
              </a:ext>
            </a:extLst>
          </p:cNvPr>
          <p:cNvSpPr txBox="1">
            <a:spLocks/>
          </p:cNvSpPr>
          <p:nvPr/>
        </p:nvSpPr>
        <p:spPr>
          <a:xfrm>
            <a:off x="4856015" y="1486162"/>
            <a:ext cx="4287985" cy="482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Implementasi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pengamalan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tanggung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negara. </a:t>
            </a:r>
          </a:p>
        </p:txBody>
      </p:sp>
    </p:spTree>
    <p:extLst>
      <p:ext uri="{BB962C8B-B14F-4D97-AF65-F5344CB8AC3E}">
        <p14:creationId xmlns:p14="http://schemas.microsoft.com/office/powerpoint/2010/main" val="2393301877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4FA67-A38F-EE96-96D6-9378562CC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FA2ABB-BBD9-F84A-F508-C022197566B4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F77CE91-3DA6-3381-6CD7-A7D8F5311783}"/>
              </a:ext>
            </a:extLst>
          </p:cNvPr>
          <p:cNvSpPr txBox="1">
            <a:spLocks/>
          </p:cNvSpPr>
          <p:nvPr/>
        </p:nvSpPr>
        <p:spPr>
          <a:xfrm>
            <a:off x="228720" y="1486162"/>
            <a:ext cx="4287985" cy="482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Pengertian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pedoman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berpikir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bersikap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bertindak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E365E-5FEA-A33E-D7DF-E59DAA2E57F8}"/>
              </a:ext>
            </a:extLst>
          </p:cNvPr>
          <p:cNvSpPr txBox="1">
            <a:spLocks/>
          </p:cNvSpPr>
          <p:nvPr/>
        </p:nvSpPr>
        <p:spPr>
          <a:xfrm>
            <a:off x="4856015" y="1486162"/>
            <a:ext cx="4287985" cy="482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menghadapi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tantangan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dinamika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prinsip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kokoh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5381835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4AA89-CCE2-AD23-7988-045203004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7D0A11-3F9A-F3E0-6748-C9F813FB9603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Implementasi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Sehari-hari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514350" indent="-514350" algn="l">
              <a:buAutoNum type="alphaL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Mendorong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mengutamakan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sikap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gotong-royong,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toleransi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kesetiakawanan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lphaL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Ekonomi: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Mengarahkan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pengelolaan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nasional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kesejahteraan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menghindari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eksploitasi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lphaL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Mengedepankan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demokrasi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prinsip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musyawarah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mufakat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pengambilan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lphaL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Mendorong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penerapan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adil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diskriminatif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5889911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5BC69-0751-6FCB-9F55-8B5F7145A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C675FD-F035-3317-1C3B-9D5712D95D94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Implementasi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diwujudkan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pendidikan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sosialisasi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kalangan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penerapan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kebijakan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sehari-hari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4265092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DB568-6A34-6C7E-2E02-428FC8B86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8C512B-8484-D441-2490-BE8D523ACDDD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Kesimpulan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Penguatan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ideologi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nasional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pendidikan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kebijakan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mengamalkan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bidang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1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Materi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memahami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bagaimana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juga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diterapkan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bernegara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98681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F47E58-BB9D-4B07-41C6-E241B609EC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198"/>
          <a:stretch/>
        </p:blipFill>
        <p:spPr>
          <a:xfrm>
            <a:off x="1979712" y="0"/>
            <a:ext cx="6586947" cy="68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48238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064E4-B572-BD07-AFEE-C5CADC41A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E8FD17-3BE0-16B7-8507-B7270923A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0"/>
            <a:ext cx="7955099" cy="68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67051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Thanks for attention</a:t>
            </a: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Pancasila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sebagai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Ideologi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Nasional  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20888"/>
            <a:ext cx="4258816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juga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pedoman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prinsip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927E79-5444-A896-9091-139EB5208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748973"/>
            <a:ext cx="4412936" cy="41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F81DF-F367-24AC-59C7-53EBC958F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2C4F73-A02B-C67D-DD5C-9DDFE243ECDE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Luhur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Pengertian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Luhur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luhur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lahir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kesepakatan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para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merepresentasikan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luhur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cita-cita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Indonesia.</a:t>
            </a:r>
          </a:p>
        </p:txBody>
      </p:sp>
    </p:spTree>
    <p:extLst>
      <p:ext uri="{BB962C8B-B14F-4D97-AF65-F5344CB8AC3E}">
        <p14:creationId xmlns:p14="http://schemas.microsoft.com/office/powerpoint/2010/main" val="338602016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C8BF6-6AAE-A577-0598-E84144EBE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15CF1D-A155-9946-D889-059B310E0278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Luhur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Sejarah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Perumusan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Pancasila: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3A2317A-1402-B10D-FDB3-9D585C3B8AFF}"/>
              </a:ext>
            </a:extLst>
          </p:cNvPr>
          <p:cNvSpPr txBox="1">
            <a:spLocks/>
          </p:cNvSpPr>
          <p:nvPr/>
        </p:nvSpPr>
        <p:spPr>
          <a:xfrm>
            <a:off x="323528" y="1700808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                                                     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dirumuskan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musyawarah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panjang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Badan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Penyelidik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Usaha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Persiapan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Kemerdekaan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 (BPUPKI)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kemudian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disepakati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Panitia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Persiapan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Kemerdekaan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 (PPKI)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pada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tanggal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18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Agustus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1945.  </a:t>
            </a:r>
          </a:p>
        </p:txBody>
      </p:sp>
    </p:spTree>
    <p:extLst>
      <p:ext uri="{BB962C8B-B14F-4D97-AF65-F5344CB8AC3E}">
        <p14:creationId xmlns:p14="http://schemas.microsoft.com/office/powerpoint/2010/main" val="21989334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69B63-B5F1-FF7C-7D20-AF58ABF55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C5E9A8-176F-684F-D081-34693B5E71EE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Luhur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Makna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Luhur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luhur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kesepakatan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para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tokoh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juga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perwujudan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cita-cita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rakyat Indonesia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kedamaian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keadilan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kemakmuran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54388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795C5-98A2-9882-CBC4-BED03FFFA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D70B73-1F34-07DD-6027-EA799AA9A18C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Luhur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Implementasi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luhur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lapisan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mengamalkan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kehidupan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sehari-hari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469514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6C2E76-5B97-BD7C-CE6C-58E1119F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97"/>
            <a:ext cx="4499992" cy="6897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018F2F-22C3-AEF1-F141-093CCC696E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 b="80876"/>
          <a:stretch/>
        </p:blipFill>
        <p:spPr>
          <a:xfrm>
            <a:off x="4482061" y="7383"/>
            <a:ext cx="3724795" cy="1204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DC1354-AAFA-C599-52AF-BA785BEBFB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b="78273"/>
          <a:stretch/>
        </p:blipFill>
        <p:spPr>
          <a:xfrm>
            <a:off x="4499992" y="2727933"/>
            <a:ext cx="3724796" cy="1368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DB170D-2E07-9FF4-46B9-6C306456BE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178" r="50000" b="23698"/>
          <a:stretch/>
        </p:blipFill>
        <p:spPr>
          <a:xfrm>
            <a:off x="4461453" y="1196752"/>
            <a:ext cx="3724795" cy="1204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4B745C-5F8D-1574-BC50-30DC3EB8A0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t="56336"/>
          <a:stretch/>
        </p:blipFill>
        <p:spPr>
          <a:xfrm>
            <a:off x="4461452" y="3991869"/>
            <a:ext cx="3724796" cy="27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33824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815D4-B7D4-D7D7-92F4-97C5AD47B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3D910A-D9F2-FC7C-F684-FD7DB3DC5E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000" b="80876"/>
          <a:stretch/>
        </p:blipFill>
        <p:spPr>
          <a:xfrm>
            <a:off x="4717705" y="7383"/>
            <a:ext cx="3724795" cy="1204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060EE0-D50F-C142-C192-ADD22947DB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b="78273"/>
          <a:stretch/>
        </p:blipFill>
        <p:spPr>
          <a:xfrm>
            <a:off x="4735636" y="2727933"/>
            <a:ext cx="3724796" cy="1368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E74209-1313-0964-304D-45F80F240A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178" r="50000" b="23698"/>
          <a:stretch/>
        </p:blipFill>
        <p:spPr>
          <a:xfrm>
            <a:off x="4697097" y="1196752"/>
            <a:ext cx="3724795" cy="1204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E9CAF5-1AE9-8F93-315C-C461CD8F2F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56336"/>
          <a:stretch/>
        </p:blipFill>
        <p:spPr>
          <a:xfrm>
            <a:off x="4697096" y="3991869"/>
            <a:ext cx="3724796" cy="27494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8A4AAE-51AC-5C41-FEBC-D4B525EA1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87"/>
            <a:ext cx="4668910" cy="682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89144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70804-52FC-4986-C930-05B3C3FA5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486104-3616-3BC2-6291-80AD45446544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Pancasila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A5B800-1A65-6A82-E59E-40ED69268257}"/>
              </a:ext>
            </a:extLst>
          </p:cNvPr>
          <p:cNvSpPr txBox="1">
            <a:spLocks/>
          </p:cNvSpPr>
          <p:nvPr/>
        </p:nvSpPr>
        <p:spPr>
          <a:xfrm>
            <a:off x="228720" y="1486162"/>
            <a:ext cx="4287985" cy="482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Pengertian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identitas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membedakan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lain. Nilai-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mencerminkan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bangsa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Indonesia.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86127-2F5D-5D2D-F072-48DE6B2D5222}"/>
              </a:ext>
            </a:extLst>
          </p:cNvPr>
          <p:cNvSpPr txBox="1">
            <a:spLocks/>
          </p:cNvSpPr>
          <p:nvPr/>
        </p:nvSpPr>
        <p:spPr>
          <a:xfrm>
            <a:off x="4856015" y="1486162"/>
            <a:ext cx="4287985" cy="482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Pancasila: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Nilai-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Pancasila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ketuhanan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kemanusiaan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persatuan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kerakyatan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keadilan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cerminan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moralitas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Indonesia. </a:t>
            </a:r>
          </a:p>
        </p:txBody>
      </p:sp>
    </p:spTree>
    <p:extLst>
      <p:ext uri="{BB962C8B-B14F-4D97-AF65-F5344CB8AC3E}">
        <p14:creationId xmlns:p14="http://schemas.microsoft.com/office/powerpoint/2010/main" val="3050845867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6607</TotalTime>
  <Words>655</Words>
  <Application>Microsoft Office PowerPoint</Application>
  <PresentationFormat>On-screen Show (4:3)</PresentationFormat>
  <Paragraphs>62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poppins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Rionaldi Ali</cp:lastModifiedBy>
  <cp:revision>524</cp:revision>
  <cp:lastPrinted>2017-08-29T02:54:51Z</cp:lastPrinted>
  <dcterms:created xsi:type="dcterms:W3CDTF">2010-04-18T12:06:30Z</dcterms:created>
  <dcterms:modified xsi:type="dcterms:W3CDTF">2024-10-30T07:28:31Z</dcterms:modified>
</cp:coreProperties>
</file>