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2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4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3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0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8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8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5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0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1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4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3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Deskripsi dan Visualisasi </a:t>
            </a:r>
            <a:r>
              <a:rPr lang="id-ID" dirty="0" smtClean="0"/>
              <a:t>Data 2 (Lanjutan)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Chapter-11</a:t>
            </a:r>
            <a:endParaRPr lang="en-US" dirty="0"/>
          </a:p>
        </p:txBody>
      </p:sp>
      <p:pic>
        <p:nvPicPr>
          <p:cNvPr id="1026" name="Picture 2" descr="Home - Special Needs and Moving 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04" y="9046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 Autism Mother Special needs Logo, Moms Day, love, purple, child png | 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" y="41977"/>
            <a:ext cx="1816916" cy="6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0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Frekuensi Kumulatif </a:t>
            </a:r>
            <a:r>
              <a:rPr lang="id-ID" dirty="0" smtClean="0"/>
              <a:t>Lebih Dari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059" y="709885"/>
            <a:ext cx="7507878" cy="53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2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Hasil </a:t>
            </a:r>
            <a:r>
              <a:rPr lang="id-ID" dirty="0" smtClean="0"/>
              <a:t>Frekuensi Kumulatif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326" y="827929"/>
            <a:ext cx="8085365" cy="51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6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Grafik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1672" y="6165669"/>
            <a:ext cx="659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https://www.slideshare.net/Hafizah2/3diskripsi-dan-visualisasi-data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70" y="948009"/>
            <a:ext cx="7905152" cy="41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9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Grafik Histogram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7" y="692330"/>
            <a:ext cx="8177146" cy="53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Histogram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037" y="857238"/>
            <a:ext cx="7841155" cy="53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Grafik Polygon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87" y="784226"/>
            <a:ext cx="7870916" cy="49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9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Polygon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2" y="992777"/>
            <a:ext cx="825344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3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Kurva Ogif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1" y="966650"/>
            <a:ext cx="7986441" cy="49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6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Kurva Ogif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731950"/>
            <a:ext cx="8305723" cy="520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6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 End</a:t>
            </a:r>
            <a:br>
              <a:rPr lang="id-ID" smtClean="0"/>
            </a:br>
            <a:r>
              <a:rPr lang="id-ID" smtClean="0"/>
              <a:t>-Questions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-Discussion</a:t>
            </a:r>
            <a:endParaRPr lang="en-US" dirty="0"/>
          </a:p>
        </p:txBody>
      </p:sp>
      <p:pic>
        <p:nvPicPr>
          <p:cNvPr id="4" name="Content Placeholder 3" descr="Photo Of People Having Meeting · Free Stock Phot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7" y="813086"/>
            <a:ext cx="7734959" cy="5156639"/>
          </a:xfrm>
        </p:spPr>
      </p:pic>
    </p:spTree>
    <p:extLst>
      <p:ext uri="{BB962C8B-B14F-4D97-AF65-F5344CB8AC3E}">
        <p14:creationId xmlns:p14="http://schemas.microsoft.com/office/powerpoint/2010/main" val="157607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Penyajian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048" y="1123837"/>
            <a:ext cx="8012770" cy="46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4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Batas Kelas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462" y="696382"/>
            <a:ext cx="7257098" cy="56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9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Nilai Tengah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18" y="1319349"/>
            <a:ext cx="8198166" cy="31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Nilai Tengah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11" y="955682"/>
            <a:ext cx="7473179" cy="462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Nilai Tepi Kelas Class Boundaries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041" y="1401983"/>
            <a:ext cx="8066587" cy="28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Nilai Tepi Kelas</a:t>
            </a:r>
            <a:r>
              <a:rPr lang="id-ID" dirty="0" smtClean="0"/>
              <a:t/>
            </a:r>
            <a:br>
              <a:rPr lang="id-ID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94" y="949715"/>
            <a:ext cx="7874862" cy="491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8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Frekuensi Kumulatif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21" y="1265805"/>
            <a:ext cx="8071097" cy="445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Frekuensi Kumulatif Kurang Dari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054" y="747433"/>
            <a:ext cx="7916637" cy="528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2946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122</TotalTime>
  <Words>67</Words>
  <Application>Microsoft Office PowerPoint</Application>
  <PresentationFormat>Widescreen</PresentationFormat>
  <Paragraphs>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Corbel</vt:lpstr>
      <vt:lpstr>Wingdings 2</vt:lpstr>
      <vt:lpstr>Frame</vt:lpstr>
      <vt:lpstr>Deskripsi dan Visualisasi Data 2 (Lanjutan)</vt:lpstr>
      <vt:lpstr>Penyajian Data</vt:lpstr>
      <vt:lpstr>Contoh Batas Kelas</vt:lpstr>
      <vt:lpstr>Nilai Tengah</vt:lpstr>
      <vt:lpstr>Contoh Nilai Tengah</vt:lpstr>
      <vt:lpstr>Nilai Tepi Kelas Class Boundaries</vt:lpstr>
      <vt:lpstr>Contoh Nilai Tepi Kelas </vt:lpstr>
      <vt:lpstr>Frekuensi Kumulatif</vt:lpstr>
      <vt:lpstr>Frekuensi Kumulatif Kurang Dari</vt:lpstr>
      <vt:lpstr>Frekuensi Kumulatif Lebih Dari</vt:lpstr>
      <vt:lpstr>Hasil Frekuensi Kumulatif</vt:lpstr>
      <vt:lpstr>Grafik</vt:lpstr>
      <vt:lpstr>Grafik Histogram</vt:lpstr>
      <vt:lpstr>Contoh Histogram</vt:lpstr>
      <vt:lpstr>Grafik Polygon</vt:lpstr>
      <vt:lpstr>Contoh Polygon</vt:lpstr>
      <vt:lpstr>Kurva Ogif</vt:lpstr>
      <vt:lpstr>Contoh Kurva Ogif</vt:lpstr>
      <vt:lpstr> End -Questions -Discussion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Deskripsi dan Visualisasi Data</dc:title>
  <dc:creator>Handoyo Widi Nugroho</dc:creator>
  <cp:lastModifiedBy>Handoyo Widi Nugroho</cp:lastModifiedBy>
  <cp:revision>12</cp:revision>
  <dcterms:created xsi:type="dcterms:W3CDTF">2021-12-05T15:34:15Z</dcterms:created>
  <dcterms:modified xsi:type="dcterms:W3CDTF">2021-12-12T15:00:33Z</dcterms:modified>
</cp:coreProperties>
</file>