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95994"/>
  </p:normalViewPr>
  <p:slideViewPr>
    <p:cSldViewPr snapToGrid="0" snapToObjects="1">
      <p:cViewPr varScale="1">
        <p:scale>
          <a:sx n="90" d="100"/>
          <a:sy n="90" d="100"/>
        </p:scale>
        <p:origin x="232"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7/15/21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7/15/21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7/15/21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7/15/21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s://astayoga.files.wordpress.com/2009/08/pic_11.jpg?w=450" TargetMode="Externa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https://astayoga.files.wordpress.com/2009/08/pic_12.jpg?w=450"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https://astayoga.files.wordpress.com/2009/08/pic_13.jpg?w=450" TargetMode="External"/><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https://astayoga.files.wordpress.com/2009/08/pic_14.jpg?w=450" TargetMode="External"/><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https://astayoga.files.wordpress.com/2009/08/pic_15.jpg?w=450"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https://astayoga.files.wordpress.com/2009/08/pic_16.jpg?w=450"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https://astayoga.files.wordpress.com/2009/08/pic_17.jpg?w=450"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s://astayoga.files.wordpress.com/2009/08/pic_18.jpg?w=450" TargetMode="External"/><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https://astayoga.files.wordpress.com/2009/08/pic_19.jpg?w=450" TargetMode="Externa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https://astayoga.files.wordpress.com/2009/08/pic_20.jpg?w=450"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https://astayoga.files.wordpress.com/2009/08/pic_3.jpg?w=300&amp;h=267"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https://astayoga.files.wordpress.com/2009/08/pic_21.jpg?w=450" TargetMode="External"/><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https://astayoga.files.wordpress.com/2009/08/pic_22.jpg?w=450" TargetMode="Externa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https://astayoga.files.wordpress.com/2009/08/pic_23.jpg?w=450" TargetMode="External"/><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https://astayoga.files.wordpress.com/2009/08/pic_24.jpg?w=450"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https://astayoga.files.wordpress.com/2009/08/pic_25.jpg?w=450"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https://astayoga.files.wordpress.com/2009/08/pic_26.jpg?w=450"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https://astayoga.files.wordpress.com/2009/08/pic_27.jpg?w=450"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https://astayoga.files.wordpress.com/2009/08/pic_28.jpg?w=450"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drive.google.com/drive/folders/1MbeuNlLicXH5oLCVFth4zvE_SLVfZneZ?usp=shari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https://astayoga.files.wordpress.com/2009/08/pic_4.jpg?w=450" TargetMode="External"/><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https://astayoga.files.wordpress.com/2009/08/pic_5.jpg?w=450"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https://astayoga.files.wordpress.com/2009/08/pic_6.jpg?w=450"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https://astayoga.files.wordpress.com/2009/08/pic_7.jpg?w=450"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https://astayoga.files.wordpress.com/2009/08/pic_8.jpg?w=450"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https://astayoga.files.wordpress.com/2009/08/pic_9.jpg?w=450"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https://astayoga.files.wordpress.com/2009/08/pic_10.jpg?w=450"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FC5A-F6FA-A746-A899-006968A692E5}"/>
              </a:ext>
            </a:extLst>
          </p:cNvPr>
          <p:cNvSpPr>
            <a:spLocks noGrp="1"/>
          </p:cNvSpPr>
          <p:nvPr>
            <p:ph type="ctrTitle"/>
          </p:nvPr>
        </p:nvSpPr>
        <p:spPr/>
        <p:txBody>
          <a:bodyPr/>
          <a:lstStyle/>
          <a:p>
            <a:r>
              <a:rPr lang="id-ID" i="1" dirty="0" err="1"/>
              <a:t>vector</a:t>
            </a:r>
            <a:r>
              <a:rPr lang="id-ID" dirty="0"/>
              <a:t> wajah dengan teknik </a:t>
            </a:r>
            <a:r>
              <a:rPr lang="id-ID" i="1" dirty="0"/>
              <a:t>pen </a:t>
            </a:r>
            <a:r>
              <a:rPr lang="id-ID" i="1" dirty="0" err="1"/>
              <a:t>tool</a:t>
            </a:r>
            <a:r>
              <a:rPr lang="id-ID" i="1" dirty="0"/>
              <a:t> – </a:t>
            </a:r>
            <a:r>
              <a:rPr lang="id-ID" i="1" dirty="0" err="1"/>
              <a:t>live</a:t>
            </a:r>
            <a:r>
              <a:rPr lang="id-ID" i="1" dirty="0"/>
              <a:t> </a:t>
            </a:r>
            <a:r>
              <a:rPr lang="id-ID" i="1" dirty="0" err="1"/>
              <a:t>paint</a:t>
            </a:r>
            <a:endParaRPr lang="en-US" dirty="0"/>
          </a:p>
        </p:txBody>
      </p:sp>
    </p:spTree>
    <p:extLst>
      <p:ext uri="{BB962C8B-B14F-4D97-AF65-F5344CB8AC3E}">
        <p14:creationId xmlns:p14="http://schemas.microsoft.com/office/powerpoint/2010/main" val="167570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D7D9-2CC4-EE4D-9E48-E860007E9D38}"/>
              </a:ext>
            </a:extLst>
          </p:cNvPr>
          <p:cNvSpPr>
            <a:spLocks noGrp="1"/>
          </p:cNvSpPr>
          <p:nvPr>
            <p:ph type="title"/>
          </p:nvPr>
        </p:nvSpPr>
        <p:spPr>
          <a:xfrm>
            <a:off x="476250" y="717042"/>
            <a:ext cx="9484614" cy="1530858"/>
          </a:xfrm>
        </p:spPr>
        <p:txBody>
          <a:bodyPr>
            <a:normAutofit fontScale="90000"/>
          </a:bodyPr>
          <a:lstStyle/>
          <a:p>
            <a:r>
              <a:rPr lang="en-ID" dirty="0" err="1"/>
              <a:t>Berikutnya</a:t>
            </a:r>
            <a:r>
              <a:rPr lang="en-ID" dirty="0"/>
              <a:t>, trace area </a:t>
            </a:r>
            <a:r>
              <a:rPr lang="en-ID" dirty="0" err="1"/>
              <a:t>dalam</a:t>
            </a:r>
            <a:r>
              <a:rPr lang="en-ID" dirty="0"/>
              <a:t> </a:t>
            </a:r>
            <a:r>
              <a:rPr lang="en-ID" dirty="0" err="1"/>
              <a:t>mata</a:t>
            </a:r>
            <a:r>
              <a:rPr lang="en-ID" dirty="0"/>
              <a:t> yang </a:t>
            </a:r>
            <a:r>
              <a:rPr lang="en-ID" dirty="0" err="1"/>
              <a:t>berwarna</a:t>
            </a:r>
            <a:r>
              <a:rPr lang="en-ID" dirty="0"/>
              <a:t> </a:t>
            </a:r>
            <a:r>
              <a:rPr lang="en-ID" dirty="0" err="1"/>
              <a:t>putih</a:t>
            </a:r>
            <a:r>
              <a:rPr lang="en-ID" dirty="0"/>
              <a:t>. </a:t>
            </a:r>
            <a:r>
              <a:rPr lang="en-ID" dirty="0" err="1"/>
              <a:t>Posisikan</a:t>
            </a:r>
            <a:r>
              <a:rPr lang="en-ID" dirty="0"/>
              <a:t> di </a:t>
            </a:r>
            <a:r>
              <a:rPr lang="en-ID" dirty="0" err="1"/>
              <a:t>urutan</a:t>
            </a:r>
            <a:r>
              <a:rPr lang="en-ID" dirty="0"/>
              <a:t> paling </a:t>
            </a:r>
            <a:r>
              <a:rPr lang="en-ID" dirty="0" err="1"/>
              <a:t>bawah</a:t>
            </a:r>
            <a:r>
              <a:rPr lang="en-ID" dirty="0"/>
              <a:t> </a:t>
            </a:r>
            <a:r>
              <a:rPr lang="en-ID" dirty="0" err="1"/>
              <a:t>sehingga</a:t>
            </a:r>
            <a:r>
              <a:rPr lang="en-ID" dirty="0"/>
              <a:t> </a:t>
            </a:r>
            <a:r>
              <a:rPr lang="en-ID" dirty="0" err="1"/>
              <a:t>didapat</a:t>
            </a:r>
            <a:r>
              <a:rPr lang="en-ID" dirty="0"/>
              <a:t> </a:t>
            </a:r>
            <a:r>
              <a:rPr lang="en-ID" dirty="0" err="1"/>
              <a:t>hasil</a:t>
            </a:r>
            <a:r>
              <a:rPr lang="en-ID" dirty="0"/>
              <a:t> </a:t>
            </a:r>
            <a:r>
              <a:rPr lang="en-ID" dirty="0" err="1"/>
              <a:t>seperti</a:t>
            </a:r>
            <a:r>
              <a:rPr lang="en-ID" dirty="0"/>
              <a:t> pada </a:t>
            </a:r>
            <a:endParaRPr lang="en-US" dirty="0"/>
          </a:p>
        </p:txBody>
      </p:sp>
      <p:sp>
        <p:nvSpPr>
          <p:cNvPr id="4" name="Rectangle 2">
            <a:extLst>
              <a:ext uri="{FF2B5EF4-FFF2-40B4-BE49-F238E27FC236}">
                <a16:creationId xmlns:a16="http://schemas.microsoft.com/office/drawing/2014/main" id="{DB34BD9B-F5C9-A745-832A-1D461C814217}"/>
              </a:ext>
            </a:extLst>
          </p:cNvPr>
          <p:cNvSpPr>
            <a:spLocks noChangeArrowheads="1"/>
          </p:cNvSpPr>
          <p:nvPr/>
        </p:nvSpPr>
        <p:spPr bwMode="auto">
          <a:xfrm>
            <a:off x="647700" y="2419349"/>
            <a:ext cx="15722804" cy="5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217" name="Picture 18" descr="Gambar 15.11. Trace area putih mata">
            <a:extLst>
              <a:ext uri="{FF2B5EF4-FFF2-40B4-BE49-F238E27FC236}">
                <a16:creationId xmlns:a16="http://schemas.microsoft.com/office/drawing/2014/main" id="{E8D1DEC5-15F5-FF4E-A21F-2A7D4AB8BB7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47699" y="2419350"/>
            <a:ext cx="829596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530D-064E-C546-B4E5-92039BA52E42}"/>
              </a:ext>
            </a:extLst>
          </p:cNvPr>
          <p:cNvSpPr>
            <a:spLocks noGrp="1"/>
          </p:cNvSpPr>
          <p:nvPr>
            <p:ph type="title"/>
          </p:nvPr>
        </p:nvSpPr>
        <p:spPr>
          <a:xfrm>
            <a:off x="457200" y="209550"/>
            <a:ext cx="11201400" cy="1943862"/>
          </a:xfrm>
        </p:spPr>
        <p:txBody>
          <a:bodyPr>
            <a:normAutofit fontScale="90000"/>
          </a:bodyPr>
          <a:lstStyle/>
          <a:p>
            <a:r>
              <a:rPr lang="en-ID" dirty="0" err="1"/>
              <a:t>Kemudian</a:t>
            </a:r>
            <a:r>
              <a:rPr lang="en-ID" dirty="0"/>
              <a:t>, trace area </a:t>
            </a:r>
            <a:r>
              <a:rPr lang="en-ID" dirty="0" err="1"/>
              <a:t>bayangan</a:t>
            </a:r>
            <a:r>
              <a:rPr lang="en-ID" dirty="0"/>
              <a:t> di </a:t>
            </a:r>
            <a:r>
              <a:rPr lang="en-ID" dirty="0" err="1"/>
              <a:t>bawah</a:t>
            </a:r>
            <a:r>
              <a:rPr lang="en-ID" dirty="0"/>
              <a:t> </a:t>
            </a:r>
            <a:r>
              <a:rPr lang="en-ID" dirty="0" err="1"/>
              <a:t>mata</a:t>
            </a:r>
            <a:r>
              <a:rPr lang="en-ID" dirty="0"/>
              <a:t> dan </a:t>
            </a:r>
            <a:r>
              <a:rPr lang="en-ID" dirty="0" err="1"/>
              <a:t>sekeliling</a:t>
            </a:r>
            <a:r>
              <a:rPr lang="en-ID" dirty="0"/>
              <a:t> </a:t>
            </a:r>
            <a:r>
              <a:rPr lang="en-ID" dirty="0" err="1"/>
              <a:t>mata</a:t>
            </a:r>
            <a:r>
              <a:rPr lang="en-ID" dirty="0"/>
              <a:t>, </a:t>
            </a:r>
            <a:r>
              <a:rPr lang="en-ID" dirty="0" err="1"/>
              <a:t>kemudian</a:t>
            </a:r>
            <a:r>
              <a:rPr lang="en-ID" dirty="0"/>
              <a:t> </a:t>
            </a:r>
            <a:r>
              <a:rPr lang="en-ID" dirty="0" err="1"/>
              <a:t>ubah</a:t>
            </a:r>
            <a:r>
              <a:rPr lang="en-ID" dirty="0"/>
              <a:t> </a:t>
            </a:r>
            <a:r>
              <a:rPr lang="en-ID" dirty="0" err="1"/>
              <a:t>warnanya</a:t>
            </a:r>
            <a:r>
              <a:rPr lang="en-ID" dirty="0"/>
              <a:t> </a:t>
            </a:r>
            <a:r>
              <a:rPr lang="en-ID" dirty="0" err="1"/>
              <a:t>menjadi</a:t>
            </a:r>
            <a:r>
              <a:rPr lang="en-ID" dirty="0"/>
              <a:t> </a:t>
            </a:r>
            <a:r>
              <a:rPr lang="en-ID" dirty="0" err="1"/>
              <a:t>coklat</a:t>
            </a:r>
            <a:r>
              <a:rPr lang="en-ID" dirty="0"/>
              <a:t> </a:t>
            </a:r>
            <a:r>
              <a:rPr lang="en-ID" dirty="0" err="1"/>
              <a:t>mudah</a:t>
            </a:r>
            <a:r>
              <a:rPr lang="en-ID" dirty="0"/>
              <a:t> </a:t>
            </a:r>
            <a:r>
              <a:rPr lang="en-ID" dirty="0" err="1"/>
              <a:t>dengan</a:t>
            </a:r>
            <a:r>
              <a:rPr lang="en-ID" dirty="0"/>
              <a:t> Eyedropper tool  . </a:t>
            </a:r>
            <a:r>
              <a:rPr lang="en-ID" dirty="0" err="1"/>
              <a:t>Jangan</a:t>
            </a:r>
            <a:r>
              <a:rPr lang="en-ID" dirty="0"/>
              <a:t> </a:t>
            </a:r>
            <a:r>
              <a:rPr lang="en-ID" dirty="0" err="1"/>
              <a:t>lupa</a:t>
            </a:r>
            <a:r>
              <a:rPr lang="en-ID" dirty="0"/>
              <a:t> </a:t>
            </a:r>
            <a:r>
              <a:rPr lang="en-ID" dirty="0" err="1"/>
              <a:t>posisikan</a:t>
            </a:r>
            <a:r>
              <a:rPr lang="en-ID" dirty="0"/>
              <a:t> di </a:t>
            </a:r>
            <a:r>
              <a:rPr lang="en-ID" dirty="0" err="1"/>
              <a:t>urutan</a:t>
            </a:r>
            <a:r>
              <a:rPr lang="en-ID" dirty="0"/>
              <a:t> paling </a:t>
            </a:r>
            <a:r>
              <a:rPr lang="en-ID" dirty="0" err="1"/>
              <a:t>bawah</a:t>
            </a:r>
            <a:r>
              <a:rPr lang="en-ID" dirty="0"/>
              <a:t> </a:t>
            </a:r>
            <a:r>
              <a:rPr lang="en-ID" dirty="0" err="1"/>
              <a:t>dengan</a:t>
            </a:r>
            <a:r>
              <a:rPr lang="en-ID" dirty="0"/>
              <a:t> </a:t>
            </a:r>
            <a:r>
              <a:rPr lang="en-ID" dirty="0" err="1"/>
              <a:t>memilih</a:t>
            </a:r>
            <a:r>
              <a:rPr lang="en-ID" dirty="0"/>
              <a:t> menu Object &gt; Arrange &gt; Send to Back </a:t>
            </a:r>
            <a:endParaRPr lang="en-US" dirty="0"/>
          </a:p>
        </p:txBody>
      </p:sp>
      <p:sp>
        <p:nvSpPr>
          <p:cNvPr id="4" name="Rectangle 4">
            <a:extLst>
              <a:ext uri="{FF2B5EF4-FFF2-40B4-BE49-F238E27FC236}">
                <a16:creationId xmlns:a16="http://schemas.microsoft.com/office/drawing/2014/main" id="{63C5CB71-9C23-7648-B5D0-9119ECD8E533}"/>
              </a:ext>
            </a:extLst>
          </p:cNvPr>
          <p:cNvSpPr>
            <a:spLocks noChangeArrowheads="1"/>
          </p:cNvSpPr>
          <p:nvPr/>
        </p:nvSpPr>
        <p:spPr bwMode="auto">
          <a:xfrm>
            <a:off x="723900" y="2329688"/>
            <a:ext cx="221894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43" name="Picture 17" descr="Gambar 15.12. Trace area bayangan di bawah mata">
            <a:extLst>
              <a:ext uri="{FF2B5EF4-FFF2-40B4-BE49-F238E27FC236}">
                <a16:creationId xmlns:a16="http://schemas.microsoft.com/office/drawing/2014/main" id="{6A5E8D43-7D58-1546-8C2C-7C1871AC26E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23900" y="2329689"/>
            <a:ext cx="10401300" cy="432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0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0195-1A06-FC40-B0F7-25AC905EE598}"/>
              </a:ext>
            </a:extLst>
          </p:cNvPr>
          <p:cNvSpPr>
            <a:spLocks noGrp="1"/>
          </p:cNvSpPr>
          <p:nvPr>
            <p:ph type="title"/>
          </p:nvPr>
        </p:nvSpPr>
        <p:spPr>
          <a:xfrm>
            <a:off x="247650" y="393192"/>
            <a:ext cx="11182350" cy="2254758"/>
          </a:xfrm>
        </p:spPr>
        <p:txBody>
          <a:bodyPr>
            <a:normAutofit/>
          </a:bodyPr>
          <a:lstStyle/>
          <a:p>
            <a:pPr algn="l"/>
            <a:r>
              <a:rPr lang="en-ID" sz="2000" dirty="0" err="1"/>
              <a:t>Selanjutnya</a:t>
            </a:r>
            <a:r>
              <a:rPr lang="en-ID" sz="2000" dirty="0"/>
              <a:t>, </a:t>
            </a:r>
            <a:r>
              <a:rPr lang="en-ID" sz="2000" dirty="0" err="1"/>
              <a:t>seleksi</a:t>
            </a:r>
            <a:r>
              <a:rPr lang="en-ID" sz="2000" dirty="0"/>
              <a:t> </a:t>
            </a:r>
            <a:r>
              <a:rPr lang="en-ID" sz="2000" dirty="0" err="1"/>
              <a:t>semua</a:t>
            </a:r>
            <a:r>
              <a:rPr lang="en-ID" sz="2000" dirty="0"/>
              <a:t> </a:t>
            </a:r>
            <a:r>
              <a:rPr lang="en-ID" sz="2000" dirty="0" err="1"/>
              <a:t>obyek</a:t>
            </a:r>
            <a:r>
              <a:rPr lang="en-ID" sz="2000" dirty="0"/>
              <a:t> </a:t>
            </a:r>
            <a:r>
              <a:rPr lang="en-ID" sz="2000" dirty="0" err="1"/>
              <a:t>penyusun</a:t>
            </a:r>
            <a:r>
              <a:rPr lang="en-ID" sz="2000" dirty="0"/>
              <a:t> </a:t>
            </a:r>
            <a:r>
              <a:rPr lang="en-ID" sz="2000" dirty="0" err="1"/>
              <a:t>mata</a:t>
            </a:r>
            <a:r>
              <a:rPr lang="en-ID" sz="2000" dirty="0"/>
              <a:t>, </a:t>
            </a:r>
            <a:r>
              <a:rPr lang="en-ID" sz="2000" dirty="0" err="1"/>
              <a:t>gabungkan</a:t>
            </a:r>
            <a:r>
              <a:rPr lang="en-ID" sz="2000" dirty="0"/>
              <a:t> </a:t>
            </a:r>
            <a:r>
              <a:rPr lang="en-ID" sz="2000" dirty="0" err="1"/>
              <a:t>menjadi</a:t>
            </a:r>
            <a:r>
              <a:rPr lang="en-ID" sz="2000" dirty="0"/>
              <a:t> </a:t>
            </a:r>
            <a:r>
              <a:rPr lang="en-ID" sz="2000" dirty="0" err="1"/>
              <a:t>satu</a:t>
            </a:r>
            <a:r>
              <a:rPr lang="en-ID" sz="2000" dirty="0"/>
              <a:t> </a:t>
            </a:r>
            <a:r>
              <a:rPr lang="en-ID" sz="2000" dirty="0" err="1"/>
              <a:t>grup</a:t>
            </a:r>
            <a:r>
              <a:rPr lang="en-ID" sz="2000" dirty="0"/>
              <a:t> </a:t>
            </a:r>
            <a:r>
              <a:rPr lang="en-ID" sz="2000" dirty="0" err="1"/>
              <a:t>dengan</a:t>
            </a:r>
            <a:r>
              <a:rPr lang="en-ID" sz="2000" dirty="0"/>
              <a:t> </a:t>
            </a:r>
            <a:r>
              <a:rPr lang="en-ID" sz="2000" dirty="0" err="1"/>
              <a:t>memilih</a:t>
            </a:r>
            <a:r>
              <a:rPr lang="en-ID" sz="2000" dirty="0"/>
              <a:t> menu Object &gt; Group, </a:t>
            </a:r>
            <a:r>
              <a:rPr lang="en-ID" sz="2000" dirty="0" err="1"/>
              <a:t>atau</a:t>
            </a:r>
            <a:r>
              <a:rPr lang="en-ID" sz="2000" dirty="0"/>
              <a:t> </a:t>
            </a:r>
            <a:r>
              <a:rPr lang="en-ID" sz="2000" dirty="0" err="1"/>
              <a:t>cukup</a:t>
            </a:r>
            <a:r>
              <a:rPr lang="en-ID" sz="2000" dirty="0"/>
              <a:t> </a:t>
            </a:r>
            <a:r>
              <a:rPr lang="en-ID" sz="2000" dirty="0" err="1"/>
              <a:t>dengan</a:t>
            </a:r>
            <a:r>
              <a:rPr lang="en-ID" sz="2000" dirty="0"/>
              <a:t> </a:t>
            </a:r>
            <a:r>
              <a:rPr lang="en-ID" sz="2000" dirty="0" err="1"/>
              <a:t>menekan</a:t>
            </a:r>
            <a:r>
              <a:rPr lang="en-ID" sz="2000" dirty="0"/>
              <a:t> </a:t>
            </a:r>
            <a:r>
              <a:rPr lang="en-ID" sz="2000" dirty="0" err="1"/>
              <a:t>tombol</a:t>
            </a:r>
            <a:r>
              <a:rPr lang="en-ID" sz="2000" dirty="0"/>
              <a:t> Ctrl + G pada keyboard. </a:t>
            </a:r>
            <a:br>
              <a:rPr lang="en-ID" sz="2000" dirty="0"/>
            </a:br>
            <a:r>
              <a:rPr lang="en-ID" sz="2000" dirty="0" err="1"/>
              <a:t>Untuk</a:t>
            </a:r>
            <a:r>
              <a:rPr lang="en-ID" sz="2000" dirty="0"/>
              <a:t> </a:t>
            </a:r>
            <a:r>
              <a:rPr lang="en-ID" sz="2000" dirty="0" err="1"/>
              <a:t>melihat</a:t>
            </a:r>
            <a:r>
              <a:rPr lang="en-ID" sz="2000" dirty="0"/>
              <a:t> </a:t>
            </a:r>
            <a:r>
              <a:rPr lang="en-ID" sz="2000" dirty="0" err="1"/>
              <a:t>seperti</a:t>
            </a:r>
            <a:r>
              <a:rPr lang="en-ID" sz="2000" dirty="0"/>
              <a:t> </a:t>
            </a:r>
            <a:r>
              <a:rPr lang="en-ID" sz="2000" dirty="0" err="1"/>
              <a:t>apa</a:t>
            </a:r>
            <a:r>
              <a:rPr lang="en-ID" sz="2000" dirty="0"/>
              <a:t> </a:t>
            </a:r>
            <a:r>
              <a:rPr lang="en-ID" sz="2000" dirty="0" err="1"/>
              <a:t>tampilan</a:t>
            </a:r>
            <a:r>
              <a:rPr lang="en-ID" sz="2000" dirty="0"/>
              <a:t> </a:t>
            </a:r>
            <a:r>
              <a:rPr lang="en-ID" sz="2000" dirty="0" err="1"/>
              <a:t>ilustrasi</a:t>
            </a:r>
            <a:r>
              <a:rPr lang="en-ID" sz="2000" dirty="0"/>
              <a:t> yang </a:t>
            </a:r>
            <a:r>
              <a:rPr lang="en-ID" sz="2000" dirty="0" err="1"/>
              <a:t>sudah</a:t>
            </a:r>
            <a:r>
              <a:rPr lang="en-ID" sz="2000" dirty="0"/>
              <a:t> Anda buat, </a:t>
            </a:r>
            <a:r>
              <a:rPr lang="en-ID" sz="2000" dirty="0" err="1"/>
              <a:t>nonaktifkan</a:t>
            </a:r>
            <a:r>
              <a:rPr lang="en-ID" sz="2000" dirty="0"/>
              <a:t> </a:t>
            </a:r>
            <a:r>
              <a:rPr lang="en-ID" sz="2000" dirty="0" err="1"/>
              <a:t>tampilan</a:t>
            </a:r>
            <a:r>
              <a:rPr lang="en-ID" sz="2000" dirty="0"/>
              <a:t> layer image </a:t>
            </a:r>
            <a:r>
              <a:rPr lang="en-ID" sz="2000" dirty="0" err="1"/>
              <a:t>dengan</a:t>
            </a:r>
            <a:r>
              <a:rPr lang="en-ID" sz="2000" dirty="0"/>
              <a:t> </a:t>
            </a:r>
            <a:r>
              <a:rPr lang="en-ID" sz="2000" dirty="0" err="1"/>
              <a:t>mengklik</a:t>
            </a:r>
            <a:r>
              <a:rPr lang="en-ID" sz="2000" dirty="0"/>
              <a:t> ikon visibility   di </a:t>
            </a:r>
            <a:r>
              <a:rPr lang="en-ID" sz="2000" dirty="0" err="1"/>
              <a:t>samping</a:t>
            </a:r>
            <a:r>
              <a:rPr lang="en-ID" sz="2000" dirty="0"/>
              <a:t> </a:t>
            </a:r>
            <a:r>
              <a:rPr lang="en-ID" sz="2000" dirty="0" err="1"/>
              <a:t>kiri</a:t>
            </a:r>
            <a:r>
              <a:rPr lang="en-ID" sz="2000" dirty="0"/>
              <a:t> Layer 1.</a:t>
            </a:r>
            <a:endParaRPr lang="en-US" sz="2000" dirty="0"/>
          </a:p>
        </p:txBody>
      </p:sp>
      <p:sp>
        <p:nvSpPr>
          <p:cNvPr id="3" name="Rectangle 2">
            <a:extLst>
              <a:ext uri="{FF2B5EF4-FFF2-40B4-BE49-F238E27FC236}">
                <a16:creationId xmlns:a16="http://schemas.microsoft.com/office/drawing/2014/main" id="{A90943F4-3A2E-8E4C-BF11-7FD53BD797E4}"/>
              </a:ext>
            </a:extLst>
          </p:cNvPr>
          <p:cNvSpPr>
            <a:spLocks noChangeArrowheads="1"/>
          </p:cNvSpPr>
          <p:nvPr/>
        </p:nvSpPr>
        <p:spPr bwMode="auto">
          <a:xfrm>
            <a:off x="971550" y="3016756"/>
            <a:ext cx="160382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265" name="Picture 16" descr="Gambar 15.13. Hasil ilustrasi mata">
            <a:extLst>
              <a:ext uri="{FF2B5EF4-FFF2-40B4-BE49-F238E27FC236}">
                <a16:creationId xmlns:a16="http://schemas.microsoft.com/office/drawing/2014/main" id="{BAA52005-6C35-6A44-8F4C-69767295DDA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71550" y="3016757"/>
            <a:ext cx="469988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3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4F14-6A8E-9643-A530-55BACE0D4489}"/>
              </a:ext>
            </a:extLst>
          </p:cNvPr>
          <p:cNvSpPr>
            <a:spLocks noGrp="1"/>
          </p:cNvSpPr>
          <p:nvPr>
            <p:ph type="title"/>
          </p:nvPr>
        </p:nvSpPr>
        <p:spPr>
          <a:xfrm>
            <a:off x="438150" y="964692"/>
            <a:ext cx="11315700" cy="1892808"/>
          </a:xfrm>
        </p:spPr>
        <p:txBody>
          <a:bodyPr>
            <a:normAutofit fontScale="90000"/>
          </a:bodyPr>
          <a:lstStyle/>
          <a:p>
            <a:r>
              <a:rPr lang="en-ID" dirty="0"/>
              <a:t>Setelah </a:t>
            </a:r>
            <a:r>
              <a:rPr lang="en-ID" dirty="0" err="1"/>
              <a:t>mata</a:t>
            </a:r>
            <a:r>
              <a:rPr lang="en-ID" dirty="0"/>
              <a:t> </a:t>
            </a:r>
            <a:r>
              <a:rPr lang="en-ID" dirty="0" err="1"/>
              <a:t>pertama</a:t>
            </a:r>
            <a:r>
              <a:rPr lang="en-ID" dirty="0"/>
              <a:t> </a:t>
            </a:r>
            <a:r>
              <a:rPr lang="en-ID" dirty="0" err="1"/>
              <a:t>berhasil</a:t>
            </a:r>
            <a:r>
              <a:rPr lang="en-ID" dirty="0"/>
              <a:t> Anda trace, </a:t>
            </a:r>
            <a:r>
              <a:rPr lang="en-ID" dirty="0" err="1"/>
              <a:t>lanjutkan</a:t>
            </a:r>
            <a:r>
              <a:rPr lang="en-ID" dirty="0"/>
              <a:t> pada </a:t>
            </a:r>
            <a:r>
              <a:rPr lang="en-ID" dirty="0" err="1"/>
              <a:t>mata</a:t>
            </a:r>
            <a:r>
              <a:rPr lang="en-ID" dirty="0"/>
              <a:t> </a:t>
            </a:r>
            <a:r>
              <a:rPr lang="en-ID" dirty="0" err="1"/>
              <a:t>kedua</a:t>
            </a:r>
            <a:r>
              <a:rPr lang="en-ID" dirty="0"/>
              <a:t>. </a:t>
            </a:r>
            <a:r>
              <a:rPr lang="en-ID" dirty="0" err="1"/>
              <a:t>Ikuti</a:t>
            </a:r>
            <a:r>
              <a:rPr lang="en-ID" dirty="0"/>
              <a:t> </a:t>
            </a:r>
            <a:r>
              <a:rPr lang="en-ID" dirty="0" err="1"/>
              <a:t>langkah-langkah</a:t>
            </a:r>
            <a:r>
              <a:rPr lang="en-ID" dirty="0"/>
              <a:t> </a:t>
            </a:r>
            <a:r>
              <a:rPr lang="en-ID" dirty="0" err="1"/>
              <a:t>serupa</a:t>
            </a:r>
            <a:r>
              <a:rPr lang="en-ID" dirty="0"/>
              <a:t> </a:t>
            </a:r>
            <a:r>
              <a:rPr lang="en-ID" dirty="0" err="1"/>
              <a:t>dengan</a:t>
            </a:r>
            <a:r>
              <a:rPr lang="en-ID" dirty="0"/>
              <a:t> </a:t>
            </a:r>
            <a:r>
              <a:rPr lang="en-ID" dirty="0" err="1"/>
              <a:t>saat</a:t>
            </a:r>
            <a:r>
              <a:rPr lang="en-ID" dirty="0"/>
              <a:t> Anda </a:t>
            </a:r>
            <a:r>
              <a:rPr lang="en-ID" dirty="0" err="1"/>
              <a:t>membuat</a:t>
            </a:r>
            <a:r>
              <a:rPr lang="en-ID" dirty="0"/>
              <a:t> tracing </a:t>
            </a:r>
            <a:r>
              <a:rPr lang="en-ID" dirty="0" err="1"/>
              <a:t>mata</a:t>
            </a:r>
            <a:r>
              <a:rPr lang="en-ID" dirty="0"/>
              <a:t> </a:t>
            </a:r>
            <a:r>
              <a:rPr lang="en-ID" dirty="0" err="1"/>
              <a:t>pertama</a:t>
            </a:r>
            <a:r>
              <a:rPr lang="en-ID" dirty="0"/>
              <a:t>. </a:t>
            </a:r>
            <a:r>
              <a:rPr lang="en-ID" dirty="0" err="1"/>
              <a:t>Mulai</a:t>
            </a:r>
            <a:r>
              <a:rPr lang="en-ID" dirty="0"/>
              <a:t> </a:t>
            </a:r>
            <a:r>
              <a:rPr lang="en-ID" dirty="0" err="1"/>
              <a:t>dari</a:t>
            </a:r>
            <a:r>
              <a:rPr lang="en-ID" dirty="0"/>
              <a:t> </a:t>
            </a:r>
            <a:r>
              <a:rPr lang="en-ID" dirty="0" err="1"/>
              <a:t>obyek</a:t>
            </a:r>
            <a:r>
              <a:rPr lang="en-ID" dirty="0"/>
              <a:t> yang </a:t>
            </a:r>
            <a:r>
              <a:rPr lang="en-ID" dirty="0" err="1"/>
              <a:t>posisinya</a:t>
            </a:r>
            <a:r>
              <a:rPr lang="en-ID" dirty="0"/>
              <a:t> paling </a:t>
            </a:r>
            <a:r>
              <a:rPr lang="en-ID" dirty="0" err="1"/>
              <a:t>atas</a:t>
            </a:r>
            <a:r>
              <a:rPr lang="en-ID" dirty="0"/>
              <a:t>, </a:t>
            </a:r>
            <a:r>
              <a:rPr lang="en-ID" dirty="0" err="1"/>
              <a:t>diikuti</a:t>
            </a:r>
            <a:r>
              <a:rPr lang="en-ID" dirty="0"/>
              <a:t> </a:t>
            </a:r>
            <a:r>
              <a:rPr lang="en-ID" dirty="0" err="1"/>
              <a:t>obyek</a:t>
            </a:r>
            <a:r>
              <a:rPr lang="en-ID" dirty="0"/>
              <a:t> </a:t>
            </a:r>
            <a:r>
              <a:rPr lang="en-ID" dirty="0" err="1"/>
              <a:t>bawahnya</a:t>
            </a:r>
            <a:r>
              <a:rPr lang="en-ID" dirty="0"/>
              <a:t> dan </a:t>
            </a:r>
            <a:r>
              <a:rPr lang="en-ID" dirty="0" err="1"/>
              <a:t>begitu</a:t>
            </a:r>
            <a:r>
              <a:rPr lang="en-ID" dirty="0"/>
              <a:t> </a:t>
            </a:r>
            <a:r>
              <a:rPr lang="en-ID" dirty="0" err="1"/>
              <a:t>seterusnya</a:t>
            </a:r>
            <a:r>
              <a:rPr lang="en-ID" dirty="0"/>
              <a:t> </a:t>
            </a:r>
            <a:endParaRPr lang="en-US" dirty="0"/>
          </a:p>
        </p:txBody>
      </p:sp>
      <p:sp>
        <p:nvSpPr>
          <p:cNvPr id="3" name="Rectangle 2">
            <a:extLst>
              <a:ext uri="{FF2B5EF4-FFF2-40B4-BE49-F238E27FC236}">
                <a16:creationId xmlns:a16="http://schemas.microsoft.com/office/drawing/2014/main" id="{E0E7F662-CB24-3F4E-8FA0-7F83DFF25BAC}"/>
              </a:ext>
            </a:extLst>
          </p:cNvPr>
          <p:cNvSpPr>
            <a:spLocks noChangeArrowheads="1"/>
          </p:cNvSpPr>
          <p:nvPr/>
        </p:nvSpPr>
        <p:spPr bwMode="auto">
          <a:xfrm>
            <a:off x="2235199" y="3012567"/>
            <a:ext cx="1637780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289" name="Picture 15" descr="Gambar 15.14. Trace obyek mata kedua">
            <a:extLst>
              <a:ext uri="{FF2B5EF4-FFF2-40B4-BE49-F238E27FC236}">
                <a16:creationId xmlns:a16="http://schemas.microsoft.com/office/drawing/2014/main" id="{2EF43774-2430-254C-9E37-8C328B57F23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35200" y="3012567"/>
            <a:ext cx="626110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938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5946-242E-A54B-9B0A-4DA5314EB503}"/>
              </a:ext>
            </a:extLst>
          </p:cNvPr>
          <p:cNvSpPr>
            <a:spLocks noGrp="1"/>
          </p:cNvSpPr>
          <p:nvPr>
            <p:ph type="title"/>
          </p:nvPr>
        </p:nvSpPr>
        <p:spPr>
          <a:xfrm>
            <a:off x="304800" y="666750"/>
            <a:ext cx="11353800" cy="6057900"/>
          </a:xfrm>
        </p:spPr>
        <p:txBody>
          <a:bodyPr>
            <a:normAutofit/>
          </a:bodyPr>
          <a:lstStyle/>
          <a:p>
            <a:r>
              <a:rPr lang="en-ID" dirty="0"/>
              <a:t>Jika </a:t>
            </a:r>
            <a:r>
              <a:rPr lang="en-ID" dirty="0" err="1"/>
              <a:t>sudah</a:t>
            </a:r>
            <a:r>
              <a:rPr lang="en-ID" dirty="0"/>
              <a:t> </a:t>
            </a:r>
            <a:r>
              <a:rPr lang="en-ID" dirty="0" err="1"/>
              <a:t>berhasil</a:t>
            </a:r>
            <a:r>
              <a:rPr lang="en-ID" dirty="0"/>
              <a:t> </a:t>
            </a:r>
            <a:r>
              <a:rPr lang="en-ID" dirty="0" err="1"/>
              <a:t>gabungkan</a:t>
            </a:r>
            <a:r>
              <a:rPr lang="en-ID" dirty="0"/>
              <a:t> masing-masing </a:t>
            </a:r>
            <a:r>
              <a:rPr lang="en-ID" dirty="0" err="1"/>
              <a:t>obyek</a:t>
            </a:r>
            <a:r>
              <a:rPr lang="en-ID" dirty="0"/>
              <a:t> </a:t>
            </a:r>
            <a:r>
              <a:rPr lang="en-ID" dirty="0" err="1"/>
              <a:t>mata</a:t>
            </a:r>
            <a:r>
              <a:rPr lang="en-ID" dirty="0"/>
              <a:t> </a:t>
            </a:r>
            <a:r>
              <a:rPr lang="en-ID" dirty="0" err="1"/>
              <a:t>menjadi</a:t>
            </a:r>
            <a:r>
              <a:rPr lang="en-ID" dirty="0"/>
              <a:t> </a:t>
            </a:r>
            <a:r>
              <a:rPr lang="en-ID" dirty="0" err="1"/>
              <a:t>satu</a:t>
            </a:r>
            <a:r>
              <a:rPr lang="en-ID" dirty="0"/>
              <a:t> </a:t>
            </a:r>
            <a:r>
              <a:rPr lang="en-ID" dirty="0" err="1"/>
              <a:t>grup</a:t>
            </a:r>
            <a:r>
              <a:rPr lang="en-ID" dirty="0"/>
              <a:t>, </a:t>
            </a:r>
            <a:r>
              <a:rPr lang="en-ID" dirty="0" err="1"/>
              <a:t>sehingga</a:t>
            </a:r>
            <a:r>
              <a:rPr lang="en-ID" dirty="0"/>
              <a:t> </a:t>
            </a:r>
            <a:r>
              <a:rPr lang="en-ID" dirty="0" err="1"/>
              <a:t>memudahkan</a:t>
            </a:r>
            <a:r>
              <a:rPr lang="en-ID" dirty="0"/>
              <a:t> Anda </a:t>
            </a:r>
            <a:r>
              <a:rPr lang="en-ID" dirty="0" err="1"/>
              <a:t>dalam</a:t>
            </a:r>
            <a:r>
              <a:rPr lang="en-ID" dirty="0"/>
              <a:t> </a:t>
            </a:r>
            <a:r>
              <a:rPr lang="en-ID" dirty="0" err="1"/>
              <a:t>melanjutkan</a:t>
            </a:r>
            <a:r>
              <a:rPr lang="en-ID" dirty="0"/>
              <a:t> proses tracing.</a:t>
            </a:r>
            <a:br>
              <a:rPr lang="en-ID" dirty="0"/>
            </a:br>
            <a:r>
              <a:rPr lang="en-ID" dirty="0"/>
              <a:t>Setelah </a:t>
            </a:r>
            <a:r>
              <a:rPr lang="en-ID" dirty="0" err="1"/>
              <a:t>mata</a:t>
            </a:r>
            <a:r>
              <a:rPr lang="en-ID" dirty="0"/>
              <a:t> </a:t>
            </a:r>
            <a:r>
              <a:rPr lang="en-ID" dirty="0" err="1"/>
              <a:t>selesai</a:t>
            </a:r>
            <a:r>
              <a:rPr lang="en-ID" dirty="0"/>
              <a:t> Anda tracing, </a:t>
            </a:r>
            <a:r>
              <a:rPr lang="en-ID" dirty="0" err="1"/>
              <a:t>lanjutkan</a:t>
            </a:r>
            <a:r>
              <a:rPr lang="en-ID" dirty="0"/>
              <a:t> </a:t>
            </a:r>
            <a:r>
              <a:rPr lang="en-ID" dirty="0" err="1"/>
              <a:t>dengan</a:t>
            </a:r>
            <a:r>
              <a:rPr lang="en-ID" dirty="0"/>
              <a:t> </a:t>
            </a:r>
            <a:r>
              <a:rPr lang="en-ID" dirty="0" err="1"/>
              <a:t>melakukan</a:t>
            </a:r>
            <a:r>
              <a:rPr lang="en-ID" dirty="0"/>
              <a:t> tracing pada </a:t>
            </a:r>
            <a:r>
              <a:rPr lang="en-ID" dirty="0" err="1"/>
              <a:t>alis</a:t>
            </a:r>
            <a:r>
              <a:rPr lang="en-ID" dirty="0"/>
              <a:t>. Kita </a:t>
            </a:r>
            <a:r>
              <a:rPr lang="en-ID" dirty="0" err="1"/>
              <a:t>mulai</a:t>
            </a:r>
            <a:r>
              <a:rPr lang="en-ID" dirty="0"/>
              <a:t> </a:t>
            </a:r>
            <a:r>
              <a:rPr lang="en-ID" dirty="0" err="1"/>
              <a:t>dengan</a:t>
            </a:r>
            <a:r>
              <a:rPr lang="en-ID" dirty="0"/>
              <a:t> </a:t>
            </a:r>
            <a:r>
              <a:rPr lang="en-ID" dirty="0" err="1"/>
              <a:t>alis</a:t>
            </a:r>
            <a:r>
              <a:rPr lang="en-ID" dirty="0"/>
              <a:t> </a:t>
            </a:r>
            <a:r>
              <a:rPr lang="en-ID" dirty="0" err="1"/>
              <a:t>sebelah</a:t>
            </a:r>
            <a:r>
              <a:rPr lang="en-ID" dirty="0"/>
              <a:t> </a:t>
            </a:r>
            <a:r>
              <a:rPr lang="en-ID" dirty="0" err="1"/>
              <a:t>kanan</a:t>
            </a:r>
            <a:r>
              <a:rPr lang="en-ID" dirty="0"/>
              <a:t>. </a:t>
            </a:r>
            <a:r>
              <a:rPr lang="en-ID" dirty="0" err="1"/>
              <a:t>Gunakan</a:t>
            </a:r>
            <a:r>
              <a:rPr lang="en-ID" dirty="0"/>
              <a:t> Pen tool   </a:t>
            </a:r>
            <a:r>
              <a:rPr lang="en-ID" dirty="0" err="1"/>
              <a:t>dengan</a:t>
            </a:r>
            <a:r>
              <a:rPr lang="en-ID" dirty="0"/>
              <a:t> stroke </a:t>
            </a:r>
            <a:r>
              <a:rPr lang="en-ID" dirty="0" err="1"/>
              <a:t>warna</a:t>
            </a:r>
            <a:r>
              <a:rPr lang="en-ID" dirty="0"/>
              <a:t> </a:t>
            </a:r>
            <a:r>
              <a:rPr lang="en-ID" dirty="0" err="1"/>
              <a:t>putih</a:t>
            </a:r>
            <a:r>
              <a:rPr lang="en-ID" dirty="0"/>
              <a:t> dan fill </a:t>
            </a:r>
            <a:r>
              <a:rPr lang="en-ID" dirty="0" err="1"/>
              <a:t>nonaktif</a:t>
            </a:r>
            <a:r>
              <a:rPr lang="en-ID" dirty="0"/>
              <a:t>, </a:t>
            </a:r>
            <a:r>
              <a:rPr lang="en-ID" dirty="0" err="1"/>
              <a:t>lalu</a:t>
            </a:r>
            <a:r>
              <a:rPr lang="en-ID" dirty="0"/>
              <a:t> </a:t>
            </a:r>
            <a:r>
              <a:rPr lang="en-ID" dirty="0" err="1"/>
              <a:t>mulai</a:t>
            </a:r>
            <a:r>
              <a:rPr lang="en-ID" dirty="0"/>
              <a:t> trace </a:t>
            </a:r>
            <a:r>
              <a:rPr lang="en-ID" dirty="0" err="1"/>
              <a:t>kontur</a:t>
            </a:r>
            <a:r>
              <a:rPr lang="en-ID" dirty="0"/>
              <a:t> </a:t>
            </a:r>
            <a:r>
              <a:rPr lang="en-ID" dirty="0" err="1"/>
              <a:t>alis</a:t>
            </a:r>
            <a:r>
              <a:rPr lang="en-ID" dirty="0"/>
              <a:t> </a:t>
            </a:r>
            <a:r>
              <a:rPr lang="en-ID" dirty="0" err="1"/>
              <a:t>tersebut</a:t>
            </a:r>
            <a:r>
              <a:rPr lang="en-ID" dirty="0"/>
              <a:t>.</a:t>
            </a:r>
            <a:br>
              <a:rPr lang="en-ID" dirty="0"/>
            </a:br>
            <a:r>
              <a:rPr lang="en-ID" dirty="0" err="1"/>
              <a:t>Lihat</a:t>
            </a:r>
            <a:r>
              <a:rPr lang="en-ID" dirty="0"/>
              <a:t> </a:t>
            </a:r>
            <a:r>
              <a:rPr lang="en-ID" dirty="0" err="1"/>
              <a:t>bahwa</a:t>
            </a:r>
            <a:r>
              <a:rPr lang="en-ID" dirty="0"/>
              <a:t> di </a:t>
            </a:r>
            <a:r>
              <a:rPr lang="en-ID" dirty="0" err="1"/>
              <a:t>alis</a:t>
            </a:r>
            <a:r>
              <a:rPr lang="en-ID" dirty="0"/>
              <a:t> </a:t>
            </a:r>
            <a:r>
              <a:rPr lang="en-ID" dirty="0" err="1"/>
              <a:t>sebelah</a:t>
            </a:r>
            <a:r>
              <a:rPr lang="en-ID" dirty="0"/>
              <a:t> </a:t>
            </a:r>
            <a:r>
              <a:rPr lang="en-ID" dirty="0" err="1"/>
              <a:t>kanan</a:t>
            </a:r>
            <a:r>
              <a:rPr lang="en-ID" dirty="0"/>
              <a:t> </a:t>
            </a:r>
            <a:r>
              <a:rPr lang="en-ID" dirty="0" err="1"/>
              <a:t>terdapat</a:t>
            </a:r>
            <a:r>
              <a:rPr lang="en-ID" dirty="0"/>
              <a:t> 2 area </a:t>
            </a:r>
            <a:r>
              <a:rPr lang="en-ID" dirty="0" err="1"/>
              <a:t>warna</a:t>
            </a:r>
            <a:r>
              <a:rPr lang="en-ID" dirty="0"/>
              <a:t> </a:t>
            </a:r>
            <a:r>
              <a:rPr lang="en-ID" dirty="0" err="1"/>
              <a:t>utama</a:t>
            </a:r>
            <a:r>
              <a:rPr lang="en-ID" dirty="0"/>
              <a:t>, </a:t>
            </a:r>
            <a:r>
              <a:rPr lang="en-ID" dirty="0" err="1"/>
              <a:t>yaitu</a:t>
            </a:r>
            <a:r>
              <a:rPr lang="en-ID" dirty="0"/>
              <a:t> </a:t>
            </a:r>
            <a:r>
              <a:rPr lang="en-ID" dirty="0" err="1"/>
              <a:t>coklat</a:t>
            </a:r>
            <a:r>
              <a:rPr lang="en-ID" dirty="0"/>
              <a:t> </a:t>
            </a:r>
            <a:r>
              <a:rPr lang="en-ID" dirty="0" err="1"/>
              <a:t>muda</a:t>
            </a:r>
            <a:r>
              <a:rPr lang="en-ID" dirty="0"/>
              <a:t> dan </a:t>
            </a:r>
            <a:r>
              <a:rPr lang="en-ID" dirty="0" err="1"/>
              <a:t>coklat</a:t>
            </a:r>
            <a:r>
              <a:rPr lang="en-ID" dirty="0"/>
              <a:t> </a:t>
            </a:r>
            <a:r>
              <a:rPr lang="en-ID" dirty="0" err="1"/>
              <a:t>tua</a:t>
            </a:r>
            <a:r>
              <a:rPr lang="en-ID" dirty="0"/>
              <a:t>. Anda </a:t>
            </a:r>
            <a:r>
              <a:rPr lang="en-ID" dirty="0" err="1"/>
              <a:t>bisa</a:t>
            </a:r>
            <a:r>
              <a:rPr lang="en-ID" dirty="0"/>
              <a:t> </a:t>
            </a:r>
            <a:r>
              <a:rPr lang="en-ID" dirty="0" err="1"/>
              <a:t>gunakan</a:t>
            </a:r>
            <a:r>
              <a:rPr lang="en-ID" dirty="0"/>
              <a:t> </a:t>
            </a:r>
            <a:r>
              <a:rPr lang="en-ID" dirty="0" err="1"/>
              <a:t>warna</a:t>
            </a:r>
            <a:r>
              <a:rPr lang="en-ID" dirty="0"/>
              <a:t> yang </a:t>
            </a:r>
            <a:r>
              <a:rPr lang="en-ID" dirty="0" err="1"/>
              <a:t>telah</a:t>
            </a:r>
            <a:r>
              <a:rPr lang="en-ID" dirty="0"/>
              <a:t> </a:t>
            </a:r>
            <a:r>
              <a:rPr lang="en-ID" dirty="0" err="1"/>
              <a:t>diaplikasikan</a:t>
            </a:r>
            <a:r>
              <a:rPr lang="en-ID" dirty="0"/>
              <a:t> pada </a:t>
            </a:r>
            <a:r>
              <a:rPr lang="en-ID" dirty="0" err="1"/>
              <a:t>obyek</a:t>
            </a:r>
            <a:r>
              <a:rPr lang="en-ID" dirty="0"/>
              <a:t> </a:t>
            </a:r>
            <a:r>
              <a:rPr lang="en-ID" dirty="0" err="1"/>
              <a:t>mata</a:t>
            </a:r>
            <a:r>
              <a:rPr lang="en-ID" dirty="0"/>
              <a:t>.</a:t>
            </a:r>
            <a:br>
              <a:rPr lang="en-ID" dirty="0"/>
            </a:br>
            <a:endParaRPr lang="en-US" dirty="0"/>
          </a:p>
        </p:txBody>
      </p:sp>
    </p:spTree>
    <p:extLst>
      <p:ext uri="{BB962C8B-B14F-4D97-AF65-F5344CB8AC3E}">
        <p14:creationId xmlns:p14="http://schemas.microsoft.com/office/powerpoint/2010/main" val="2359852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48A18-6F14-AD4C-BF58-7CB72CB5840C}"/>
              </a:ext>
            </a:extLst>
          </p:cNvPr>
          <p:cNvSpPr>
            <a:spLocks noGrp="1"/>
          </p:cNvSpPr>
          <p:nvPr>
            <p:ph type="title"/>
          </p:nvPr>
        </p:nvSpPr>
        <p:spPr>
          <a:xfrm>
            <a:off x="723900" y="964692"/>
            <a:ext cx="10439400" cy="1188720"/>
          </a:xfrm>
        </p:spPr>
        <p:txBody>
          <a:bodyPr>
            <a:normAutofit/>
          </a:bodyPr>
          <a:lstStyle/>
          <a:p>
            <a:r>
              <a:rPr lang="en-ID" dirty="0" err="1"/>
              <a:t>Mulai</a:t>
            </a:r>
            <a:r>
              <a:rPr lang="en-ID" dirty="0"/>
              <a:t> </a:t>
            </a:r>
            <a:r>
              <a:rPr lang="en-ID" dirty="0" err="1"/>
              <a:t>dengan</a:t>
            </a:r>
            <a:r>
              <a:rPr lang="en-ID" dirty="0"/>
              <a:t> tracing area yang </a:t>
            </a:r>
            <a:r>
              <a:rPr lang="en-ID" dirty="0" err="1"/>
              <a:t>posisi</a:t>
            </a:r>
            <a:r>
              <a:rPr lang="en-ID" dirty="0"/>
              <a:t> paling </a:t>
            </a:r>
            <a:r>
              <a:rPr lang="en-ID" dirty="0" err="1"/>
              <a:t>atas</a:t>
            </a:r>
            <a:r>
              <a:rPr lang="en-ID" dirty="0"/>
              <a:t>, </a:t>
            </a:r>
            <a:r>
              <a:rPr lang="en-ID" dirty="0" err="1"/>
              <a:t>baru</a:t>
            </a:r>
            <a:r>
              <a:rPr lang="en-ID" dirty="0"/>
              <a:t> area yang </a:t>
            </a:r>
            <a:r>
              <a:rPr lang="en-ID" dirty="0" err="1"/>
              <a:t>posisinya</a:t>
            </a:r>
            <a:r>
              <a:rPr lang="en-ID" dirty="0"/>
              <a:t> di </a:t>
            </a:r>
            <a:r>
              <a:rPr lang="en-ID" dirty="0" err="1"/>
              <a:t>bawahnya</a:t>
            </a:r>
            <a:endParaRPr lang="en-US" dirty="0"/>
          </a:p>
        </p:txBody>
      </p:sp>
      <p:sp>
        <p:nvSpPr>
          <p:cNvPr id="3" name="Rectangle 2">
            <a:extLst>
              <a:ext uri="{FF2B5EF4-FFF2-40B4-BE49-F238E27FC236}">
                <a16:creationId xmlns:a16="http://schemas.microsoft.com/office/drawing/2014/main" id="{7AA9CEF9-5694-C141-88B2-A1CAE21158EB}"/>
              </a:ext>
            </a:extLst>
          </p:cNvPr>
          <p:cNvSpPr>
            <a:spLocks noChangeArrowheads="1"/>
          </p:cNvSpPr>
          <p:nvPr/>
        </p:nvSpPr>
        <p:spPr bwMode="auto">
          <a:xfrm>
            <a:off x="1162050" y="2571749"/>
            <a:ext cx="142030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313" name="Picture 14" descr="Gambar 15.15. hasil tracing alis mata kanan">
            <a:extLst>
              <a:ext uri="{FF2B5EF4-FFF2-40B4-BE49-F238E27FC236}">
                <a16:creationId xmlns:a16="http://schemas.microsoft.com/office/drawing/2014/main" id="{D726B4B4-A2E9-C44A-9266-8DA99F38DF7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62050" y="2571750"/>
            <a:ext cx="4559308" cy="332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6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6EC9CC-F390-B54F-816A-26ADB6EB2118}"/>
              </a:ext>
            </a:extLst>
          </p:cNvPr>
          <p:cNvSpPr/>
          <p:nvPr/>
        </p:nvSpPr>
        <p:spPr>
          <a:xfrm>
            <a:off x="723900" y="466636"/>
            <a:ext cx="10629900" cy="707886"/>
          </a:xfrm>
          <a:prstGeom prst="rect">
            <a:avLst/>
          </a:prstGeom>
        </p:spPr>
        <p:txBody>
          <a:bodyPr wrap="square">
            <a:spAutoFit/>
          </a:bodyPr>
          <a:lstStyle/>
          <a:p>
            <a:r>
              <a:rPr lang="en-ID" sz="2000" dirty="0" err="1">
                <a:latin typeface="Arial" panose="020B0604020202020204" pitchFamily="34" charset="0"/>
                <a:ea typeface="Times New Roman" panose="02020603050405020304" pitchFamily="18" charset="0"/>
              </a:rPr>
              <a:t>Lanjutkan</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dengan</a:t>
            </a:r>
            <a:r>
              <a:rPr lang="en-ID" sz="2000" dirty="0">
                <a:latin typeface="Arial" panose="020B0604020202020204" pitchFamily="34" charset="0"/>
                <a:ea typeface="Times New Roman" panose="02020603050405020304" pitchFamily="18" charset="0"/>
              </a:rPr>
              <a:t> tracing area </a:t>
            </a:r>
            <a:r>
              <a:rPr lang="en-ID" sz="2000" dirty="0" err="1">
                <a:latin typeface="Arial" panose="020B0604020202020204" pitchFamily="34" charset="0"/>
                <a:ea typeface="Times New Roman" panose="02020603050405020304" pitchFamily="18" charset="0"/>
              </a:rPr>
              <a:t>alis</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sebelah</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kiri</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Perhatikan</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bahwa</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alis</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kiri</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mempunyai</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warna</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lebih</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gelap</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Gunakan</a:t>
            </a:r>
            <a:r>
              <a:rPr lang="en-ID" sz="2000" dirty="0">
                <a:latin typeface="Arial" panose="020B0604020202020204" pitchFamily="34" charset="0"/>
                <a:ea typeface="Times New Roman" panose="02020603050405020304" pitchFamily="18" charset="0"/>
              </a:rPr>
              <a:t> Eyedropper tool   </a:t>
            </a:r>
            <a:r>
              <a:rPr lang="en-ID" sz="2000" dirty="0" err="1">
                <a:latin typeface="Arial" panose="020B0604020202020204" pitchFamily="34" charset="0"/>
                <a:ea typeface="Times New Roman" panose="02020603050405020304" pitchFamily="18" charset="0"/>
              </a:rPr>
              <a:t>untuk</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memilih</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warna</a:t>
            </a:r>
            <a:r>
              <a:rPr lang="en-ID" sz="2000" dirty="0">
                <a:latin typeface="Arial" panose="020B0604020202020204" pitchFamily="34" charset="0"/>
                <a:ea typeface="Times New Roman" panose="02020603050405020304" pitchFamily="18" charset="0"/>
              </a:rPr>
              <a:t> yang </a:t>
            </a:r>
            <a:r>
              <a:rPr lang="en-ID" sz="2000" dirty="0" err="1">
                <a:latin typeface="Arial" panose="020B0604020202020204" pitchFamily="34" charset="0"/>
                <a:ea typeface="Times New Roman" panose="02020603050405020304" pitchFamily="18" charset="0"/>
              </a:rPr>
              <a:t>sesuai</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dari</a:t>
            </a:r>
            <a:r>
              <a:rPr lang="en-ID" sz="2000" dirty="0">
                <a:latin typeface="Arial" panose="020B0604020202020204" pitchFamily="34" charset="0"/>
                <a:ea typeface="Times New Roman" panose="02020603050405020304" pitchFamily="18" charset="0"/>
              </a:rPr>
              <a:t> image</a:t>
            </a:r>
            <a:r>
              <a:rPr lang="en-ID" sz="2000" dirty="0"/>
              <a:t> </a:t>
            </a:r>
            <a:endParaRPr lang="en-US" sz="2000" dirty="0"/>
          </a:p>
        </p:txBody>
      </p:sp>
      <p:sp>
        <p:nvSpPr>
          <p:cNvPr id="3" name="Rectangle 2">
            <a:extLst>
              <a:ext uri="{FF2B5EF4-FFF2-40B4-BE49-F238E27FC236}">
                <a16:creationId xmlns:a16="http://schemas.microsoft.com/office/drawing/2014/main" id="{6AA12A21-1928-7F4A-983C-E147519CE04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337" name="Picture 13" descr="Gambar 15.16. Trace alis sebelah kiri">
            <a:extLst>
              <a:ext uri="{FF2B5EF4-FFF2-40B4-BE49-F238E27FC236}">
                <a16:creationId xmlns:a16="http://schemas.microsoft.com/office/drawing/2014/main" id="{431846E3-702A-A54F-BEA8-54AE9339F8F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71675" y="1641157"/>
            <a:ext cx="824865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5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B7460F-2316-8C4F-BC23-4CB6A4FF4B83}"/>
              </a:ext>
            </a:extLst>
          </p:cNvPr>
          <p:cNvSpPr/>
          <p:nvPr/>
        </p:nvSpPr>
        <p:spPr>
          <a:xfrm>
            <a:off x="495300" y="743635"/>
            <a:ext cx="9086850" cy="1938992"/>
          </a:xfrm>
          <a:prstGeom prst="rect">
            <a:avLst/>
          </a:prstGeom>
        </p:spPr>
        <p:txBody>
          <a:bodyPr wrap="square">
            <a:spAutoFit/>
          </a:bodyPr>
          <a:lstStyle/>
          <a:p>
            <a:r>
              <a:rPr lang="en-ID" sz="2400" dirty="0">
                <a:latin typeface="Arial" panose="020B0604020202020204" pitchFamily="34" charset="0"/>
                <a:ea typeface="Times New Roman" panose="02020603050405020304" pitchFamily="18" charset="0"/>
              </a:rPr>
              <a:t>Jika </a:t>
            </a:r>
            <a:r>
              <a:rPr lang="en-ID" sz="2400" dirty="0" err="1">
                <a:latin typeface="Arial" panose="020B0604020202020204" pitchFamily="34" charset="0"/>
                <a:ea typeface="Times New Roman" panose="02020603050405020304" pitchFamily="18" charset="0"/>
              </a:rPr>
              <a:t>sudah</a:t>
            </a:r>
            <a:r>
              <a:rPr lang="en-ID" sz="2400" dirty="0">
                <a:latin typeface="Arial" panose="020B0604020202020204" pitchFamily="34" charset="0"/>
                <a:ea typeface="Times New Roman" panose="02020603050405020304" pitchFamily="18" charset="0"/>
              </a:rPr>
              <a:t>, </a:t>
            </a:r>
            <a:r>
              <a:rPr lang="en-ID" sz="2400" dirty="0" err="1">
                <a:latin typeface="Arial" panose="020B0604020202020204" pitchFamily="34" charset="0"/>
                <a:ea typeface="Times New Roman" panose="02020603050405020304" pitchFamily="18" charset="0"/>
              </a:rPr>
              <a:t>seleksi</a:t>
            </a:r>
            <a:r>
              <a:rPr lang="en-ID" sz="2400" dirty="0">
                <a:latin typeface="Arial" panose="020B0604020202020204" pitchFamily="34" charset="0"/>
                <a:ea typeface="Times New Roman" panose="02020603050405020304" pitchFamily="18" charset="0"/>
              </a:rPr>
              <a:t> masing-masing </a:t>
            </a:r>
            <a:r>
              <a:rPr lang="en-ID" sz="2400" dirty="0" err="1">
                <a:latin typeface="Arial" panose="020B0604020202020204" pitchFamily="34" charset="0"/>
                <a:ea typeface="Times New Roman" panose="02020603050405020304" pitchFamily="18" charset="0"/>
              </a:rPr>
              <a:t>obyek</a:t>
            </a:r>
            <a:r>
              <a:rPr lang="en-ID" sz="2400" dirty="0">
                <a:latin typeface="Arial" panose="020B0604020202020204" pitchFamily="34" charset="0"/>
                <a:ea typeface="Times New Roman" panose="02020603050405020304" pitchFamily="18" charset="0"/>
              </a:rPr>
              <a:t> </a:t>
            </a:r>
            <a:r>
              <a:rPr lang="en-ID" sz="2400" dirty="0" err="1">
                <a:latin typeface="Arial" panose="020B0604020202020204" pitchFamily="34" charset="0"/>
                <a:ea typeface="Times New Roman" panose="02020603050405020304" pitchFamily="18" charset="0"/>
              </a:rPr>
              <a:t>alis</a:t>
            </a:r>
            <a:r>
              <a:rPr lang="en-ID" sz="2400" dirty="0">
                <a:latin typeface="Arial" panose="020B0604020202020204" pitchFamily="34" charset="0"/>
                <a:ea typeface="Times New Roman" panose="02020603050405020304" pitchFamily="18" charset="0"/>
              </a:rPr>
              <a:t> dan </a:t>
            </a:r>
            <a:r>
              <a:rPr lang="en-ID" sz="2400" dirty="0" err="1">
                <a:latin typeface="Arial" panose="020B0604020202020204" pitchFamily="34" charset="0"/>
                <a:ea typeface="Times New Roman" panose="02020603050405020304" pitchFamily="18" charset="0"/>
              </a:rPr>
              <a:t>gabungkan</a:t>
            </a:r>
            <a:r>
              <a:rPr lang="en-ID" sz="2400" dirty="0">
                <a:latin typeface="Arial" panose="020B0604020202020204" pitchFamily="34" charset="0"/>
                <a:ea typeface="Times New Roman" panose="02020603050405020304" pitchFamily="18" charset="0"/>
              </a:rPr>
              <a:t> </a:t>
            </a:r>
            <a:r>
              <a:rPr lang="en-ID" sz="2400" dirty="0" err="1">
                <a:latin typeface="Arial" panose="020B0604020202020204" pitchFamily="34" charset="0"/>
                <a:ea typeface="Times New Roman" panose="02020603050405020304" pitchFamily="18" charset="0"/>
              </a:rPr>
              <a:t>menjadi</a:t>
            </a:r>
            <a:r>
              <a:rPr lang="en-ID" sz="2400" dirty="0">
                <a:latin typeface="Arial" panose="020B0604020202020204" pitchFamily="34" charset="0"/>
                <a:ea typeface="Times New Roman" panose="02020603050405020304" pitchFamily="18" charset="0"/>
              </a:rPr>
              <a:t> </a:t>
            </a:r>
            <a:r>
              <a:rPr lang="en-ID" sz="2400" dirty="0" err="1">
                <a:latin typeface="Arial" panose="020B0604020202020204" pitchFamily="34" charset="0"/>
                <a:ea typeface="Times New Roman" panose="02020603050405020304" pitchFamily="18" charset="0"/>
              </a:rPr>
              <a:t>satu</a:t>
            </a:r>
            <a:r>
              <a:rPr lang="en-ID" sz="2400" dirty="0">
                <a:latin typeface="Arial" panose="020B0604020202020204" pitchFamily="34" charset="0"/>
                <a:ea typeface="Times New Roman" panose="02020603050405020304" pitchFamily="18" charset="0"/>
              </a:rPr>
              <a:t> </a:t>
            </a:r>
            <a:r>
              <a:rPr lang="en-ID" sz="2400" dirty="0" err="1">
                <a:latin typeface="Arial" panose="020B0604020202020204" pitchFamily="34" charset="0"/>
                <a:ea typeface="Times New Roman" panose="02020603050405020304" pitchFamily="18" charset="0"/>
              </a:rPr>
              <a:t>grup</a:t>
            </a:r>
            <a:r>
              <a:rPr lang="en-ID" sz="2400" dirty="0">
                <a:latin typeface="Arial" panose="020B0604020202020204" pitchFamily="34" charset="0"/>
                <a:ea typeface="Times New Roman" panose="02020603050405020304" pitchFamily="18" charset="0"/>
              </a:rPr>
              <a:t>.</a:t>
            </a:r>
          </a:p>
          <a:p>
            <a:r>
              <a:rPr lang="en-ID" sz="2400" dirty="0" err="1"/>
              <a:t>Berikutnya</a:t>
            </a:r>
            <a:r>
              <a:rPr lang="en-ID" sz="2400" dirty="0"/>
              <a:t>, </a:t>
            </a:r>
            <a:r>
              <a:rPr lang="en-ID" sz="2400" dirty="0" err="1"/>
              <a:t>lanjutkan</a:t>
            </a:r>
            <a:r>
              <a:rPr lang="en-ID" sz="2400" dirty="0"/>
              <a:t> </a:t>
            </a:r>
            <a:r>
              <a:rPr lang="en-ID" sz="2400" dirty="0" err="1"/>
              <a:t>dengan</a:t>
            </a:r>
            <a:r>
              <a:rPr lang="en-ID" sz="2400" dirty="0"/>
              <a:t> men-trace area </a:t>
            </a:r>
            <a:r>
              <a:rPr lang="en-ID" sz="2400" dirty="0" err="1"/>
              <a:t>hidung</a:t>
            </a:r>
            <a:r>
              <a:rPr lang="en-ID" sz="2400" dirty="0"/>
              <a:t>, </a:t>
            </a:r>
            <a:r>
              <a:rPr lang="en-ID" sz="2400" dirty="0" err="1"/>
              <a:t>terutama</a:t>
            </a:r>
            <a:r>
              <a:rPr lang="en-ID" sz="2400" dirty="0"/>
              <a:t> </a:t>
            </a:r>
            <a:r>
              <a:rPr lang="en-ID" sz="2400" dirty="0" err="1"/>
              <a:t>bagian</a:t>
            </a:r>
            <a:r>
              <a:rPr lang="en-ID" sz="2400" dirty="0"/>
              <a:t> </a:t>
            </a:r>
            <a:r>
              <a:rPr lang="en-ID" sz="2400" dirty="0" err="1"/>
              <a:t>lubang</a:t>
            </a:r>
            <a:r>
              <a:rPr lang="en-ID" sz="2400" dirty="0"/>
              <a:t> </a:t>
            </a:r>
            <a:r>
              <a:rPr lang="en-ID" sz="2400" dirty="0" err="1"/>
              <a:t>hidung</a:t>
            </a:r>
            <a:r>
              <a:rPr lang="en-ID" sz="2400" dirty="0"/>
              <a:t>. </a:t>
            </a:r>
            <a:r>
              <a:rPr lang="en-ID" sz="2400" dirty="0" err="1"/>
              <a:t>Gunakan</a:t>
            </a:r>
            <a:r>
              <a:rPr lang="en-ID" sz="2400" dirty="0"/>
              <a:t> Pen tool  , trace </a:t>
            </a:r>
            <a:r>
              <a:rPr lang="en-ID" sz="2400" dirty="0" err="1"/>
              <a:t>kontur</a:t>
            </a:r>
            <a:r>
              <a:rPr lang="en-ID" sz="2400" dirty="0"/>
              <a:t> dan </a:t>
            </a:r>
            <a:r>
              <a:rPr lang="en-ID" sz="2400" dirty="0" err="1"/>
              <a:t>gunakan</a:t>
            </a:r>
            <a:r>
              <a:rPr lang="en-ID" sz="2400" dirty="0"/>
              <a:t> Eyedropper tool   </a:t>
            </a:r>
            <a:r>
              <a:rPr lang="en-ID" sz="2400" dirty="0" err="1"/>
              <a:t>untuk</a:t>
            </a:r>
            <a:r>
              <a:rPr lang="en-ID" sz="2400" dirty="0"/>
              <a:t> </a:t>
            </a:r>
            <a:r>
              <a:rPr lang="en-ID" sz="2400" dirty="0" err="1"/>
              <a:t>mengaplikasikan</a:t>
            </a:r>
            <a:r>
              <a:rPr lang="en-ID" sz="2400" dirty="0"/>
              <a:t> </a:t>
            </a:r>
            <a:r>
              <a:rPr lang="en-ID" sz="2400" dirty="0" err="1"/>
              <a:t>warna</a:t>
            </a:r>
            <a:r>
              <a:rPr lang="en-ID" sz="2400" dirty="0"/>
              <a:t> yang </a:t>
            </a:r>
            <a:r>
              <a:rPr lang="en-ID" sz="2400" dirty="0" err="1"/>
              <a:t>sesuai</a:t>
            </a:r>
            <a:r>
              <a:rPr lang="en-ID" sz="2400" dirty="0"/>
              <a:t>. </a:t>
            </a:r>
            <a:endParaRPr lang="en-US" sz="2400" dirty="0"/>
          </a:p>
        </p:txBody>
      </p:sp>
      <p:sp>
        <p:nvSpPr>
          <p:cNvPr id="3" name="Rectangle 2">
            <a:extLst>
              <a:ext uri="{FF2B5EF4-FFF2-40B4-BE49-F238E27FC236}">
                <a16:creationId xmlns:a16="http://schemas.microsoft.com/office/drawing/2014/main" id="{D2FB7E00-70C5-D345-BBCD-CA5725DE3379}"/>
              </a:ext>
            </a:extLst>
          </p:cNvPr>
          <p:cNvSpPr>
            <a:spLocks noChangeArrowheads="1"/>
          </p:cNvSpPr>
          <p:nvPr/>
        </p:nvSpPr>
        <p:spPr bwMode="auto">
          <a:xfrm>
            <a:off x="1162049" y="2895599"/>
            <a:ext cx="155642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5361" name="Picture 12" descr="Gambar 15.17. Trace area hidung">
            <a:extLst>
              <a:ext uri="{FF2B5EF4-FFF2-40B4-BE49-F238E27FC236}">
                <a16:creationId xmlns:a16="http://schemas.microsoft.com/office/drawing/2014/main" id="{83A3027A-5B40-C44F-BE87-566AA4A6DF1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62050" y="2895599"/>
            <a:ext cx="6266116" cy="321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049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6AA15-840F-1847-BCFB-D14211BB7164}"/>
              </a:ext>
            </a:extLst>
          </p:cNvPr>
          <p:cNvSpPr/>
          <p:nvPr/>
        </p:nvSpPr>
        <p:spPr>
          <a:xfrm>
            <a:off x="537882" y="546865"/>
            <a:ext cx="4625790" cy="3139321"/>
          </a:xfrm>
          <a:prstGeom prst="rect">
            <a:avLst/>
          </a:prstGeom>
        </p:spPr>
        <p:txBody>
          <a:bodyPr wrap="square">
            <a:spAutoFit/>
          </a:bodyPr>
          <a:lstStyle/>
          <a:p>
            <a:r>
              <a:rPr lang="en-ID" sz="2000" dirty="0" err="1">
                <a:latin typeface="Arial" panose="020B0604020202020204" pitchFamily="34" charset="0"/>
                <a:ea typeface="Times New Roman" panose="02020603050405020304" pitchFamily="18" charset="0"/>
              </a:rPr>
              <a:t>Seleksi</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semua</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obyek</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penyusun</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hidung</a:t>
            </a:r>
            <a:r>
              <a:rPr lang="en-ID" sz="2000" dirty="0">
                <a:latin typeface="Arial" panose="020B0604020202020204" pitchFamily="34" charset="0"/>
                <a:ea typeface="Times New Roman" panose="02020603050405020304" pitchFamily="18" charset="0"/>
              </a:rPr>
              <a:t> dan </a:t>
            </a:r>
            <a:r>
              <a:rPr lang="en-ID" sz="2000" dirty="0" err="1">
                <a:latin typeface="Arial" panose="020B0604020202020204" pitchFamily="34" charset="0"/>
                <a:ea typeface="Times New Roman" panose="02020603050405020304" pitchFamily="18" charset="0"/>
              </a:rPr>
              <a:t>gabungkan</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menjadi</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satu</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grup</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dengan</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memilih</a:t>
            </a:r>
            <a:r>
              <a:rPr lang="en-ID" sz="2000" dirty="0">
                <a:latin typeface="Arial" panose="020B0604020202020204" pitchFamily="34" charset="0"/>
                <a:ea typeface="Times New Roman" panose="02020603050405020304" pitchFamily="18" charset="0"/>
              </a:rPr>
              <a:t> menu Object &gt; Group, </a:t>
            </a:r>
            <a:r>
              <a:rPr lang="en-ID" sz="2000" dirty="0" err="1">
                <a:latin typeface="Arial" panose="020B0604020202020204" pitchFamily="34" charset="0"/>
                <a:ea typeface="Times New Roman" panose="02020603050405020304" pitchFamily="18" charset="0"/>
              </a:rPr>
              <a:t>atau</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tekan</a:t>
            </a:r>
            <a:r>
              <a:rPr lang="en-ID" sz="2000" dirty="0">
                <a:latin typeface="Arial" panose="020B0604020202020204" pitchFamily="34" charset="0"/>
                <a:ea typeface="Times New Roman" panose="02020603050405020304" pitchFamily="18" charset="0"/>
              </a:rPr>
              <a:t> </a:t>
            </a:r>
            <a:r>
              <a:rPr lang="en-ID" sz="2000" dirty="0" err="1">
                <a:latin typeface="Arial" panose="020B0604020202020204" pitchFamily="34" charset="0"/>
                <a:ea typeface="Times New Roman" panose="02020603050405020304" pitchFamily="18" charset="0"/>
              </a:rPr>
              <a:t>tombol</a:t>
            </a:r>
            <a:r>
              <a:rPr lang="en-ID" sz="2000" dirty="0">
                <a:latin typeface="Arial" panose="020B0604020202020204" pitchFamily="34" charset="0"/>
                <a:ea typeface="Times New Roman" panose="02020603050405020304" pitchFamily="18" charset="0"/>
              </a:rPr>
              <a:t> Ctrl + G pada keyboard.</a:t>
            </a:r>
          </a:p>
          <a:p>
            <a:r>
              <a:rPr lang="en-ID" sz="2000" dirty="0" err="1"/>
              <a:t>Lanjutkan</a:t>
            </a:r>
            <a:r>
              <a:rPr lang="en-ID" sz="2000" dirty="0"/>
              <a:t> </a:t>
            </a:r>
            <a:r>
              <a:rPr lang="en-ID" sz="2000" dirty="0" err="1"/>
              <a:t>dengan</a:t>
            </a:r>
            <a:r>
              <a:rPr lang="en-ID" sz="2000" dirty="0"/>
              <a:t> </a:t>
            </a:r>
            <a:r>
              <a:rPr lang="en-ID" sz="2000" dirty="0" err="1"/>
              <a:t>mentrace</a:t>
            </a:r>
            <a:r>
              <a:rPr lang="en-ID" sz="2000" dirty="0"/>
              <a:t> area </a:t>
            </a:r>
            <a:r>
              <a:rPr lang="en-ID" sz="2000" dirty="0" err="1"/>
              <a:t>bibir</a:t>
            </a:r>
            <a:r>
              <a:rPr lang="en-ID" sz="2000" dirty="0"/>
              <a:t> dan </a:t>
            </a:r>
            <a:r>
              <a:rPr lang="en-ID" sz="2000" dirty="0" err="1"/>
              <a:t>mulut</a:t>
            </a:r>
            <a:r>
              <a:rPr lang="en-ID" sz="2000" dirty="0"/>
              <a:t>. </a:t>
            </a:r>
            <a:r>
              <a:rPr lang="en-ID" sz="2000" dirty="0" err="1"/>
              <a:t>Hati-hati</a:t>
            </a:r>
            <a:r>
              <a:rPr lang="en-ID" sz="2000" dirty="0"/>
              <a:t> </a:t>
            </a:r>
            <a:r>
              <a:rPr lang="en-ID" sz="2000" dirty="0" err="1"/>
              <a:t>saat</a:t>
            </a:r>
            <a:r>
              <a:rPr lang="en-ID" sz="2000" dirty="0"/>
              <a:t> </a:t>
            </a:r>
            <a:r>
              <a:rPr lang="en-ID" sz="2000" dirty="0" err="1"/>
              <a:t>melakukan</a:t>
            </a:r>
            <a:r>
              <a:rPr lang="en-ID" sz="2000" dirty="0"/>
              <a:t> tracing </a:t>
            </a:r>
            <a:r>
              <a:rPr lang="en-ID" sz="2000" dirty="0" err="1"/>
              <a:t>daerah</a:t>
            </a:r>
            <a:r>
              <a:rPr lang="en-ID" sz="2000" dirty="0"/>
              <a:t> </a:t>
            </a:r>
            <a:r>
              <a:rPr lang="en-ID" sz="2000" dirty="0" err="1"/>
              <a:t>ini</a:t>
            </a:r>
            <a:r>
              <a:rPr lang="en-ID" sz="2000" dirty="0"/>
              <a:t>, </a:t>
            </a:r>
            <a:r>
              <a:rPr lang="en-ID" sz="2000" dirty="0" err="1"/>
              <a:t>karena</a:t>
            </a:r>
            <a:r>
              <a:rPr lang="en-ID" sz="2000" dirty="0"/>
              <a:t> </a:t>
            </a:r>
            <a:r>
              <a:rPr lang="en-ID" sz="2000" dirty="0" err="1"/>
              <a:t>bibir</a:t>
            </a:r>
            <a:r>
              <a:rPr lang="en-ID" sz="2000" dirty="0"/>
              <a:t> dan </a:t>
            </a:r>
            <a:r>
              <a:rPr lang="en-ID" sz="2000" dirty="0" err="1"/>
              <a:t>mulut</a:t>
            </a:r>
            <a:r>
              <a:rPr lang="en-ID" sz="2000" dirty="0"/>
              <a:t> </a:t>
            </a:r>
            <a:r>
              <a:rPr lang="en-ID" sz="2000" dirty="0" err="1"/>
              <a:t>sangat</a:t>
            </a:r>
            <a:r>
              <a:rPr lang="en-ID" sz="2000" dirty="0"/>
              <a:t> </a:t>
            </a:r>
            <a:r>
              <a:rPr lang="en-ID" sz="2000" dirty="0" err="1"/>
              <a:t>jelas</a:t>
            </a:r>
            <a:r>
              <a:rPr lang="en-ID" sz="2000" dirty="0"/>
              <a:t> </a:t>
            </a:r>
            <a:r>
              <a:rPr lang="en-ID" sz="2000" dirty="0" err="1"/>
              <a:t>terlihat</a:t>
            </a:r>
            <a:r>
              <a:rPr lang="en-ID" sz="2000" dirty="0"/>
              <a:t> </a:t>
            </a:r>
            <a:r>
              <a:rPr lang="en-ID" sz="2000" dirty="0" err="1"/>
              <a:t>saat</a:t>
            </a:r>
            <a:r>
              <a:rPr lang="en-ID" sz="2000" dirty="0"/>
              <a:t> </a:t>
            </a:r>
            <a:r>
              <a:rPr lang="en-ID" sz="2000" dirty="0" err="1"/>
              <a:t>sebuah</a:t>
            </a:r>
            <a:r>
              <a:rPr lang="en-ID" sz="2000" dirty="0"/>
              <a:t> image </a:t>
            </a:r>
            <a:r>
              <a:rPr lang="en-ID" sz="2000" dirty="0" err="1"/>
              <a:t>jadi</a:t>
            </a:r>
            <a:r>
              <a:rPr lang="en-ID" sz="2000" dirty="0"/>
              <a:t>.</a:t>
            </a:r>
          </a:p>
          <a:p>
            <a:endParaRPr lang="en-US" dirty="0"/>
          </a:p>
        </p:txBody>
      </p:sp>
      <p:sp>
        <p:nvSpPr>
          <p:cNvPr id="5" name="Rectangle 2">
            <a:extLst>
              <a:ext uri="{FF2B5EF4-FFF2-40B4-BE49-F238E27FC236}">
                <a16:creationId xmlns:a16="http://schemas.microsoft.com/office/drawing/2014/main" id="{A4F4F2CD-E827-8D48-8C4A-E504FA4F250F}"/>
              </a:ext>
            </a:extLst>
          </p:cNvPr>
          <p:cNvSpPr>
            <a:spLocks noChangeArrowheads="1"/>
          </p:cNvSpPr>
          <p:nvPr/>
        </p:nvSpPr>
        <p:spPr bwMode="auto">
          <a:xfrm>
            <a:off x="4858870" y="2147303"/>
            <a:ext cx="13844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6385" name="Picture 11" descr="Gambar 15.18. Hasil tracing obyek bibir dan mulut">
            <a:extLst>
              <a:ext uri="{FF2B5EF4-FFF2-40B4-BE49-F238E27FC236}">
                <a16:creationId xmlns:a16="http://schemas.microsoft.com/office/drawing/2014/main" id="{6111FC19-2C3B-2142-992E-CEB58FD9B99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558117" y="411117"/>
            <a:ext cx="5840437" cy="34108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21B756F0-CA14-5748-8611-335E277D2D82}"/>
              </a:ext>
            </a:extLst>
          </p:cNvPr>
          <p:cNvSpPr>
            <a:spLocks noChangeArrowheads="1"/>
          </p:cNvSpPr>
          <p:nvPr/>
        </p:nvSpPr>
        <p:spPr bwMode="auto">
          <a:xfrm>
            <a:off x="201776" y="3455803"/>
            <a:ext cx="127171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6387" name="Picture 10" descr="Gambar 15.19. Ilustrasi sementara hasil tracing">
            <a:extLst>
              <a:ext uri="{FF2B5EF4-FFF2-40B4-BE49-F238E27FC236}">
                <a16:creationId xmlns:a16="http://schemas.microsoft.com/office/drawing/2014/main" id="{293E6250-C61B-814E-BA66-45D065CAA07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01775" y="3455804"/>
            <a:ext cx="5643213" cy="36616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120D0C7-44AB-324A-893F-6B6E0B23714C}"/>
              </a:ext>
            </a:extLst>
          </p:cNvPr>
          <p:cNvSpPr/>
          <p:nvPr/>
        </p:nvSpPr>
        <p:spPr>
          <a:xfrm>
            <a:off x="4840940" y="4302638"/>
            <a:ext cx="6096000" cy="923330"/>
          </a:xfrm>
          <a:prstGeom prst="rect">
            <a:avLst/>
          </a:prstGeom>
        </p:spPr>
        <p:txBody>
          <a:bodyPr>
            <a:spAutoFit/>
          </a:bodyPr>
          <a:lstStyle/>
          <a:p>
            <a:r>
              <a:rPr lang="en-ID" dirty="0">
                <a:solidFill>
                  <a:srgbClr val="4C4C4C"/>
                </a:solidFill>
                <a:latin typeface="Arial" panose="020B0604020202020204" pitchFamily="34" charset="0"/>
                <a:ea typeface="Times New Roman" panose="02020603050405020304" pitchFamily="18" charset="0"/>
              </a:rPr>
              <a:t>Jika </a:t>
            </a:r>
            <a:r>
              <a:rPr lang="en-ID" dirty="0" err="1">
                <a:solidFill>
                  <a:srgbClr val="4C4C4C"/>
                </a:solidFill>
                <a:latin typeface="Arial" panose="020B0604020202020204" pitchFamily="34" charset="0"/>
                <a:ea typeface="Times New Roman" panose="02020603050405020304" pitchFamily="18" charset="0"/>
              </a:rPr>
              <a:t>sekarang</a:t>
            </a:r>
            <a:r>
              <a:rPr lang="en-ID" dirty="0">
                <a:solidFill>
                  <a:srgbClr val="4C4C4C"/>
                </a:solidFill>
                <a:latin typeface="Arial" panose="020B0604020202020204" pitchFamily="34" charset="0"/>
                <a:ea typeface="Times New Roman" panose="02020603050405020304" pitchFamily="18" charset="0"/>
              </a:rPr>
              <a:t> Anda </a:t>
            </a:r>
            <a:r>
              <a:rPr lang="en-ID" dirty="0" err="1">
                <a:solidFill>
                  <a:srgbClr val="4C4C4C"/>
                </a:solidFill>
                <a:latin typeface="Arial" panose="020B0604020202020204" pitchFamily="34" charset="0"/>
                <a:ea typeface="Times New Roman" panose="02020603050405020304" pitchFamily="18" charset="0"/>
              </a:rPr>
              <a:t>perhatikan</a:t>
            </a:r>
            <a:r>
              <a:rPr lang="en-ID" dirty="0">
                <a:solidFill>
                  <a:srgbClr val="4C4C4C"/>
                </a:solidFill>
                <a:latin typeface="Arial" panose="020B0604020202020204" pitchFamily="34" charset="0"/>
                <a:ea typeface="Times New Roman" panose="02020603050405020304" pitchFamily="18" charset="0"/>
              </a:rPr>
              <a:t>, </a:t>
            </a:r>
            <a:r>
              <a:rPr lang="en-ID" dirty="0" err="1">
                <a:solidFill>
                  <a:srgbClr val="4C4C4C"/>
                </a:solidFill>
                <a:latin typeface="Arial" panose="020B0604020202020204" pitchFamily="34" charset="0"/>
                <a:ea typeface="Times New Roman" panose="02020603050405020304" pitchFamily="18" charset="0"/>
              </a:rPr>
              <a:t>obyek-obyek</a:t>
            </a:r>
            <a:r>
              <a:rPr lang="en-ID" dirty="0">
                <a:solidFill>
                  <a:srgbClr val="4C4C4C"/>
                </a:solidFill>
                <a:latin typeface="Arial" panose="020B0604020202020204" pitchFamily="34" charset="0"/>
                <a:ea typeface="Times New Roman" panose="02020603050405020304" pitchFamily="18" charset="0"/>
              </a:rPr>
              <a:t> tracing yang </a:t>
            </a:r>
            <a:r>
              <a:rPr lang="en-ID" dirty="0" err="1">
                <a:solidFill>
                  <a:srgbClr val="4C4C4C"/>
                </a:solidFill>
                <a:latin typeface="Arial" panose="020B0604020202020204" pitchFamily="34" charset="0"/>
                <a:ea typeface="Times New Roman" panose="02020603050405020304" pitchFamily="18" charset="0"/>
              </a:rPr>
              <a:t>dihasilkan</a:t>
            </a:r>
            <a:r>
              <a:rPr lang="en-ID" dirty="0">
                <a:solidFill>
                  <a:srgbClr val="4C4C4C"/>
                </a:solidFill>
                <a:latin typeface="Arial" panose="020B0604020202020204" pitchFamily="34" charset="0"/>
                <a:ea typeface="Times New Roman" panose="02020603050405020304" pitchFamily="18" charset="0"/>
              </a:rPr>
              <a:t> </a:t>
            </a:r>
            <a:r>
              <a:rPr lang="en-ID" dirty="0" err="1">
                <a:solidFill>
                  <a:srgbClr val="4C4C4C"/>
                </a:solidFill>
                <a:latin typeface="Arial" panose="020B0604020202020204" pitchFamily="34" charset="0"/>
                <a:ea typeface="Times New Roman" panose="02020603050405020304" pitchFamily="18" charset="0"/>
              </a:rPr>
              <a:t>sudah</a:t>
            </a:r>
            <a:r>
              <a:rPr lang="en-ID" dirty="0">
                <a:solidFill>
                  <a:srgbClr val="4C4C4C"/>
                </a:solidFill>
                <a:latin typeface="Arial" panose="020B0604020202020204" pitchFamily="34" charset="0"/>
                <a:ea typeface="Times New Roman" panose="02020603050405020304" pitchFamily="18" charset="0"/>
              </a:rPr>
              <a:t> </a:t>
            </a:r>
            <a:r>
              <a:rPr lang="en-ID" dirty="0" err="1">
                <a:solidFill>
                  <a:srgbClr val="4C4C4C"/>
                </a:solidFill>
                <a:latin typeface="Arial" panose="020B0604020202020204" pitchFamily="34" charset="0"/>
                <a:ea typeface="Times New Roman" panose="02020603050405020304" pitchFamily="18" charset="0"/>
              </a:rPr>
              <a:t>mulai</a:t>
            </a:r>
            <a:r>
              <a:rPr lang="en-ID" dirty="0">
                <a:solidFill>
                  <a:srgbClr val="4C4C4C"/>
                </a:solidFill>
                <a:latin typeface="Arial" panose="020B0604020202020204" pitchFamily="34" charset="0"/>
                <a:ea typeface="Times New Roman" panose="02020603050405020304" pitchFamily="18" charset="0"/>
              </a:rPr>
              <a:t> </a:t>
            </a:r>
            <a:r>
              <a:rPr lang="en-ID" dirty="0" err="1">
                <a:solidFill>
                  <a:srgbClr val="4C4C4C"/>
                </a:solidFill>
                <a:latin typeface="Arial" panose="020B0604020202020204" pitchFamily="34" charset="0"/>
                <a:ea typeface="Times New Roman" panose="02020603050405020304" pitchFamily="18" charset="0"/>
              </a:rPr>
              <a:t>membentuk</a:t>
            </a:r>
            <a:r>
              <a:rPr lang="en-ID" dirty="0">
                <a:solidFill>
                  <a:srgbClr val="4C4C4C"/>
                </a:solidFill>
                <a:latin typeface="Arial" panose="020B0604020202020204" pitchFamily="34" charset="0"/>
                <a:ea typeface="Times New Roman" panose="02020603050405020304" pitchFamily="18" charset="0"/>
              </a:rPr>
              <a:t> </a:t>
            </a:r>
            <a:r>
              <a:rPr lang="en-ID" dirty="0" err="1">
                <a:solidFill>
                  <a:srgbClr val="4C4C4C"/>
                </a:solidFill>
                <a:latin typeface="Arial" panose="020B0604020202020204" pitchFamily="34" charset="0"/>
                <a:ea typeface="Times New Roman" panose="02020603050405020304" pitchFamily="18" charset="0"/>
              </a:rPr>
              <a:t>sesosok</a:t>
            </a:r>
            <a:r>
              <a:rPr lang="en-ID" dirty="0">
                <a:solidFill>
                  <a:srgbClr val="4C4C4C"/>
                </a:solidFill>
                <a:latin typeface="Arial" panose="020B0604020202020204" pitchFamily="34" charset="0"/>
                <a:ea typeface="Times New Roman" panose="02020603050405020304" pitchFamily="18" charset="0"/>
              </a:rPr>
              <a:t> </a:t>
            </a:r>
            <a:r>
              <a:rPr lang="en-ID" dirty="0" err="1">
                <a:solidFill>
                  <a:srgbClr val="4C4C4C"/>
                </a:solidFill>
                <a:latin typeface="Arial" panose="020B0604020202020204" pitchFamily="34" charset="0"/>
                <a:ea typeface="Times New Roman" panose="02020603050405020304" pitchFamily="18" charset="0"/>
              </a:rPr>
              <a:t>wajah</a:t>
            </a:r>
            <a:r>
              <a:rPr lang="en-ID" dirty="0">
                <a:solidFill>
                  <a:srgbClr val="4C4C4C"/>
                </a:solidFill>
                <a:latin typeface="Arial" panose="020B0604020202020204" pitchFamily="34" charset="0"/>
                <a:ea typeface="Times New Roman" panose="02020603050405020304" pitchFamily="18" charset="0"/>
              </a:rPr>
              <a:t>, </a:t>
            </a:r>
            <a:r>
              <a:rPr lang="en-ID" dirty="0" err="1">
                <a:solidFill>
                  <a:srgbClr val="4C4C4C"/>
                </a:solidFill>
                <a:latin typeface="Arial" panose="020B0604020202020204" pitchFamily="34" charset="0"/>
                <a:ea typeface="Times New Roman" panose="02020603050405020304" pitchFamily="18" charset="0"/>
              </a:rPr>
              <a:t>seperti</a:t>
            </a:r>
            <a:r>
              <a:rPr lang="en-ID" dirty="0">
                <a:solidFill>
                  <a:srgbClr val="4C4C4C"/>
                </a:solidFill>
                <a:latin typeface="Arial" panose="020B0604020202020204" pitchFamily="34" charset="0"/>
                <a:ea typeface="Times New Roman" panose="02020603050405020304" pitchFamily="18" charset="0"/>
              </a:rPr>
              <a:t> </a:t>
            </a:r>
            <a:r>
              <a:rPr lang="en-ID" dirty="0" err="1">
                <a:solidFill>
                  <a:srgbClr val="4C4C4C"/>
                </a:solidFill>
                <a:latin typeface="Arial" panose="020B0604020202020204" pitchFamily="34" charset="0"/>
                <a:ea typeface="Times New Roman" panose="02020603050405020304" pitchFamily="18" charset="0"/>
              </a:rPr>
              <a:t>terlihat</a:t>
            </a:r>
            <a:r>
              <a:rPr lang="en-ID" dirty="0">
                <a:solidFill>
                  <a:srgbClr val="4C4C4C"/>
                </a:solidFill>
                <a:latin typeface="Arial" panose="020B0604020202020204" pitchFamily="34" charset="0"/>
                <a:ea typeface="Times New Roman" panose="02020603050405020304" pitchFamily="18" charset="0"/>
              </a:rPr>
              <a:t> pada Gambar </a:t>
            </a:r>
            <a:endParaRPr lang="en-US" dirty="0"/>
          </a:p>
        </p:txBody>
      </p:sp>
    </p:spTree>
    <p:extLst>
      <p:ext uri="{BB962C8B-B14F-4D97-AF65-F5344CB8AC3E}">
        <p14:creationId xmlns:p14="http://schemas.microsoft.com/office/powerpoint/2010/main" val="1169388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A3CF06-AB01-374B-9316-1B26C022A91D}"/>
              </a:ext>
            </a:extLst>
          </p:cNvPr>
          <p:cNvSpPr/>
          <p:nvPr/>
        </p:nvSpPr>
        <p:spPr>
          <a:xfrm>
            <a:off x="627528" y="485018"/>
            <a:ext cx="11134165" cy="923330"/>
          </a:xfrm>
          <a:prstGeom prst="rect">
            <a:avLst/>
          </a:prstGeom>
        </p:spPr>
        <p:txBody>
          <a:bodyPr wrap="square">
            <a:spAutoFit/>
          </a:bodyPr>
          <a:lstStyle/>
          <a:p>
            <a:pPr marL="342900" lvl="0" indent="-342900" fontAlgn="base">
              <a:buSzPts val="1000"/>
              <a:buFont typeface="Wingdings" pitchFamily="2" charset="2"/>
              <a:buChar char=""/>
              <a:tabLst>
                <a:tab pos="457200" algn="l"/>
              </a:tabLst>
            </a:pPr>
            <a:r>
              <a:rPr lang="en-ID" dirty="0">
                <a:solidFill>
                  <a:srgbClr val="4C4C4C"/>
                </a:solidFill>
                <a:latin typeface="inherit"/>
                <a:ea typeface="Times New Roman" panose="02020603050405020304" pitchFamily="18" charset="0"/>
                <a:cs typeface="Arial" panose="020B0604020202020204" pitchFamily="34" charset="0"/>
              </a:rPr>
              <a:t>Kembali </a:t>
            </a:r>
            <a:r>
              <a:rPr lang="en-ID" dirty="0" err="1">
                <a:solidFill>
                  <a:srgbClr val="4C4C4C"/>
                </a:solidFill>
                <a:latin typeface="inherit"/>
                <a:ea typeface="Times New Roman" panose="02020603050405020304" pitchFamily="18" charset="0"/>
                <a:cs typeface="Arial" panose="020B0604020202020204" pitchFamily="34" charset="0"/>
              </a:rPr>
              <a:t>lanjutkan</a:t>
            </a:r>
            <a:r>
              <a:rPr lang="en-ID" dirty="0">
                <a:solidFill>
                  <a:srgbClr val="4C4C4C"/>
                </a:solidFill>
                <a:latin typeface="inherit"/>
                <a:ea typeface="Times New Roman" panose="02020603050405020304" pitchFamily="18" charset="0"/>
                <a:cs typeface="Arial" panose="020B0604020202020204" pitchFamily="34" charset="0"/>
              </a:rPr>
              <a:t> tracing area </a:t>
            </a:r>
            <a:r>
              <a:rPr lang="en-ID" dirty="0" err="1">
                <a:solidFill>
                  <a:srgbClr val="4C4C4C"/>
                </a:solidFill>
                <a:latin typeface="inherit"/>
                <a:ea typeface="Times New Roman" panose="02020603050405020304" pitchFamily="18" charset="0"/>
                <a:cs typeface="Arial" panose="020B0604020202020204" pitchFamily="34" charset="0"/>
              </a:rPr>
              <a:t>telinga</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Gunakan</a:t>
            </a:r>
            <a:r>
              <a:rPr lang="en-ID" dirty="0">
                <a:solidFill>
                  <a:srgbClr val="4C4C4C"/>
                </a:solidFill>
                <a:latin typeface="inherit"/>
                <a:ea typeface="Times New Roman" panose="02020603050405020304" pitchFamily="18" charset="0"/>
                <a:cs typeface="Arial" panose="020B0604020202020204" pitchFamily="34" charset="0"/>
              </a:rPr>
              <a:t> Pen tool   dan </a:t>
            </a:r>
            <a:r>
              <a:rPr lang="en-ID" dirty="0" err="1">
                <a:solidFill>
                  <a:srgbClr val="4C4C4C"/>
                </a:solidFill>
                <a:latin typeface="inherit"/>
                <a:ea typeface="Times New Roman" panose="02020603050405020304" pitchFamily="18" charset="0"/>
                <a:cs typeface="Arial" panose="020B0604020202020204" pitchFamily="34" charset="0"/>
              </a:rPr>
              <a:t>ikuti</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kontur</a:t>
            </a:r>
            <a:r>
              <a:rPr lang="en-ID" dirty="0">
                <a:solidFill>
                  <a:srgbClr val="4C4C4C"/>
                </a:solidFill>
                <a:latin typeface="inherit"/>
                <a:ea typeface="Times New Roman" panose="02020603050405020304" pitchFamily="18" charset="0"/>
                <a:cs typeface="Arial" panose="020B0604020202020204" pitchFamily="34" charset="0"/>
              </a:rPr>
              <a:t> area </a:t>
            </a:r>
            <a:r>
              <a:rPr lang="en-ID" dirty="0" err="1">
                <a:solidFill>
                  <a:srgbClr val="4C4C4C"/>
                </a:solidFill>
                <a:latin typeface="inherit"/>
                <a:ea typeface="Times New Roman" panose="02020603050405020304" pitchFamily="18" charset="0"/>
                <a:cs typeface="Arial" panose="020B0604020202020204" pitchFamily="34" charset="0"/>
              </a:rPr>
              <a:t>dalam</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telinga</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untuk</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menampilkan</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bentuknya</a:t>
            </a:r>
            <a:r>
              <a:rPr lang="en-ID" dirty="0">
                <a:solidFill>
                  <a:srgbClr val="4C4C4C"/>
                </a:solidFill>
                <a:latin typeface="inherit"/>
                <a:ea typeface="Times New Roman" panose="02020603050405020304" pitchFamily="18" charset="0"/>
                <a:cs typeface="Arial" panose="020B0604020202020204" pitchFamily="34" charset="0"/>
              </a:rPr>
              <a:t>. Lalu, </a:t>
            </a:r>
            <a:r>
              <a:rPr lang="en-ID" dirty="0" err="1">
                <a:solidFill>
                  <a:srgbClr val="4C4C4C"/>
                </a:solidFill>
                <a:latin typeface="inherit"/>
                <a:ea typeface="Times New Roman" panose="02020603050405020304" pitchFamily="18" charset="0"/>
                <a:cs typeface="Arial" panose="020B0604020202020204" pitchFamily="34" charset="0"/>
              </a:rPr>
              <a:t>manfaatkan</a:t>
            </a:r>
            <a:r>
              <a:rPr lang="en-ID" dirty="0">
                <a:solidFill>
                  <a:srgbClr val="4C4C4C"/>
                </a:solidFill>
                <a:latin typeface="inherit"/>
                <a:ea typeface="Times New Roman" panose="02020603050405020304" pitchFamily="18" charset="0"/>
                <a:cs typeface="Arial" panose="020B0604020202020204" pitchFamily="34" charset="0"/>
              </a:rPr>
              <a:t> Eyedropper tool   </a:t>
            </a:r>
            <a:r>
              <a:rPr lang="en-ID" dirty="0" err="1">
                <a:solidFill>
                  <a:srgbClr val="4C4C4C"/>
                </a:solidFill>
                <a:latin typeface="inherit"/>
                <a:ea typeface="Times New Roman" panose="02020603050405020304" pitchFamily="18" charset="0"/>
                <a:cs typeface="Arial" panose="020B0604020202020204" pitchFamily="34" charset="0"/>
              </a:rPr>
              <a:t>untuk</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mengaplikasikan</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warna</a:t>
            </a:r>
            <a:r>
              <a:rPr lang="en-ID" dirty="0">
                <a:solidFill>
                  <a:srgbClr val="4C4C4C"/>
                </a:solidFill>
                <a:latin typeface="inherit"/>
                <a:ea typeface="Times New Roman" panose="02020603050405020304" pitchFamily="18" charset="0"/>
                <a:cs typeface="Arial" panose="020B0604020202020204" pitchFamily="34" charset="0"/>
              </a:rPr>
              <a:t> yang </a:t>
            </a:r>
            <a:r>
              <a:rPr lang="en-ID" dirty="0" err="1">
                <a:solidFill>
                  <a:srgbClr val="4C4C4C"/>
                </a:solidFill>
                <a:latin typeface="inherit"/>
                <a:ea typeface="Times New Roman" panose="02020603050405020304" pitchFamily="18" charset="0"/>
                <a:cs typeface="Arial" panose="020B0604020202020204" pitchFamily="34" charset="0"/>
              </a:rPr>
              <a:t>sesuai</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berdasarkan</a:t>
            </a:r>
            <a:r>
              <a:rPr lang="en-ID" dirty="0">
                <a:solidFill>
                  <a:srgbClr val="4C4C4C"/>
                </a:solidFill>
                <a:latin typeface="inherit"/>
                <a:ea typeface="Times New Roman" panose="02020603050405020304" pitchFamily="18" charset="0"/>
                <a:cs typeface="Arial" panose="020B0604020202020204" pitchFamily="34" charset="0"/>
              </a:rPr>
              <a:t> area image yang </a:t>
            </a:r>
            <a:r>
              <a:rPr lang="en-ID" dirty="0" err="1">
                <a:solidFill>
                  <a:srgbClr val="4C4C4C"/>
                </a:solidFill>
                <a:latin typeface="inherit"/>
                <a:ea typeface="Times New Roman" panose="02020603050405020304" pitchFamily="18" charset="0"/>
                <a:cs typeface="Arial" panose="020B0604020202020204" pitchFamily="34" charset="0"/>
              </a:rPr>
              <a:t>ada</a:t>
            </a:r>
            <a:r>
              <a:rPr lang="en-ID" dirty="0">
                <a:solidFill>
                  <a:srgbClr val="4C4C4C"/>
                </a:solidFill>
                <a:latin typeface="inherit"/>
                <a:ea typeface="Times New Roman" panose="02020603050405020304" pitchFamily="18" charset="0"/>
                <a:cs typeface="Arial" panose="020B0604020202020204" pitchFamily="34" charset="0"/>
              </a:rPr>
              <a:t> di </a:t>
            </a:r>
            <a:r>
              <a:rPr lang="en-ID" dirty="0" err="1">
                <a:solidFill>
                  <a:srgbClr val="4C4C4C"/>
                </a:solidFill>
                <a:latin typeface="inherit"/>
                <a:ea typeface="Times New Roman" panose="02020603050405020304" pitchFamily="18" charset="0"/>
                <a:cs typeface="Arial" panose="020B0604020202020204" pitchFamily="34" charset="0"/>
              </a:rPr>
              <a:t>bawahnya</a:t>
            </a:r>
            <a:r>
              <a:rPr lang="en-ID" dirty="0">
                <a:solidFill>
                  <a:srgbClr val="4C4C4C"/>
                </a:solidFill>
                <a:latin typeface="inherit"/>
                <a:ea typeface="Times New Roman" panose="02020603050405020304" pitchFamily="18" charset="0"/>
                <a:cs typeface="Arial" panose="020B0604020202020204" pitchFamily="34" charset="0"/>
              </a:rPr>
              <a:t>.</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4">
            <a:extLst>
              <a:ext uri="{FF2B5EF4-FFF2-40B4-BE49-F238E27FC236}">
                <a16:creationId xmlns:a16="http://schemas.microsoft.com/office/drawing/2014/main" id="{DF3DBC65-D3A3-E041-BD74-9DD23105895B}"/>
              </a:ext>
            </a:extLst>
          </p:cNvPr>
          <p:cNvSpPr>
            <a:spLocks noChangeArrowheads="1"/>
          </p:cNvSpPr>
          <p:nvPr/>
        </p:nvSpPr>
        <p:spPr bwMode="auto">
          <a:xfrm>
            <a:off x="1111624" y="1659964"/>
            <a:ext cx="129758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7411" name="Picture 9" descr="Gambar15.20. Hasil tracing telinga">
            <a:extLst>
              <a:ext uri="{FF2B5EF4-FFF2-40B4-BE49-F238E27FC236}">
                <a16:creationId xmlns:a16="http://schemas.microsoft.com/office/drawing/2014/main" id="{3E956BAB-ABCA-8448-9C90-88EF06196E7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11624" y="1659965"/>
            <a:ext cx="5952564" cy="47130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D953048-AE37-D944-B5A0-5F4DE1B8DFD3}"/>
              </a:ext>
            </a:extLst>
          </p:cNvPr>
          <p:cNvSpPr/>
          <p:nvPr/>
        </p:nvSpPr>
        <p:spPr>
          <a:xfrm>
            <a:off x="7153835" y="1792685"/>
            <a:ext cx="5038165" cy="2677656"/>
          </a:xfrm>
          <a:prstGeom prst="rect">
            <a:avLst/>
          </a:prstGeom>
        </p:spPr>
        <p:txBody>
          <a:bodyPr wrap="square">
            <a:spAutoFit/>
          </a:bodyPr>
          <a:lstStyle/>
          <a:p>
            <a:r>
              <a:rPr lang="en-ID" sz="2400" dirty="0" err="1">
                <a:solidFill>
                  <a:srgbClr val="4C4C4C"/>
                </a:solidFill>
                <a:latin typeface="Arial" panose="020B0604020202020204" pitchFamily="34" charset="0"/>
                <a:ea typeface="Times New Roman" panose="02020603050405020304" pitchFamily="18" charset="0"/>
              </a:rPr>
              <a:t>Jangan</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lupa</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jika</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sudah</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berhasil</a:t>
            </a:r>
            <a:r>
              <a:rPr lang="en-ID" sz="2400" dirty="0">
                <a:solidFill>
                  <a:srgbClr val="4C4C4C"/>
                </a:solidFill>
                <a:latin typeface="Arial" panose="020B0604020202020204" pitchFamily="34" charset="0"/>
                <a:ea typeface="Times New Roman" panose="02020603050405020304" pitchFamily="18" charset="0"/>
              </a:rPr>
              <a:t> men-trace area </a:t>
            </a:r>
            <a:r>
              <a:rPr lang="en-ID" sz="2400" dirty="0" err="1">
                <a:solidFill>
                  <a:srgbClr val="4C4C4C"/>
                </a:solidFill>
                <a:latin typeface="Arial" panose="020B0604020202020204" pitchFamily="34" charset="0"/>
                <a:ea typeface="Times New Roman" panose="02020603050405020304" pitchFamily="18" charset="0"/>
              </a:rPr>
              <a:t>telinga</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seleksi</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semua</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obyek</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penyusunnya</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lalu</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gabungkan</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menjadi</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satu</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grup</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dengan</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memilih</a:t>
            </a:r>
            <a:r>
              <a:rPr lang="en-ID" sz="2400" dirty="0">
                <a:solidFill>
                  <a:srgbClr val="4C4C4C"/>
                </a:solidFill>
                <a:latin typeface="Arial" panose="020B0604020202020204" pitchFamily="34" charset="0"/>
                <a:ea typeface="Times New Roman" panose="02020603050405020304" pitchFamily="18" charset="0"/>
              </a:rPr>
              <a:t> menu Object &gt; Group, </a:t>
            </a:r>
            <a:r>
              <a:rPr lang="en-ID" sz="2400" dirty="0" err="1">
                <a:solidFill>
                  <a:srgbClr val="4C4C4C"/>
                </a:solidFill>
                <a:latin typeface="Arial" panose="020B0604020202020204" pitchFamily="34" charset="0"/>
                <a:ea typeface="Times New Roman" panose="02020603050405020304" pitchFamily="18" charset="0"/>
              </a:rPr>
              <a:t>atau</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cukup</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tekan</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tombol</a:t>
            </a:r>
            <a:r>
              <a:rPr lang="en-ID" sz="2400" dirty="0">
                <a:solidFill>
                  <a:srgbClr val="4C4C4C"/>
                </a:solidFill>
                <a:latin typeface="Arial" panose="020B0604020202020204" pitchFamily="34" charset="0"/>
                <a:ea typeface="Times New Roman" panose="02020603050405020304" pitchFamily="18" charset="0"/>
              </a:rPr>
              <a:t> Ctrl + G pada keyboard</a:t>
            </a:r>
            <a:r>
              <a:rPr lang="en-ID" sz="2400" dirty="0"/>
              <a:t> </a:t>
            </a:r>
            <a:endParaRPr lang="en-US" sz="2400" dirty="0"/>
          </a:p>
        </p:txBody>
      </p:sp>
    </p:spTree>
    <p:extLst>
      <p:ext uri="{BB962C8B-B14F-4D97-AF65-F5344CB8AC3E}">
        <p14:creationId xmlns:p14="http://schemas.microsoft.com/office/powerpoint/2010/main" val="85986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D905-7A9F-A744-80C9-4A4694E66F50}"/>
              </a:ext>
            </a:extLst>
          </p:cNvPr>
          <p:cNvSpPr>
            <a:spLocks noGrp="1"/>
          </p:cNvSpPr>
          <p:nvPr>
            <p:ph type="title"/>
          </p:nvPr>
        </p:nvSpPr>
        <p:spPr>
          <a:xfrm>
            <a:off x="421386" y="336042"/>
            <a:ext cx="11294364" cy="1694689"/>
          </a:xfrm>
        </p:spPr>
        <p:txBody>
          <a:bodyPr>
            <a:normAutofit fontScale="90000"/>
          </a:bodyPr>
          <a:lstStyle/>
          <a:p>
            <a:pPr algn="l"/>
            <a:r>
              <a:rPr lang="en-US" dirty="0" err="1"/>
              <a:t>Memulai</a:t>
            </a:r>
            <a:r>
              <a:rPr lang="en-US" dirty="0"/>
              <a:t> </a:t>
            </a:r>
            <a:r>
              <a:rPr lang="en-US" dirty="0" err="1"/>
              <a:t>dengan</a:t>
            </a:r>
            <a:r>
              <a:rPr lang="en-US" dirty="0"/>
              <a:t> </a:t>
            </a:r>
            <a:r>
              <a:rPr lang="en-US" dirty="0" err="1"/>
              <a:t>membuat</a:t>
            </a:r>
            <a:r>
              <a:rPr lang="en-US" dirty="0"/>
              <a:t> </a:t>
            </a:r>
            <a:r>
              <a:rPr lang="en-US" dirty="0" err="1"/>
              <a:t>dokumen</a:t>
            </a:r>
            <a:r>
              <a:rPr lang="en-US" dirty="0"/>
              <a:t> </a:t>
            </a:r>
            <a:r>
              <a:rPr lang="en-US" dirty="0" err="1"/>
              <a:t>kerja</a:t>
            </a:r>
            <a:r>
              <a:rPr lang="en-US" dirty="0"/>
              <a:t> </a:t>
            </a:r>
            <a:r>
              <a:rPr lang="en-US" dirty="0" err="1"/>
              <a:t>baru</a:t>
            </a:r>
            <a:r>
              <a:rPr lang="en-US" dirty="0"/>
              <a:t>.</a:t>
            </a:r>
            <a:br>
              <a:rPr lang="en-US" dirty="0"/>
            </a:br>
            <a:r>
              <a:rPr lang="en-US" dirty="0"/>
              <a:t>Lalu </a:t>
            </a:r>
            <a:r>
              <a:rPr lang="en-ID" dirty="0" err="1"/>
              <a:t>Impor</a:t>
            </a:r>
            <a:r>
              <a:rPr lang="en-ID" dirty="0"/>
              <a:t> image yang </a:t>
            </a:r>
            <a:r>
              <a:rPr lang="en-ID" dirty="0" err="1"/>
              <a:t>akan</a:t>
            </a:r>
            <a:r>
              <a:rPr lang="en-ID" dirty="0"/>
              <a:t> </a:t>
            </a:r>
            <a:r>
              <a:rPr lang="en-ID" dirty="0" err="1"/>
              <a:t>ditrace</a:t>
            </a:r>
            <a:r>
              <a:rPr lang="en-ID" dirty="0"/>
              <a:t> </a:t>
            </a:r>
            <a:r>
              <a:rPr lang="en-ID" dirty="0" err="1"/>
              <a:t>dengan</a:t>
            </a:r>
            <a:r>
              <a:rPr lang="en-ID" dirty="0"/>
              <a:t> </a:t>
            </a:r>
            <a:r>
              <a:rPr lang="en-ID" dirty="0" err="1"/>
              <a:t>pilihlah</a:t>
            </a:r>
            <a:r>
              <a:rPr lang="en-ID" dirty="0"/>
              <a:t> image yang </a:t>
            </a:r>
            <a:r>
              <a:rPr lang="en-ID" dirty="0" err="1"/>
              <a:t>ukuran</a:t>
            </a:r>
            <a:r>
              <a:rPr lang="en-ID" dirty="0"/>
              <a:t> dimensional dan </a:t>
            </a:r>
            <a:r>
              <a:rPr lang="en-ID" dirty="0" err="1"/>
              <a:t>resolusinya</a:t>
            </a:r>
            <a:r>
              <a:rPr lang="en-ID" dirty="0"/>
              <a:t> </a:t>
            </a:r>
            <a:r>
              <a:rPr lang="en-ID" dirty="0" err="1"/>
              <a:t>relatif</a:t>
            </a:r>
            <a:r>
              <a:rPr lang="en-ID" dirty="0"/>
              <a:t> </a:t>
            </a:r>
            <a:r>
              <a:rPr lang="en-ID" dirty="0" err="1"/>
              <a:t>besar</a:t>
            </a:r>
            <a:r>
              <a:rPr lang="en-ID" dirty="0"/>
              <a:t>. </a:t>
            </a:r>
            <a:endParaRPr lang="en-US" dirty="0"/>
          </a:p>
        </p:txBody>
      </p:sp>
      <p:sp>
        <p:nvSpPr>
          <p:cNvPr id="5" name="Rectangle 4">
            <a:extLst>
              <a:ext uri="{FF2B5EF4-FFF2-40B4-BE49-F238E27FC236}">
                <a16:creationId xmlns:a16="http://schemas.microsoft.com/office/drawing/2014/main" id="{37AD587E-826F-0844-81CC-663CDB3F01F5}"/>
              </a:ext>
            </a:extLst>
          </p:cNvPr>
          <p:cNvSpPr>
            <a:spLocks noChangeArrowheads="1"/>
          </p:cNvSpPr>
          <p:nvPr/>
        </p:nvSpPr>
        <p:spPr bwMode="auto">
          <a:xfrm>
            <a:off x="876300" y="2666999"/>
            <a:ext cx="18288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26" descr="Gambar 15.3. Impor image ke dalam dokumen">
            <a:extLst>
              <a:ext uri="{FF2B5EF4-FFF2-40B4-BE49-F238E27FC236}">
                <a16:creationId xmlns:a16="http://schemas.microsoft.com/office/drawing/2014/main" id="{7C84B748-A610-7945-9747-D7F0C8CE465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6300" y="2154558"/>
            <a:ext cx="4838700" cy="43033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F1B1972-B6C2-5848-854A-228DAD440B21}"/>
              </a:ext>
            </a:extLst>
          </p:cNvPr>
          <p:cNvSpPr/>
          <p:nvPr/>
        </p:nvSpPr>
        <p:spPr>
          <a:xfrm>
            <a:off x="6030468" y="2558416"/>
            <a:ext cx="6096000" cy="1323439"/>
          </a:xfrm>
          <a:prstGeom prst="rect">
            <a:avLst/>
          </a:prstGeom>
        </p:spPr>
        <p:txBody>
          <a:bodyPr>
            <a:spAutoFit/>
          </a:bodyPr>
          <a:lstStyle/>
          <a:p>
            <a:r>
              <a:rPr lang="en-ID" sz="2000" dirty="0" err="1">
                <a:solidFill>
                  <a:srgbClr val="4C4C4C"/>
                </a:solidFill>
                <a:latin typeface="Arial" panose="020B0604020202020204" pitchFamily="34" charset="0"/>
                <a:ea typeface="Times New Roman" panose="02020603050405020304" pitchFamily="18" charset="0"/>
              </a:rPr>
              <a:t>Kunci</a:t>
            </a:r>
            <a:r>
              <a:rPr lang="en-ID" sz="2000" dirty="0">
                <a:solidFill>
                  <a:srgbClr val="4C4C4C"/>
                </a:solidFill>
                <a:latin typeface="Arial" panose="020B0604020202020204" pitchFamily="34" charset="0"/>
                <a:ea typeface="Times New Roman" panose="02020603050405020304" pitchFamily="18" charset="0"/>
              </a:rPr>
              <a:t> layer image </a:t>
            </a:r>
            <a:r>
              <a:rPr lang="en-ID" sz="2000" dirty="0" err="1">
                <a:solidFill>
                  <a:srgbClr val="4C4C4C"/>
                </a:solidFill>
                <a:latin typeface="Arial" panose="020B0604020202020204" pitchFamily="34" charset="0"/>
                <a:ea typeface="Times New Roman" panose="02020603050405020304" pitchFamily="18" charset="0"/>
              </a:rPr>
              <a:t>sehingga</a:t>
            </a:r>
            <a:r>
              <a:rPr lang="en-ID" sz="2000" dirty="0">
                <a:solidFill>
                  <a:srgbClr val="4C4C4C"/>
                </a:solidFill>
                <a:latin typeface="Arial" panose="020B0604020202020204" pitchFamily="34" charset="0"/>
                <a:ea typeface="Times New Roman" panose="02020603050405020304" pitchFamily="18" charset="0"/>
              </a:rPr>
              <a:t> </a:t>
            </a:r>
            <a:r>
              <a:rPr lang="en-ID" sz="2000" dirty="0" err="1">
                <a:solidFill>
                  <a:srgbClr val="4C4C4C"/>
                </a:solidFill>
                <a:latin typeface="Arial" panose="020B0604020202020204" pitchFamily="34" charset="0"/>
                <a:ea typeface="Times New Roman" panose="02020603050405020304" pitchFamily="18" charset="0"/>
              </a:rPr>
              <a:t>untuk</a:t>
            </a:r>
            <a:r>
              <a:rPr lang="en-ID" sz="2000" dirty="0">
                <a:solidFill>
                  <a:srgbClr val="4C4C4C"/>
                </a:solidFill>
                <a:latin typeface="Arial" panose="020B0604020202020204" pitchFamily="34" charset="0"/>
                <a:ea typeface="Times New Roman" panose="02020603050405020304" pitchFamily="18" charset="0"/>
              </a:rPr>
              <a:t> </a:t>
            </a:r>
            <a:r>
              <a:rPr lang="en-ID" sz="2000" dirty="0" err="1">
                <a:solidFill>
                  <a:srgbClr val="4C4C4C"/>
                </a:solidFill>
                <a:latin typeface="Arial" panose="020B0604020202020204" pitchFamily="34" charset="0"/>
                <a:ea typeface="Times New Roman" panose="02020603050405020304" pitchFamily="18" charset="0"/>
              </a:rPr>
              <a:t>menghindari</a:t>
            </a:r>
            <a:r>
              <a:rPr lang="en-ID" sz="2000" dirty="0">
                <a:solidFill>
                  <a:srgbClr val="4C4C4C"/>
                </a:solidFill>
                <a:latin typeface="Arial" panose="020B0604020202020204" pitchFamily="34" charset="0"/>
                <a:ea typeface="Times New Roman" panose="02020603050405020304" pitchFamily="18" charset="0"/>
              </a:rPr>
              <a:t> </a:t>
            </a:r>
            <a:r>
              <a:rPr lang="en-ID" sz="2000" dirty="0" err="1">
                <a:solidFill>
                  <a:srgbClr val="4C4C4C"/>
                </a:solidFill>
                <a:latin typeface="Arial" panose="020B0604020202020204" pitchFamily="34" charset="0"/>
                <a:ea typeface="Times New Roman" panose="02020603050405020304" pitchFamily="18" charset="0"/>
              </a:rPr>
              <a:t>pengeditan</a:t>
            </a:r>
            <a:r>
              <a:rPr lang="en-ID" sz="2000" dirty="0">
                <a:solidFill>
                  <a:srgbClr val="4C4C4C"/>
                </a:solidFill>
                <a:latin typeface="Arial" panose="020B0604020202020204" pitchFamily="34" charset="0"/>
                <a:ea typeface="Times New Roman" panose="02020603050405020304" pitchFamily="18" charset="0"/>
              </a:rPr>
              <a:t> </a:t>
            </a:r>
            <a:r>
              <a:rPr lang="en-ID" sz="2000" dirty="0" err="1">
                <a:solidFill>
                  <a:srgbClr val="4C4C4C"/>
                </a:solidFill>
                <a:latin typeface="Arial" panose="020B0604020202020204" pitchFamily="34" charset="0"/>
                <a:ea typeface="Times New Roman" panose="02020603050405020304" pitchFamily="18" charset="0"/>
              </a:rPr>
              <a:t>tak</a:t>
            </a:r>
            <a:r>
              <a:rPr lang="en-ID" sz="2000" dirty="0">
                <a:solidFill>
                  <a:srgbClr val="4C4C4C"/>
                </a:solidFill>
                <a:latin typeface="Arial" panose="020B0604020202020204" pitchFamily="34" charset="0"/>
                <a:ea typeface="Times New Roman" panose="02020603050405020304" pitchFamily="18" charset="0"/>
              </a:rPr>
              <a:t> </a:t>
            </a:r>
            <a:r>
              <a:rPr lang="en-ID" sz="2000" dirty="0" err="1">
                <a:solidFill>
                  <a:srgbClr val="4C4C4C"/>
                </a:solidFill>
                <a:latin typeface="Arial" panose="020B0604020202020204" pitchFamily="34" charset="0"/>
                <a:ea typeface="Times New Roman" panose="02020603050405020304" pitchFamily="18" charset="0"/>
              </a:rPr>
              <a:t>sengaja</a:t>
            </a:r>
            <a:r>
              <a:rPr lang="en-ID" sz="2000" dirty="0">
                <a:solidFill>
                  <a:srgbClr val="4C4C4C"/>
                </a:solidFill>
                <a:latin typeface="Arial" panose="020B0604020202020204" pitchFamily="34" charset="0"/>
                <a:ea typeface="Times New Roman" panose="02020603050405020304" pitchFamily="18" charset="0"/>
              </a:rPr>
              <a:t>. </a:t>
            </a:r>
            <a:r>
              <a:rPr lang="en-ID" sz="2000" dirty="0" err="1">
                <a:solidFill>
                  <a:srgbClr val="4C4C4C"/>
                </a:solidFill>
                <a:latin typeface="Arial" panose="020B0604020202020204" pitchFamily="34" charset="0"/>
                <a:ea typeface="Times New Roman" panose="02020603050405020304" pitchFamily="18" charset="0"/>
              </a:rPr>
              <a:t>Caranya</a:t>
            </a:r>
            <a:r>
              <a:rPr lang="en-ID" sz="2000" dirty="0">
                <a:solidFill>
                  <a:srgbClr val="4C4C4C"/>
                </a:solidFill>
                <a:latin typeface="Arial" panose="020B0604020202020204" pitchFamily="34" charset="0"/>
                <a:ea typeface="Times New Roman" panose="02020603050405020304" pitchFamily="18" charset="0"/>
              </a:rPr>
              <a:t> </a:t>
            </a:r>
            <a:r>
              <a:rPr lang="en-ID" sz="2000" dirty="0" err="1">
                <a:solidFill>
                  <a:srgbClr val="4C4C4C"/>
                </a:solidFill>
                <a:latin typeface="Arial" panose="020B0604020202020204" pitchFamily="34" charset="0"/>
                <a:ea typeface="Times New Roman" panose="02020603050405020304" pitchFamily="18" charset="0"/>
              </a:rPr>
              <a:t>dengan</a:t>
            </a:r>
            <a:r>
              <a:rPr lang="en-ID" sz="2000" dirty="0">
                <a:solidFill>
                  <a:srgbClr val="4C4C4C"/>
                </a:solidFill>
                <a:latin typeface="Arial" panose="020B0604020202020204" pitchFamily="34" charset="0"/>
                <a:ea typeface="Times New Roman" panose="02020603050405020304" pitchFamily="18" charset="0"/>
              </a:rPr>
              <a:t> </a:t>
            </a:r>
            <a:r>
              <a:rPr lang="en-ID" sz="2000" dirty="0" err="1">
                <a:solidFill>
                  <a:srgbClr val="4C4C4C"/>
                </a:solidFill>
                <a:latin typeface="Arial" panose="020B0604020202020204" pitchFamily="34" charset="0"/>
                <a:ea typeface="Times New Roman" panose="02020603050405020304" pitchFamily="18" charset="0"/>
              </a:rPr>
              <a:t>mengklik</a:t>
            </a:r>
            <a:r>
              <a:rPr lang="en-ID" sz="2000" dirty="0">
                <a:solidFill>
                  <a:srgbClr val="4C4C4C"/>
                </a:solidFill>
                <a:latin typeface="Arial" panose="020B0604020202020204" pitchFamily="34" charset="0"/>
                <a:ea typeface="Times New Roman" panose="02020603050405020304" pitchFamily="18" charset="0"/>
              </a:rPr>
              <a:t> ikon </a:t>
            </a:r>
            <a:r>
              <a:rPr lang="en-ID" sz="2000" dirty="0" err="1">
                <a:solidFill>
                  <a:srgbClr val="4C4C4C"/>
                </a:solidFill>
                <a:latin typeface="Arial" panose="020B0604020202020204" pitchFamily="34" charset="0"/>
                <a:ea typeface="Times New Roman" panose="02020603050405020304" pitchFamily="18" charset="0"/>
              </a:rPr>
              <a:t>Toogles</a:t>
            </a:r>
            <a:r>
              <a:rPr lang="en-ID" sz="2000" dirty="0">
                <a:solidFill>
                  <a:srgbClr val="4C4C4C"/>
                </a:solidFill>
                <a:latin typeface="Arial" panose="020B0604020202020204" pitchFamily="34" charset="0"/>
                <a:ea typeface="Times New Roman" panose="02020603050405020304" pitchFamily="18" charset="0"/>
              </a:rPr>
              <a:t> Lock   yang </a:t>
            </a:r>
            <a:r>
              <a:rPr lang="en-ID" sz="2000" dirty="0" err="1">
                <a:solidFill>
                  <a:srgbClr val="4C4C4C"/>
                </a:solidFill>
                <a:latin typeface="Arial" panose="020B0604020202020204" pitchFamily="34" charset="0"/>
                <a:ea typeface="Times New Roman" panose="02020603050405020304" pitchFamily="18" charset="0"/>
              </a:rPr>
              <a:t>terletak</a:t>
            </a:r>
            <a:r>
              <a:rPr lang="en-ID" sz="2000" dirty="0">
                <a:solidFill>
                  <a:srgbClr val="4C4C4C"/>
                </a:solidFill>
                <a:latin typeface="Arial" panose="020B0604020202020204" pitchFamily="34" charset="0"/>
                <a:ea typeface="Times New Roman" panose="02020603050405020304" pitchFamily="18" charset="0"/>
              </a:rPr>
              <a:t> di </a:t>
            </a:r>
            <a:r>
              <a:rPr lang="en-ID" sz="2000" dirty="0" err="1">
                <a:solidFill>
                  <a:srgbClr val="4C4C4C"/>
                </a:solidFill>
                <a:latin typeface="Arial" panose="020B0604020202020204" pitchFamily="34" charset="0"/>
                <a:ea typeface="Times New Roman" panose="02020603050405020304" pitchFamily="18" charset="0"/>
              </a:rPr>
              <a:t>samping</a:t>
            </a:r>
            <a:r>
              <a:rPr lang="en-ID" sz="2000" dirty="0">
                <a:solidFill>
                  <a:srgbClr val="4C4C4C"/>
                </a:solidFill>
                <a:latin typeface="Arial" panose="020B0604020202020204" pitchFamily="34" charset="0"/>
                <a:ea typeface="Times New Roman" panose="02020603050405020304" pitchFamily="18" charset="0"/>
              </a:rPr>
              <a:t> </a:t>
            </a:r>
            <a:r>
              <a:rPr lang="en-ID" sz="2000" dirty="0" err="1">
                <a:solidFill>
                  <a:srgbClr val="4C4C4C"/>
                </a:solidFill>
                <a:latin typeface="Arial" panose="020B0604020202020204" pitchFamily="34" charset="0"/>
                <a:ea typeface="Times New Roman" panose="02020603050405020304" pitchFamily="18" charset="0"/>
              </a:rPr>
              <a:t>kiri</a:t>
            </a:r>
            <a:r>
              <a:rPr lang="en-ID" sz="2000" dirty="0">
                <a:solidFill>
                  <a:srgbClr val="4C4C4C"/>
                </a:solidFill>
                <a:latin typeface="Arial" panose="020B0604020202020204" pitchFamily="34" charset="0"/>
                <a:ea typeface="Times New Roman" panose="02020603050405020304" pitchFamily="18" charset="0"/>
              </a:rPr>
              <a:t> Layer 1 </a:t>
            </a:r>
            <a:r>
              <a:rPr lang="en-ID" sz="2000" dirty="0" err="1">
                <a:solidFill>
                  <a:srgbClr val="4C4C4C"/>
                </a:solidFill>
                <a:latin typeface="Arial" panose="020B0604020202020204" pitchFamily="34" charset="0"/>
                <a:ea typeface="Times New Roman" panose="02020603050405020304" pitchFamily="18" charset="0"/>
              </a:rPr>
              <a:t>tempat</a:t>
            </a:r>
            <a:r>
              <a:rPr lang="en-ID" sz="2000" dirty="0">
                <a:solidFill>
                  <a:srgbClr val="4C4C4C"/>
                </a:solidFill>
                <a:latin typeface="Arial" panose="020B0604020202020204" pitchFamily="34" charset="0"/>
                <a:ea typeface="Times New Roman" panose="02020603050405020304" pitchFamily="18" charset="0"/>
              </a:rPr>
              <a:t> image </a:t>
            </a:r>
            <a:r>
              <a:rPr lang="en-ID" sz="2000" dirty="0" err="1">
                <a:solidFill>
                  <a:srgbClr val="4C4C4C"/>
                </a:solidFill>
                <a:latin typeface="Arial" panose="020B0604020202020204" pitchFamily="34" charset="0"/>
                <a:ea typeface="Times New Roman" panose="02020603050405020304" pitchFamily="18" charset="0"/>
              </a:rPr>
              <a:t>berada</a:t>
            </a:r>
            <a:r>
              <a:rPr lang="en-ID" sz="2000" dirty="0">
                <a:solidFill>
                  <a:srgbClr val="4C4C4C"/>
                </a:solidFill>
                <a:latin typeface="Arial" panose="020B0604020202020204" pitchFamily="34" charset="0"/>
                <a:ea typeface="Times New Roman" panose="02020603050405020304" pitchFamily="18" charset="0"/>
              </a:rPr>
              <a:t>.</a:t>
            </a:r>
            <a:r>
              <a:rPr lang="en-ID" sz="2000" dirty="0"/>
              <a:t> </a:t>
            </a:r>
            <a:endParaRPr lang="en-US" sz="2000" dirty="0"/>
          </a:p>
        </p:txBody>
      </p:sp>
    </p:spTree>
    <p:extLst>
      <p:ext uri="{BB962C8B-B14F-4D97-AF65-F5344CB8AC3E}">
        <p14:creationId xmlns:p14="http://schemas.microsoft.com/office/powerpoint/2010/main" val="1785279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08DDD9B-2A69-5343-993D-7A6B6B291549}"/>
              </a:ext>
            </a:extLst>
          </p:cNvPr>
          <p:cNvSpPr>
            <a:spLocks noGrp="1"/>
          </p:cNvSpPr>
          <p:nvPr>
            <p:ph type="subTitle" idx="1"/>
          </p:nvPr>
        </p:nvSpPr>
        <p:spPr>
          <a:xfrm>
            <a:off x="454018" y="318425"/>
            <a:ext cx="11074594" cy="2084115"/>
          </a:xfrm>
        </p:spPr>
        <p:txBody>
          <a:bodyPr>
            <a:noAutofit/>
          </a:bodyPr>
          <a:lstStyle/>
          <a:p>
            <a:r>
              <a:rPr lang="en-ID" sz="1800" dirty="0">
                <a:solidFill>
                  <a:schemeClr val="bg1"/>
                </a:solidFill>
              </a:rPr>
              <a:t>Nah, </a:t>
            </a:r>
            <a:r>
              <a:rPr lang="en-ID" sz="1800" dirty="0" err="1">
                <a:solidFill>
                  <a:schemeClr val="bg1"/>
                </a:solidFill>
              </a:rPr>
              <a:t>sekarang</a:t>
            </a:r>
            <a:r>
              <a:rPr lang="en-ID" sz="1800" dirty="0">
                <a:solidFill>
                  <a:schemeClr val="bg1"/>
                </a:solidFill>
              </a:rPr>
              <a:t> </a:t>
            </a:r>
            <a:r>
              <a:rPr lang="en-ID" sz="1800" dirty="0" err="1">
                <a:solidFill>
                  <a:schemeClr val="bg1"/>
                </a:solidFill>
              </a:rPr>
              <a:t>kita</a:t>
            </a:r>
            <a:r>
              <a:rPr lang="en-ID" sz="1800" dirty="0">
                <a:solidFill>
                  <a:schemeClr val="bg1"/>
                </a:solidFill>
              </a:rPr>
              <a:t> </a:t>
            </a:r>
            <a:r>
              <a:rPr lang="en-ID" sz="1800" dirty="0" err="1">
                <a:solidFill>
                  <a:schemeClr val="bg1"/>
                </a:solidFill>
              </a:rPr>
              <a:t>sampai</a:t>
            </a:r>
            <a:r>
              <a:rPr lang="en-ID" sz="1800" dirty="0">
                <a:solidFill>
                  <a:schemeClr val="bg1"/>
                </a:solidFill>
              </a:rPr>
              <a:t> pada </a:t>
            </a:r>
            <a:r>
              <a:rPr lang="en-ID" sz="1800" dirty="0" err="1">
                <a:solidFill>
                  <a:schemeClr val="bg1"/>
                </a:solidFill>
              </a:rPr>
              <a:t>bagian</a:t>
            </a:r>
            <a:r>
              <a:rPr lang="en-ID" sz="1800" dirty="0">
                <a:solidFill>
                  <a:schemeClr val="bg1"/>
                </a:solidFill>
              </a:rPr>
              <a:t> yang </a:t>
            </a:r>
            <a:r>
              <a:rPr lang="en-ID" sz="1800" dirty="0" err="1">
                <a:solidFill>
                  <a:schemeClr val="bg1"/>
                </a:solidFill>
              </a:rPr>
              <a:t>sangat</a:t>
            </a:r>
            <a:r>
              <a:rPr lang="en-ID" sz="1800" dirty="0">
                <a:solidFill>
                  <a:schemeClr val="bg1"/>
                </a:solidFill>
              </a:rPr>
              <a:t> </a:t>
            </a:r>
            <a:r>
              <a:rPr lang="en-ID" sz="1800" dirty="0" err="1">
                <a:solidFill>
                  <a:schemeClr val="bg1"/>
                </a:solidFill>
              </a:rPr>
              <a:t>kritis</a:t>
            </a:r>
            <a:r>
              <a:rPr lang="en-ID" sz="1800" dirty="0">
                <a:solidFill>
                  <a:schemeClr val="bg1"/>
                </a:solidFill>
              </a:rPr>
              <a:t> dan </a:t>
            </a:r>
            <a:r>
              <a:rPr lang="en-ID" sz="1800" dirty="0" err="1">
                <a:solidFill>
                  <a:schemeClr val="bg1"/>
                </a:solidFill>
              </a:rPr>
              <a:t>membutuhkan</a:t>
            </a:r>
            <a:r>
              <a:rPr lang="en-ID" sz="1800" dirty="0">
                <a:solidFill>
                  <a:schemeClr val="bg1"/>
                </a:solidFill>
              </a:rPr>
              <a:t> </a:t>
            </a:r>
            <a:r>
              <a:rPr lang="en-ID" sz="1800" dirty="0" err="1">
                <a:solidFill>
                  <a:schemeClr val="bg1"/>
                </a:solidFill>
              </a:rPr>
              <a:t>perhatian</a:t>
            </a:r>
            <a:r>
              <a:rPr lang="en-ID" sz="1800" dirty="0">
                <a:solidFill>
                  <a:schemeClr val="bg1"/>
                </a:solidFill>
              </a:rPr>
              <a:t> </a:t>
            </a:r>
            <a:r>
              <a:rPr lang="en-ID" sz="1800" dirty="0" err="1">
                <a:solidFill>
                  <a:schemeClr val="bg1"/>
                </a:solidFill>
              </a:rPr>
              <a:t>seksama</a:t>
            </a:r>
            <a:r>
              <a:rPr lang="en-ID" sz="1800" dirty="0">
                <a:solidFill>
                  <a:schemeClr val="bg1"/>
                </a:solidFill>
              </a:rPr>
              <a:t>, </a:t>
            </a:r>
            <a:r>
              <a:rPr lang="en-ID" sz="1800" dirty="0" err="1">
                <a:solidFill>
                  <a:schemeClr val="bg1"/>
                </a:solidFill>
              </a:rPr>
              <a:t>yaitu</a:t>
            </a:r>
            <a:r>
              <a:rPr lang="en-ID" sz="1800" dirty="0">
                <a:solidFill>
                  <a:schemeClr val="bg1"/>
                </a:solidFill>
              </a:rPr>
              <a:t> </a:t>
            </a:r>
            <a:r>
              <a:rPr lang="en-ID" sz="1800" dirty="0" err="1">
                <a:solidFill>
                  <a:schemeClr val="bg1"/>
                </a:solidFill>
              </a:rPr>
              <a:t>bagian</a:t>
            </a:r>
            <a:r>
              <a:rPr lang="en-ID" sz="1800" dirty="0">
                <a:solidFill>
                  <a:schemeClr val="bg1"/>
                </a:solidFill>
              </a:rPr>
              <a:t> </a:t>
            </a:r>
            <a:r>
              <a:rPr lang="en-ID" sz="1800" dirty="0" err="1">
                <a:solidFill>
                  <a:schemeClr val="bg1"/>
                </a:solidFill>
              </a:rPr>
              <a:t>rambut</a:t>
            </a:r>
            <a:r>
              <a:rPr lang="en-ID" sz="1800" dirty="0">
                <a:solidFill>
                  <a:schemeClr val="bg1"/>
                </a:solidFill>
              </a:rPr>
              <a:t>. </a:t>
            </a:r>
            <a:r>
              <a:rPr lang="en-ID" sz="1800" dirty="0" err="1">
                <a:solidFill>
                  <a:schemeClr val="bg1"/>
                </a:solidFill>
              </a:rPr>
              <a:t>Perhatikan</a:t>
            </a:r>
            <a:r>
              <a:rPr lang="en-ID" sz="1800" dirty="0">
                <a:solidFill>
                  <a:schemeClr val="bg1"/>
                </a:solidFill>
              </a:rPr>
              <a:t> </a:t>
            </a:r>
            <a:r>
              <a:rPr lang="en-ID" sz="1800" dirty="0" err="1">
                <a:solidFill>
                  <a:schemeClr val="bg1"/>
                </a:solidFill>
              </a:rPr>
              <a:t>bahwa</a:t>
            </a:r>
            <a:r>
              <a:rPr lang="en-ID" sz="1800" dirty="0">
                <a:solidFill>
                  <a:schemeClr val="bg1"/>
                </a:solidFill>
              </a:rPr>
              <a:t> </a:t>
            </a:r>
            <a:r>
              <a:rPr lang="en-ID" sz="1800" dirty="0" err="1">
                <a:solidFill>
                  <a:schemeClr val="bg1"/>
                </a:solidFill>
              </a:rPr>
              <a:t>seperti</a:t>
            </a:r>
            <a:r>
              <a:rPr lang="en-ID" sz="1800" dirty="0">
                <a:solidFill>
                  <a:schemeClr val="bg1"/>
                </a:solidFill>
              </a:rPr>
              <a:t> juga area </a:t>
            </a:r>
            <a:r>
              <a:rPr lang="en-ID" sz="1800" dirty="0" err="1">
                <a:solidFill>
                  <a:schemeClr val="bg1"/>
                </a:solidFill>
              </a:rPr>
              <a:t>mata</a:t>
            </a:r>
            <a:r>
              <a:rPr lang="en-ID" sz="1800" dirty="0">
                <a:solidFill>
                  <a:schemeClr val="bg1"/>
                </a:solidFill>
              </a:rPr>
              <a:t>, </a:t>
            </a:r>
            <a:r>
              <a:rPr lang="en-ID" sz="1800" dirty="0" err="1">
                <a:solidFill>
                  <a:schemeClr val="bg1"/>
                </a:solidFill>
              </a:rPr>
              <a:t>rambut</a:t>
            </a:r>
            <a:r>
              <a:rPr lang="en-ID" sz="1800" dirty="0">
                <a:solidFill>
                  <a:schemeClr val="bg1"/>
                </a:solidFill>
              </a:rPr>
              <a:t> </a:t>
            </a:r>
            <a:r>
              <a:rPr lang="en-ID" sz="1800" dirty="0" err="1">
                <a:solidFill>
                  <a:schemeClr val="bg1"/>
                </a:solidFill>
              </a:rPr>
              <a:t>manusia</a:t>
            </a:r>
            <a:r>
              <a:rPr lang="en-ID" sz="1800" dirty="0">
                <a:solidFill>
                  <a:schemeClr val="bg1"/>
                </a:solidFill>
              </a:rPr>
              <a:t> </a:t>
            </a:r>
            <a:r>
              <a:rPr lang="en-ID" sz="1800" dirty="0" err="1">
                <a:solidFill>
                  <a:schemeClr val="bg1"/>
                </a:solidFill>
              </a:rPr>
              <a:t>terdiri</a:t>
            </a:r>
            <a:r>
              <a:rPr lang="en-ID" sz="1800" dirty="0">
                <a:solidFill>
                  <a:schemeClr val="bg1"/>
                </a:solidFill>
              </a:rPr>
              <a:t> </a:t>
            </a:r>
            <a:r>
              <a:rPr lang="en-ID" sz="1800" dirty="0" err="1">
                <a:solidFill>
                  <a:schemeClr val="bg1"/>
                </a:solidFill>
              </a:rPr>
              <a:t>dari</a:t>
            </a:r>
            <a:r>
              <a:rPr lang="en-ID" sz="1800" dirty="0">
                <a:solidFill>
                  <a:schemeClr val="bg1"/>
                </a:solidFill>
              </a:rPr>
              <a:t> </a:t>
            </a:r>
            <a:r>
              <a:rPr lang="en-ID" sz="1800" dirty="0" err="1">
                <a:solidFill>
                  <a:schemeClr val="bg1"/>
                </a:solidFill>
              </a:rPr>
              <a:t>beberapa</a:t>
            </a:r>
            <a:r>
              <a:rPr lang="en-ID" sz="1800" dirty="0">
                <a:solidFill>
                  <a:schemeClr val="bg1"/>
                </a:solidFill>
              </a:rPr>
              <a:t> </a:t>
            </a:r>
            <a:r>
              <a:rPr lang="en-ID" sz="1800" dirty="0" err="1">
                <a:solidFill>
                  <a:schemeClr val="bg1"/>
                </a:solidFill>
              </a:rPr>
              <a:t>bagian</a:t>
            </a:r>
            <a:r>
              <a:rPr lang="en-ID" sz="1800" dirty="0">
                <a:solidFill>
                  <a:schemeClr val="bg1"/>
                </a:solidFill>
              </a:rPr>
              <a:t> yang </a:t>
            </a:r>
            <a:r>
              <a:rPr lang="en-ID" sz="1800" dirty="0" err="1">
                <a:solidFill>
                  <a:schemeClr val="bg1"/>
                </a:solidFill>
              </a:rPr>
              <a:t>musti</a:t>
            </a:r>
            <a:r>
              <a:rPr lang="en-ID" sz="1800" dirty="0">
                <a:solidFill>
                  <a:schemeClr val="bg1"/>
                </a:solidFill>
              </a:rPr>
              <a:t> Anda trace </a:t>
            </a:r>
            <a:r>
              <a:rPr lang="en-ID" sz="1800" dirty="0" err="1">
                <a:solidFill>
                  <a:schemeClr val="bg1"/>
                </a:solidFill>
              </a:rPr>
              <a:t>dengan</a:t>
            </a:r>
            <a:r>
              <a:rPr lang="en-ID" sz="1800" dirty="0">
                <a:solidFill>
                  <a:schemeClr val="bg1"/>
                </a:solidFill>
              </a:rPr>
              <a:t> </a:t>
            </a:r>
            <a:r>
              <a:rPr lang="en-ID" sz="1800" dirty="0" err="1">
                <a:solidFill>
                  <a:schemeClr val="bg1"/>
                </a:solidFill>
              </a:rPr>
              <a:t>jeli</a:t>
            </a:r>
            <a:r>
              <a:rPr lang="en-ID" sz="1800" dirty="0">
                <a:solidFill>
                  <a:schemeClr val="bg1"/>
                </a:solidFill>
              </a:rPr>
              <a:t>, </a:t>
            </a:r>
            <a:r>
              <a:rPr lang="en-ID" sz="1800" dirty="0" err="1">
                <a:solidFill>
                  <a:schemeClr val="bg1"/>
                </a:solidFill>
              </a:rPr>
              <a:t>dimulai</a:t>
            </a:r>
            <a:r>
              <a:rPr lang="en-ID" sz="1800" dirty="0">
                <a:solidFill>
                  <a:schemeClr val="bg1"/>
                </a:solidFill>
              </a:rPr>
              <a:t> </a:t>
            </a:r>
            <a:r>
              <a:rPr lang="en-ID" sz="1800" dirty="0" err="1">
                <a:solidFill>
                  <a:schemeClr val="bg1"/>
                </a:solidFill>
              </a:rPr>
              <a:t>dari</a:t>
            </a:r>
            <a:r>
              <a:rPr lang="en-ID" sz="1800" dirty="0">
                <a:solidFill>
                  <a:schemeClr val="bg1"/>
                </a:solidFill>
              </a:rPr>
              <a:t> </a:t>
            </a:r>
            <a:r>
              <a:rPr lang="en-ID" sz="1800" dirty="0" err="1">
                <a:solidFill>
                  <a:schemeClr val="bg1"/>
                </a:solidFill>
              </a:rPr>
              <a:t>bagian</a:t>
            </a:r>
            <a:r>
              <a:rPr lang="en-ID" sz="1800" dirty="0">
                <a:solidFill>
                  <a:schemeClr val="bg1"/>
                </a:solidFill>
              </a:rPr>
              <a:t> </a:t>
            </a:r>
            <a:r>
              <a:rPr lang="en-ID" sz="1800" dirty="0" err="1">
                <a:solidFill>
                  <a:schemeClr val="bg1"/>
                </a:solidFill>
              </a:rPr>
              <a:t>kilauan</a:t>
            </a:r>
            <a:r>
              <a:rPr lang="en-ID" sz="1800" dirty="0">
                <a:solidFill>
                  <a:schemeClr val="bg1"/>
                </a:solidFill>
              </a:rPr>
              <a:t> </a:t>
            </a:r>
            <a:r>
              <a:rPr lang="en-ID" sz="1800" dirty="0" err="1">
                <a:solidFill>
                  <a:schemeClr val="bg1"/>
                </a:solidFill>
              </a:rPr>
              <a:t>rambut</a:t>
            </a:r>
            <a:r>
              <a:rPr lang="en-ID" sz="1800" dirty="0">
                <a:solidFill>
                  <a:schemeClr val="bg1"/>
                </a:solidFill>
              </a:rPr>
              <a:t>, </a:t>
            </a:r>
            <a:r>
              <a:rPr lang="en-ID" sz="1800" dirty="0" err="1">
                <a:solidFill>
                  <a:schemeClr val="bg1"/>
                </a:solidFill>
              </a:rPr>
              <a:t>bagian</a:t>
            </a:r>
            <a:r>
              <a:rPr lang="en-ID" sz="1800" dirty="0">
                <a:solidFill>
                  <a:schemeClr val="bg1"/>
                </a:solidFill>
              </a:rPr>
              <a:t> </a:t>
            </a:r>
            <a:r>
              <a:rPr lang="en-ID" sz="1800" dirty="0" err="1">
                <a:solidFill>
                  <a:schemeClr val="bg1"/>
                </a:solidFill>
              </a:rPr>
              <a:t>hitam</a:t>
            </a:r>
            <a:r>
              <a:rPr lang="en-ID" sz="1800" dirty="0">
                <a:solidFill>
                  <a:schemeClr val="bg1"/>
                </a:solidFill>
              </a:rPr>
              <a:t> </a:t>
            </a:r>
            <a:r>
              <a:rPr lang="en-ID" sz="1800" dirty="0" err="1">
                <a:solidFill>
                  <a:schemeClr val="bg1"/>
                </a:solidFill>
              </a:rPr>
              <a:t>rambut</a:t>
            </a:r>
            <a:r>
              <a:rPr lang="en-ID" sz="1800" dirty="0">
                <a:solidFill>
                  <a:schemeClr val="bg1"/>
                </a:solidFill>
              </a:rPr>
              <a:t> dan </a:t>
            </a:r>
            <a:r>
              <a:rPr lang="en-ID" sz="1800" dirty="0" err="1">
                <a:solidFill>
                  <a:schemeClr val="bg1"/>
                </a:solidFill>
              </a:rPr>
              <a:t>helai-helai</a:t>
            </a:r>
            <a:r>
              <a:rPr lang="en-ID" sz="1800" dirty="0">
                <a:solidFill>
                  <a:schemeClr val="bg1"/>
                </a:solidFill>
              </a:rPr>
              <a:t> </a:t>
            </a:r>
            <a:r>
              <a:rPr lang="en-ID" sz="1800" dirty="0" err="1">
                <a:solidFill>
                  <a:schemeClr val="bg1"/>
                </a:solidFill>
              </a:rPr>
              <a:t>luar</a:t>
            </a:r>
            <a:r>
              <a:rPr lang="en-ID" sz="1800" dirty="0">
                <a:solidFill>
                  <a:schemeClr val="bg1"/>
                </a:solidFill>
              </a:rPr>
              <a:t>.</a:t>
            </a:r>
          </a:p>
          <a:p>
            <a:r>
              <a:rPr lang="en-ID" sz="1800" dirty="0" err="1">
                <a:solidFill>
                  <a:schemeClr val="bg1"/>
                </a:solidFill>
              </a:rPr>
              <a:t>Awali</a:t>
            </a:r>
            <a:r>
              <a:rPr lang="en-ID" sz="1800" dirty="0">
                <a:solidFill>
                  <a:schemeClr val="bg1"/>
                </a:solidFill>
              </a:rPr>
              <a:t> </a:t>
            </a:r>
            <a:r>
              <a:rPr lang="en-ID" sz="1800" dirty="0" err="1">
                <a:solidFill>
                  <a:schemeClr val="bg1"/>
                </a:solidFill>
              </a:rPr>
              <a:t>dengan</a:t>
            </a:r>
            <a:r>
              <a:rPr lang="en-ID" sz="1800" dirty="0">
                <a:solidFill>
                  <a:schemeClr val="bg1"/>
                </a:solidFill>
              </a:rPr>
              <a:t> </a:t>
            </a:r>
            <a:r>
              <a:rPr lang="en-ID" sz="1800" dirty="0" err="1">
                <a:solidFill>
                  <a:schemeClr val="bg1"/>
                </a:solidFill>
              </a:rPr>
              <a:t>melakukan</a:t>
            </a:r>
            <a:r>
              <a:rPr lang="en-ID" sz="1800" dirty="0">
                <a:solidFill>
                  <a:schemeClr val="bg1"/>
                </a:solidFill>
              </a:rPr>
              <a:t> trace pada area </a:t>
            </a:r>
            <a:r>
              <a:rPr lang="en-ID" sz="1800" dirty="0" err="1">
                <a:solidFill>
                  <a:schemeClr val="bg1"/>
                </a:solidFill>
              </a:rPr>
              <a:t>kulaian</a:t>
            </a:r>
            <a:r>
              <a:rPr lang="en-ID" sz="1800" dirty="0">
                <a:solidFill>
                  <a:schemeClr val="bg1"/>
                </a:solidFill>
              </a:rPr>
              <a:t> </a:t>
            </a:r>
            <a:r>
              <a:rPr lang="en-ID" sz="1800" dirty="0" err="1">
                <a:solidFill>
                  <a:schemeClr val="bg1"/>
                </a:solidFill>
              </a:rPr>
              <a:t>rambut</a:t>
            </a:r>
            <a:r>
              <a:rPr lang="en-ID" sz="1800" dirty="0">
                <a:solidFill>
                  <a:schemeClr val="bg1"/>
                </a:solidFill>
              </a:rPr>
              <a:t>. </a:t>
            </a:r>
            <a:r>
              <a:rPr lang="en-ID" sz="1800" dirty="0" err="1">
                <a:solidFill>
                  <a:schemeClr val="bg1"/>
                </a:solidFill>
              </a:rPr>
              <a:t>Ingat</a:t>
            </a:r>
            <a:r>
              <a:rPr lang="en-ID" sz="1800" dirty="0">
                <a:solidFill>
                  <a:schemeClr val="bg1"/>
                </a:solidFill>
              </a:rPr>
              <a:t> Anda </a:t>
            </a:r>
            <a:r>
              <a:rPr lang="en-ID" sz="1800" dirty="0" err="1">
                <a:solidFill>
                  <a:schemeClr val="bg1"/>
                </a:solidFill>
              </a:rPr>
              <a:t>musti</a:t>
            </a:r>
            <a:r>
              <a:rPr lang="en-ID" sz="1800" dirty="0">
                <a:solidFill>
                  <a:schemeClr val="bg1"/>
                </a:solidFill>
              </a:rPr>
              <a:t> </a:t>
            </a:r>
            <a:r>
              <a:rPr lang="en-ID" sz="1800" dirty="0" err="1">
                <a:solidFill>
                  <a:schemeClr val="bg1"/>
                </a:solidFill>
              </a:rPr>
              <a:t>ekstra</a:t>
            </a:r>
            <a:r>
              <a:rPr lang="en-ID" sz="1800" dirty="0">
                <a:solidFill>
                  <a:schemeClr val="bg1"/>
                </a:solidFill>
              </a:rPr>
              <a:t> </a:t>
            </a:r>
            <a:r>
              <a:rPr lang="en-ID" sz="1800" dirty="0" err="1">
                <a:solidFill>
                  <a:schemeClr val="bg1"/>
                </a:solidFill>
              </a:rPr>
              <a:t>hati-hati</a:t>
            </a:r>
            <a:r>
              <a:rPr lang="en-ID" sz="1800" dirty="0">
                <a:solidFill>
                  <a:schemeClr val="bg1"/>
                </a:solidFill>
              </a:rPr>
              <a:t>. </a:t>
            </a:r>
            <a:r>
              <a:rPr lang="en-ID" sz="1800" dirty="0" err="1">
                <a:solidFill>
                  <a:schemeClr val="bg1"/>
                </a:solidFill>
              </a:rPr>
              <a:t>Gunakan</a:t>
            </a:r>
            <a:r>
              <a:rPr lang="en-ID" sz="1800" dirty="0">
                <a:solidFill>
                  <a:schemeClr val="bg1"/>
                </a:solidFill>
              </a:rPr>
              <a:t> Pen tool   </a:t>
            </a:r>
            <a:r>
              <a:rPr lang="en-ID" sz="1800" dirty="0" err="1">
                <a:solidFill>
                  <a:schemeClr val="bg1"/>
                </a:solidFill>
              </a:rPr>
              <a:t>dengan</a:t>
            </a:r>
            <a:r>
              <a:rPr lang="en-ID" sz="1800" dirty="0">
                <a:solidFill>
                  <a:schemeClr val="bg1"/>
                </a:solidFill>
              </a:rPr>
              <a:t> </a:t>
            </a:r>
            <a:r>
              <a:rPr lang="en-ID" sz="1800" dirty="0" err="1">
                <a:solidFill>
                  <a:schemeClr val="bg1"/>
                </a:solidFill>
              </a:rPr>
              <a:t>warna</a:t>
            </a:r>
            <a:r>
              <a:rPr lang="en-ID" sz="1800" dirty="0">
                <a:solidFill>
                  <a:schemeClr val="bg1"/>
                </a:solidFill>
              </a:rPr>
              <a:t> stroke </a:t>
            </a:r>
            <a:r>
              <a:rPr lang="en-ID" sz="1800" dirty="0" err="1">
                <a:solidFill>
                  <a:schemeClr val="bg1"/>
                </a:solidFill>
              </a:rPr>
              <a:t>putih</a:t>
            </a:r>
            <a:r>
              <a:rPr lang="en-ID" sz="1800" dirty="0">
                <a:solidFill>
                  <a:schemeClr val="bg1"/>
                </a:solidFill>
              </a:rPr>
              <a:t> dan fill </a:t>
            </a:r>
            <a:r>
              <a:rPr lang="en-ID" sz="1800" dirty="0" err="1">
                <a:solidFill>
                  <a:schemeClr val="bg1"/>
                </a:solidFill>
              </a:rPr>
              <a:t>nonaktif</a:t>
            </a:r>
            <a:r>
              <a:rPr lang="en-ID" sz="1800" dirty="0">
                <a:solidFill>
                  <a:schemeClr val="bg1"/>
                </a:solidFill>
              </a:rPr>
              <a:t>, dan </a:t>
            </a:r>
            <a:r>
              <a:rPr lang="en-ID" sz="1800" dirty="0" err="1">
                <a:solidFill>
                  <a:schemeClr val="bg1"/>
                </a:solidFill>
              </a:rPr>
              <a:t>lakukan</a:t>
            </a:r>
            <a:r>
              <a:rPr lang="en-ID" sz="1800" dirty="0">
                <a:solidFill>
                  <a:schemeClr val="bg1"/>
                </a:solidFill>
              </a:rPr>
              <a:t> </a:t>
            </a:r>
            <a:r>
              <a:rPr lang="en-ID" sz="1800" dirty="0" err="1">
                <a:solidFill>
                  <a:schemeClr val="bg1"/>
                </a:solidFill>
              </a:rPr>
              <a:t>untuk</a:t>
            </a:r>
            <a:r>
              <a:rPr lang="en-ID" sz="1800" dirty="0">
                <a:solidFill>
                  <a:schemeClr val="bg1"/>
                </a:solidFill>
              </a:rPr>
              <a:t> </a:t>
            </a:r>
            <a:r>
              <a:rPr lang="en-ID" sz="1800" dirty="0" err="1">
                <a:solidFill>
                  <a:schemeClr val="bg1"/>
                </a:solidFill>
              </a:rPr>
              <a:t>setiap</a:t>
            </a:r>
            <a:r>
              <a:rPr lang="en-ID" sz="1800" dirty="0">
                <a:solidFill>
                  <a:schemeClr val="bg1"/>
                </a:solidFill>
              </a:rPr>
              <a:t> area </a:t>
            </a:r>
            <a:r>
              <a:rPr lang="en-ID" sz="1800" dirty="0" err="1">
                <a:solidFill>
                  <a:schemeClr val="bg1"/>
                </a:solidFill>
              </a:rPr>
              <a:t>kilauan</a:t>
            </a:r>
            <a:r>
              <a:rPr lang="en-ID" sz="1800" dirty="0">
                <a:solidFill>
                  <a:schemeClr val="bg1"/>
                </a:solidFill>
              </a:rPr>
              <a:t> </a:t>
            </a:r>
            <a:r>
              <a:rPr lang="en-ID" sz="1800" dirty="0" err="1">
                <a:solidFill>
                  <a:schemeClr val="bg1"/>
                </a:solidFill>
              </a:rPr>
              <a:t>rambut</a:t>
            </a:r>
            <a:r>
              <a:rPr lang="en-ID" sz="1800" dirty="0">
                <a:solidFill>
                  <a:schemeClr val="bg1"/>
                </a:solidFill>
              </a:rPr>
              <a:t>. Jika </a:t>
            </a:r>
            <a:r>
              <a:rPr lang="en-ID" sz="1800" dirty="0" err="1">
                <a:solidFill>
                  <a:schemeClr val="bg1"/>
                </a:solidFill>
              </a:rPr>
              <a:t>kilauan</a:t>
            </a:r>
            <a:r>
              <a:rPr lang="en-ID" sz="1800" dirty="0">
                <a:solidFill>
                  <a:schemeClr val="bg1"/>
                </a:solidFill>
              </a:rPr>
              <a:t> </a:t>
            </a:r>
            <a:r>
              <a:rPr lang="en-ID" sz="1800" dirty="0" err="1">
                <a:solidFill>
                  <a:schemeClr val="bg1"/>
                </a:solidFill>
              </a:rPr>
              <a:t>rambut</a:t>
            </a:r>
            <a:r>
              <a:rPr lang="en-ID" sz="1800" dirty="0">
                <a:solidFill>
                  <a:schemeClr val="bg1"/>
                </a:solidFill>
              </a:rPr>
              <a:t> </a:t>
            </a:r>
            <a:r>
              <a:rPr lang="en-ID" sz="1800" dirty="0" err="1">
                <a:solidFill>
                  <a:schemeClr val="bg1"/>
                </a:solidFill>
              </a:rPr>
              <a:t>jumlahnya</a:t>
            </a:r>
            <a:r>
              <a:rPr lang="en-ID" sz="1800" dirty="0">
                <a:solidFill>
                  <a:schemeClr val="bg1"/>
                </a:solidFill>
              </a:rPr>
              <a:t> </a:t>
            </a:r>
            <a:r>
              <a:rPr lang="en-ID" sz="1800" dirty="0" err="1">
                <a:solidFill>
                  <a:schemeClr val="bg1"/>
                </a:solidFill>
              </a:rPr>
              <a:t>banyak</a:t>
            </a:r>
            <a:r>
              <a:rPr lang="en-ID" sz="1800" dirty="0">
                <a:solidFill>
                  <a:schemeClr val="bg1"/>
                </a:solidFill>
              </a:rPr>
              <a:t>, </a:t>
            </a:r>
            <a:r>
              <a:rPr lang="en-ID" sz="1800" dirty="0" err="1">
                <a:solidFill>
                  <a:schemeClr val="bg1"/>
                </a:solidFill>
              </a:rPr>
              <a:t>ya</a:t>
            </a:r>
            <a:r>
              <a:rPr lang="en-ID" sz="1800" dirty="0">
                <a:solidFill>
                  <a:schemeClr val="bg1"/>
                </a:solidFill>
              </a:rPr>
              <a:t> Anda </a:t>
            </a:r>
            <a:r>
              <a:rPr lang="en-ID" sz="1800" dirty="0" err="1">
                <a:solidFill>
                  <a:schemeClr val="bg1"/>
                </a:solidFill>
              </a:rPr>
              <a:t>musti</a:t>
            </a:r>
            <a:r>
              <a:rPr lang="en-ID" sz="1800" dirty="0">
                <a:solidFill>
                  <a:schemeClr val="bg1"/>
                </a:solidFill>
              </a:rPr>
              <a:t> </a:t>
            </a:r>
            <a:r>
              <a:rPr lang="en-ID" sz="1800" dirty="0" err="1">
                <a:solidFill>
                  <a:schemeClr val="bg1"/>
                </a:solidFill>
              </a:rPr>
              <a:t>melakukannya</a:t>
            </a:r>
            <a:r>
              <a:rPr lang="en-ID" sz="1800" dirty="0">
                <a:solidFill>
                  <a:schemeClr val="bg1"/>
                </a:solidFill>
              </a:rPr>
              <a:t> </a:t>
            </a:r>
            <a:r>
              <a:rPr lang="en-ID" sz="1800" dirty="0" err="1">
                <a:solidFill>
                  <a:schemeClr val="bg1"/>
                </a:solidFill>
              </a:rPr>
              <a:t>terus</a:t>
            </a:r>
            <a:r>
              <a:rPr lang="en-ID" sz="1800" dirty="0">
                <a:solidFill>
                  <a:schemeClr val="bg1"/>
                </a:solidFill>
              </a:rPr>
              <a:t> dan </a:t>
            </a:r>
            <a:r>
              <a:rPr lang="en-ID" sz="1800" dirty="0" err="1">
                <a:solidFill>
                  <a:schemeClr val="bg1"/>
                </a:solidFill>
              </a:rPr>
              <a:t>terus</a:t>
            </a:r>
            <a:r>
              <a:rPr lang="en-ID" sz="1800" dirty="0">
                <a:solidFill>
                  <a:schemeClr val="bg1"/>
                </a:solidFill>
              </a:rPr>
              <a:t> </a:t>
            </a:r>
            <a:r>
              <a:rPr lang="en-ID" sz="1800" dirty="0" err="1">
                <a:solidFill>
                  <a:schemeClr val="bg1"/>
                </a:solidFill>
              </a:rPr>
              <a:t>hingga</a:t>
            </a:r>
            <a:r>
              <a:rPr lang="en-ID" sz="1800" dirty="0">
                <a:solidFill>
                  <a:schemeClr val="bg1"/>
                </a:solidFill>
              </a:rPr>
              <a:t> </a:t>
            </a:r>
            <a:r>
              <a:rPr lang="en-ID" sz="1800" dirty="0" err="1">
                <a:solidFill>
                  <a:schemeClr val="bg1"/>
                </a:solidFill>
              </a:rPr>
              <a:t>semuanya</a:t>
            </a:r>
            <a:r>
              <a:rPr lang="en-ID" sz="1800" dirty="0">
                <a:solidFill>
                  <a:schemeClr val="bg1"/>
                </a:solidFill>
              </a:rPr>
              <a:t> </a:t>
            </a:r>
            <a:r>
              <a:rPr lang="en-ID" sz="1800" dirty="0" err="1">
                <a:solidFill>
                  <a:schemeClr val="bg1"/>
                </a:solidFill>
              </a:rPr>
              <a:t>berhasil</a:t>
            </a:r>
            <a:r>
              <a:rPr lang="en-ID" sz="1800" dirty="0">
                <a:solidFill>
                  <a:schemeClr val="bg1"/>
                </a:solidFill>
              </a:rPr>
              <a:t> di-trace.</a:t>
            </a:r>
          </a:p>
          <a:p>
            <a:endParaRPr lang="en-US" sz="1800" dirty="0">
              <a:solidFill>
                <a:schemeClr val="bg1"/>
              </a:solidFill>
            </a:endParaRPr>
          </a:p>
        </p:txBody>
      </p:sp>
      <p:sp>
        <p:nvSpPr>
          <p:cNvPr id="4" name="Rectangle 2">
            <a:extLst>
              <a:ext uri="{FF2B5EF4-FFF2-40B4-BE49-F238E27FC236}">
                <a16:creationId xmlns:a16="http://schemas.microsoft.com/office/drawing/2014/main" id="{DAC6E916-54A5-1546-A03B-91FB7E531B69}"/>
              </a:ext>
            </a:extLst>
          </p:cNvPr>
          <p:cNvSpPr>
            <a:spLocks noChangeArrowheads="1"/>
          </p:cNvSpPr>
          <p:nvPr/>
        </p:nvSpPr>
        <p:spPr bwMode="auto">
          <a:xfrm>
            <a:off x="663388" y="2402540"/>
            <a:ext cx="138080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8433" name="Picture 8" descr="Gambar 15.21. Hasil tracing area kilauan rambu">
            <a:extLst>
              <a:ext uri="{FF2B5EF4-FFF2-40B4-BE49-F238E27FC236}">
                <a16:creationId xmlns:a16="http://schemas.microsoft.com/office/drawing/2014/main" id="{8D51EBDB-ED5D-AF42-8076-E428B5075DB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3388" y="2402540"/>
            <a:ext cx="6472518" cy="430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65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97D431-D9EE-2F46-AAE0-A48BD8A0238C}"/>
              </a:ext>
            </a:extLst>
          </p:cNvPr>
          <p:cNvSpPr>
            <a:spLocks noGrp="1"/>
          </p:cNvSpPr>
          <p:nvPr>
            <p:ph type="subTitle" idx="1"/>
          </p:nvPr>
        </p:nvSpPr>
        <p:spPr>
          <a:xfrm>
            <a:off x="663387" y="1237129"/>
            <a:ext cx="10650071" cy="2008095"/>
          </a:xfrm>
        </p:spPr>
        <p:txBody>
          <a:bodyPr/>
          <a:lstStyle/>
          <a:p>
            <a:pPr algn="l"/>
            <a:r>
              <a:rPr lang="en-ID" dirty="0" err="1">
                <a:solidFill>
                  <a:schemeClr val="bg1"/>
                </a:solidFill>
              </a:rPr>
              <a:t>Jangan</a:t>
            </a:r>
            <a:r>
              <a:rPr lang="en-ID" dirty="0">
                <a:solidFill>
                  <a:schemeClr val="bg1"/>
                </a:solidFill>
              </a:rPr>
              <a:t> </a:t>
            </a:r>
            <a:r>
              <a:rPr lang="en-ID" dirty="0" err="1">
                <a:solidFill>
                  <a:schemeClr val="bg1"/>
                </a:solidFill>
              </a:rPr>
              <a:t>lupa</a:t>
            </a:r>
            <a:r>
              <a:rPr lang="en-ID" dirty="0">
                <a:solidFill>
                  <a:schemeClr val="bg1"/>
                </a:solidFill>
              </a:rPr>
              <a:t> </a:t>
            </a:r>
            <a:r>
              <a:rPr lang="en-ID" dirty="0" err="1">
                <a:solidFill>
                  <a:schemeClr val="bg1"/>
                </a:solidFill>
              </a:rPr>
              <a:t>untuk</a:t>
            </a:r>
            <a:r>
              <a:rPr lang="en-ID" dirty="0">
                <a:solidFill>
                  <a:schemeClr val="bg1"/>
                </a:solidFill>
              </a:rPr>
              <a:t> </a:t>
            </a:r>
            <a:r>
              <a:rPr lang="en-ID" dirty="0" err="1">
                <a:solidFill>
                  <a:schemeClr val="bg1"/>
                </a:solidFill>
              </a:rPr>
              <a:t>menggabungkan</a:t>
            </a:r>
            <a:r>
              <a:rPr lang="en-ID" dirty="0">
                <a:solidFill>
                  <a:schemeClr val="bg1"/>
                </a:solidFill>
              </a:rPr>
              <a:t> </a:t>
            </a:r>
            <a:r>
              <a:rPr lang="en-ID" dirty="0" err="1">
                <a:solidFill>
                  <a:schemeClr val="bg1"/>
                </a:solidFill>
              </a:rPr>
              <a:t>semua</a:t>
            </a:r>
            <a:r>
              <a:rPr lang="en-ID" dirty="0">
                <a:solidFill>
                  <a:schemeClr val="bg1"/>
                </a:solidFill>
              </a:rPr>
              <a:t> </a:t>
            </a:r>
            <a:r>
              <a:rPr lang="en-ID" dirty="0" err="1">
                <a:solidFill>
                  <a:schemeClr val="bg1"/>
                </a:solidFill>
              </a:rPr>
              <a:t>obyek</a:t>
            </a:r>
            <a:r>
              <a:rPr lang="en-ID" dirty="0">
                <a:solidFill>
                  <a:schemeClr val="bg1"/>
                </a:solidFill>
              </a:rPr>
              <a:t> </a:t>
            </a:r>
            <a:r>
              <a:rPr lang="en-ID" dirty="0" err="1">
                <a:solidFill>
                  <a:schemeClr val="bg1"/>
                </a:solidFill>
              </a:rPr>
              <a:t>kilauan</a:t>
            </a:r>
            <a:r>
              <a:rPr lang="en-ID" dirty="0">
                <a:solidFill>
                  <a:schemeClr val="bg1"/>
                </a:solidFill>
              </a:rPr>
              <a:t> </a:t>
            </a:r>
            <a:r>
              <a:rPr lang="en-ID" dirty="0" err="1">
                <a:solidFill>
                  <a:schemeClr val="bg1"/>
                </a:solidFill>
              </a:rPr>
              <a:t>rambut</a:t>
            </a:r>
            <a:r>
              <a:rPr lang="en-ID" dirty="0">
                <a:solidFill>
                  <a:schemeClr val="bg1"/>
                </a:solidFill>
              </a:rPr>
              <a:t> </a:t>
            </a:r>
            <a:r>
              <a:rPr lang="en-ID" dirty="0" err="1">
                <a:solidFill>
                  <a:schemeClr val="bg1"/>
                </a:solidFill>
              </a:rPr>
              <a:t>menjadi</a:t>
            </a:r>
            <a:r>
              <a:rPr lang="en-ID" dirty="0">
                <a:solidFill>
                  <a:schemeClr val="bg1"/>
                </a:solidFill>
              </a:rPr>
              <a:t> </a:t>
            </a:r>
            <a:r>
              <a:rPr lang="en-ID" dirty="0" err="1">
                <a:solidFill>
                  <a:schemeClr val="bg1"/>
                </a:solidFill>
              </a:rPr>
              <a:t>satu</a:t>
            </a:r>
            <a:r>
              <a:rPr lang="en-ID" dirty="0">
                <a:solidFill>
                  <a:schemeClr val="bg1"/>
                </a:solidFill>
              </a:rPr>
              <a:t> </a:t>
            </a:r>
            <a:r>
              <a:rPr lang="en-ID" dirty="0" err="1">
                <a:solidFill>
                  <a:schemeClr val="bg1"/>
                </a:solidFill>
              </a:rPr>
              <a:t>grup</a:t>
            </a:r>
            <a:r>
              <a:rPr lang="en-ID" dirty="0">
                <a:solidFill>
                  <a:schemeClr val="bg1"/>
                </a:solidFill>
              </a:rPr>
              <a:t> </a:t>
            </a:r>
            <a:r>
              <a:rPr lang="en-ID" dirty="0" err="1">
                <a:solidFill>
                  <a:schemeClr val="bg1"/>
                </a:solidFill>
              </a:rPr>
              <a:t>dengan</a:t>
            </a:r>
            <a:r>
              <a:rPr lang="en-ID" dirty="0">
                <a:solidFill>
                  <a:schemeClr val="bg1"/>
                </a:solidFill>
              </a:rPr>
              <a:t> </a:t>
            </a:r>
            <a:r>
              <a:rPr lang="en-ID" dirty="0" err="1">
                <a:solidFill>
                  <a:schemeClr val="bg1"/>
                </a:solidFill>
              </a:rPr>
              <a:t>memilih</a:t>
            </a:r>
            <a:r>
              <a:rPr lang="en-ID" dirty="0">
                <a:solidFill>
                  <a:schemeClr val="bg1"/>
                </a:solidFill>
              </a:rPr>
              <a:t> menu Object &gt; Group </a:t>
            </a:r>
            <a:r>
              <a:rPr lang="en-ID" dirty="0" err="1">
                <a:solidFill>
                  <a:schemeClr val="bg1"/>
                </a:solidFill>
              </a:rPr>
              <a:t>atau</a:t>
            </a:r>
            <a:r>
              <a:rPr lang="en-ID" dirty="0">
                <a:solidFill>
                  <a:schemeClr val="bg1"/>
                </a:solidFill>
              </a:rPr>
              <a:t> </a:t>
            </a:r>
            <a:r>
              <a:rPr lang="en-ID" dirty="0" err="1">
                <a:solidFill>
                  <a:schemeClr val="bg1"/>
                </a:solidFill>
              </a:rPr>
              <a:t>tekan</a:t>
            </a:r>
            <a:r>
              <a:rPr lang="en-ID" dirty="0">
                <a:solidFill>
                  <a:schemeClr val="bg1"/>
                </a:solidFill>
              </a:rPr>
              <a:t> </a:t>
            </a:r>
            <a:r>
              <a:rPr lang="en-ID" dirty="0" err="1">
                <a:solidFill>
                  <a:schemeClr val="bg1"/>
                </a:solidFill>
              </a:rPr>
              <a:t>tombol</a:t>
            </a:r>
            <a:r>
              <a:rPr lang="en-ID" dirty="0">
                <a:solidFill>
                  <a:schemeClr val="bg1"/>
                </a:solidFill>
              </a:rPr>
              <a:t> Ctrl + G pada keyboard.</a:t>
            </a:r>
          </a:p>
          <a:p>
            <a:pPr algn="l"/>
            <a:r>
              <a:rPr lang="en-ID" dirty="0" err="1">
                <a:solidFill>
                  <a:schemeClr val="bg1"/>
                </a:solidFill>
              </a:rPr>
              <a:t>Berikutnya</a:t>
            </a:r>
            <a:r>
              <a:rPr lang="en-ID" dirty="0">
                <a:solidFill>
                  <a:schemeClr val="bg1"/>
                </a:solidFill>
              </a:rPr>
              <a:t>, </a:t>
            </a:r>
            <a:r>
              <a:rPr lang="en-ID" dirty="0" err="1">
                <a:solidFill>
                  <a:schemeClr val="bg1"/>
                </a:solidFill>
              </a:rPr>
              <a:t>lakukan</a:t>
            </a:r>
            <a:r>
              <a:rPr lang="en-ID" dirty="0">
                <a:solidFill>
                  <a:schemeClr val="bg1"/>
                </a:solidFill>
              </a:rPr>
              <a:t> tracing </a:t>
            </a:r>
            <a:r>
              <a:rPr lang="en-ID" dirty="0" err="1">
                <a:solidFill>
                  <a:schemeClr val="bg1"/>
                </a:solidFill>
              </a:rPr>
              <a:t>untuk</a:t>
            </a:r>
            <a:r>
              <a:rPr lang="en-ID" dirty="0">
                <a:solidFill>
                  <a:schemeClr val="bg1"/>
                </a:solidFill>
              </a:rPr>
              <a:t> area </a:t>
            </a:r>
            <a:r>
              <a:rPr lang="en-ID" dirty="0" err="1">
                <a:solidFill>
                  <a:schemeClr val="bg1"/>
                </a:solidFill>
              </a:rPr>
              <a:t>hitam</a:t>
            </a:r>
            <a:r>
              <a:rPr lang="en-ID" dirty="0">
                <a:solidFill>
                  <a:schemeClr val="bg1"/>
                </a:solidFill>
              </a:rPr>
              <a:t> </a:t>
            </a:r>
            <a:r>
              <a:rPr lang="en-ID" dirty="0" err="1">
                <a:solidFill>
                  <a:schemeClr val="bg1"/>
                </a:solidFill>
              </a:rPr>
              <a:t>rambut</a:t>
            </a:r>
            <a:r>
              <a:rPr lang="en-ID" dirty="0">
                <a:solidFill>
                  <a:schemeClr val="bg1"/>
                </a:solidFill>
              </a:rPr>
              <a:t>. Nah, </a:t>
            </a:r>
            <a:r>
              <a:rPr lang="en-ID" dirty="0" err="1">
                <a:solidFill>
                  <a:schemeClr val="bg1"/>
                </a:solidFill>
              </a:rPr>
              <a:t>untuk</a:t>
            </a:r>
            <a:r>
              <a:rPr lang="en-ID" dirty="0">
                <a:solidFill>
                  <a:schemeClr val="bg1"/>
                </a:solidFill>
              </a:rPr>
              <a:t> </a:t>
            </a:r>
            <a:r>
              <a:rPr lang="en-ID" dirty="0" err="1">
                <a:solidFill>
                  <a:schemeClr val="bg1"/>
                </a:solidFill>
              </a:rPr>
              <a:t>bagian</a:t>
            </a:r>
            <a:r>
              <a:rPr lang="en-ID" dirty="0">
                <a:solidFill>
                  <a:schemeClr val="bg1"/>
                </a:solidFill>
              </a:rPr>
              <a:t> </a:t>
            </a:r>
            <a:r>
              <a:rPr lang="en-ID" dirty="0" err="1">
                <a:solidFill>
                  <a:schemeClr val="bg1"/>
                </a:solidFill>
              </a:rPr>
              <a:t>ini</a:t>
            </a:r>
            <a:r>
              <a:rPr lang="en-ID" dirty="0">
                <a:solidFill>
                  <a:schemeClr val="bg1"/>
                </a:solidFill>
              </a:rPr>
              <a:t>, Anda juga </a:t>
            </a:r>
            <a:r>
              <a:rPr lang="en-ID" dirty="0" err="1">
                <a:solidFill>
                  <a:schemeClr val="bg1"/>
                </a:solidFill>
              </a:rPr>
              <a:t>musti</a:t>
            </a:r>
            <a:r>
              <a:rPr lang="en-ID" dirty="0">
                <a:solidFill>
                  <a:schemeClr val="bg1"/>
                </a:solidFill>
              </a:rPr>
              <a:t> </a:t>
            </a:r>
            <a:r>
              <a:rPr lang="en-ID" dirty="0" err="1">
                <a:solidFill>
                  <a:schemeClr val="bg1"/>
                </a:solidFill>
              </a:rPr>
              <a:t>ekstra</a:t>
            </a:r>
            <a:r>
              <a:rPr lang="en-ID" dirty="0">
                <a:solidFill>
                  <a:schemeClr val="bg1"/>
                </a:solidFill>
              </a:rPr>
              <a:t> </a:t>
            </a:r>
            <a:r>
              <a:rPr lang="en-ID" dirty="0" err="1">
                <a:solidFill>
                  <a:schemeClr val="bg1"/>
                </a:solidFill>
              </a:rPr>
              <a:t>hati-hati</a:t>
            </a:r>
            <a:r>
              <a:rPr lang="en-ID" dirty="0">
                <a:solidFill>
                  <a:schemeClr val="bg1"/>
                </a:solidFill>
              </a:rPr>
              <a:t>, </a:t>
            </a:r>
            <a:r>
              <a:rPr lang="en-ID" dirty="0" err="1">
                <a:solidFill>
                  <a:schemeClr val="bg1"/>
                </a:solidFill>
              </a:rPr>
              <a:t>karena</a:t>
            </a:r>
            <a:r>
              <a:rPr lang="en-ID" dirty="0">
                <a:solidFill>
                  <a:schemeClr val="bg1"/>
                </a:solidFill>
              </a:rPr>
              <a:t> </a:t>
            </a:r>
            <a:r>
              <a:rPr lang="en-ID" dirty="0" err="1">
                <a:solidFill>
                  <a:schemeClr val="bg1"/>
                </a:solidFill>
              </a:rPr>
              <a:t>selain</a:t>
            </a:r>
            <a:r>
              <a:rPr lang="en-ID" dirty="0">
                <a:solidFill>
                  <a:schemeClr val="bg1"/>
                </a:solidFill>
              </a:rPr>
              <a:t> </a:t>
            </a:r>
            <a:r>
              <a:rPr lang="en-ID" dirty="0" err="1">
                <a:solidFill>
                  <a:schemeClr val="bg1"/>
                </a:solidFill>
              </a:rPr>
              <a:t>rambut</a:t>
            </a:r>
            <a:r>
              <a:rPr lang="en-ID" dirty="0">
                <a:solidFill>
                  <a:schemeClr val="bg1"/>
                </a:solidFill>
              </a:rPr>
              <a:t> </a:t>
            </a:r>
            <a:r>
              <a:rPr lang="en-ID" dirty="0" err="1">
                <a:solidFill>
                  <a:schemeClr val="bg1"/>
                </a:solidFill>
              </a:rPr>
              <a:t>itu</a:t>
            </a:r>
            <a:r>
              <a:rPr lang="en-ID" dirty="0">
                <a:solidFill>
                  <a:schemeClr val="bg1"/>
                </a:solidFill>
              </a:rPr>
              <a:t> </a:t>
            </a:r>
            <a:r>
              <a:rPr lang="en-ID" dirty="0" err="1">
                <a:solidFill>
                  <a:schemeClr val="bg1"/>
                </a:solidFill>
              </a:rPr>
              <a:t>mempunyai</a:t>
            </a:r>
            <a:r>
              <a:rPr lang="en-ID" dirty="0">
                <a:solidFill>
                  <a:schemeClr val="bg1"/>
                </a:solidFill>
              </a:rPr>
              <a:t> </a:t>
            </a:r>
            <a:r>
              <a:rPr lang="en-ID" dirty="0" err="1">
                <a:solidFill>
                  <a:schemeClr val="bg1"/>
                </a:solidFill>
              </a:rPr>
              <a:t>karakteristik</a:t>
            </a:r>
            <a:r>
              <a:rPr lang="en-ID" dirty="0">
                <a:solidFill>
                  <a:schemeClr val="bg1"/>
                </a:solidFill>
              </a:rPr>
              <a:t> </a:t>
            </a:r>
            <a:r>
              <a:rPr lang="en-ID" dirty="0" err="1">
                <a:solidFill>
                  <a:schemeClr val="bg1"/>
                </a:solidFill>
              </a:rPr>
              <a:t>unik</a:t>
            </a:r>
            <a:r>
              <a:rPr lang="en-ID" dirty="0">
                <a:solidFill>
                  <a:schemeClr val="bg1"/>
                </a:solidFill>
              </a:rPr>
              <a:t>, </a:t>
            </a:r>
            <a:r>
              <a:rPr lang="en-ID" dirty="0" err="1">
                <a:solidFill>
                  <a:schemeClr val="bg1"/>
                </a:solidFill>
              </a:rPr>
              <a:t>yaitu</a:t>
            </a:r>
            <a:r>
              <a:rPr lang="en-ID" dirty="0">
                <a:solidFill>
                  <a:schemeClr val="bg1"/>
                </a:solidFill>
              </a:rPr>
              <a:t> detail </a:t>
            </a:r>
            <a:r>
              <a:rPr lang="en-ID" dirty="0" err="1">
                <a:solidFill>
                  <a:schemeClr val="bg1"/>
                </a:solidFill>
              </a:rPr>
              <a:t>helaiannya</a:t>
            </a:r>
            <a:r>
              <a:rPr lang="en-ID" dirty="0">
                <a:solidFill>
                  <a:schemeClr val="bg1"/>
                </a:solidFill>
              </a:rPr>
              <a:t> yang </a:t>
            </a:r>
            <a:r>
              <a:rPr lang="en-ID" dirty="0" err="1">
                <a:solidFill>
                  <a:schemeClr val="bg1"/>
                </a:solidFill>
              </a:rPr>
              <a:t>fleksibel</a:t>
            </a:r>
            <a:r>
              <a:rPr lang="en-ID" dirty="0">
                <a:solidFill>
                  <a:schemeClr val="bg1"/>
                </a:solidFill>
              </a:rPr>
              <a:t>, juga </a:t>
            </a:r>
            <a:r>
              <a:rPr lang="en-ID" dirty="0" err="1">
                <a:solidFill>
                  <a:schemeClr val="bg1"/>
                </a:solidFill>
              </a:rPr>
              <a:t>jumlah</a:t>
            </a:r>
            <a:r>
              <a:rPr lang="en-ID" dirty="0">
                <a:solidFill>
                  <a:schemeClr val="bg1"/>
                </a:solidFill>
              </a:rPr>
              <a:t> </a:t>
            </a:r>
            <a:r>
              <a:rPr lang="en-ID" dirty="0" err="1">
                <a:solidFill>
                  <a:schemeClr val="bg1"/>
                </a:solidFill>
              </a:rPr>
              <a:t>helai</a:t>
            </a:r>
            <a:r>
              <a:rPr lang="en-ID" dirty="0">
                <a:solidFill>
                  <a:schemeClr val="bg1"/>
                </a:solidFill>
              </a:rPr>
              <a:t> yang </a:t>
            </a:r>
            <a:r>
              <a:rPr lang="en-ID" dirty="0" err="1">
                <a:solidFill>
                  <a:schemeClr val="bg1"/>
                </a:solidFill>
              </a:rPr>
              <a:t>musti</a:t>
            </a:r>
            <a:r>
              <a:rPr lang="en-ID" dirty="0">
                <a:solidFill>
                  <a:schemeClr val="bg1"/>
                </a:solidFill>
              </a:rPr>
              <a:t> Anda trace </a:t>
            </a:r>
            <a:r>
              <a:rPr lang="en-ID" dirty="0" err="1">
                <a:solidFill>
                  <a:schemeClr val="bg1"/>
                </a:solidFill>
              </a:rPr>
              <a:t>relatif</a:t>
            </a:r>
            <a:r>
              <a:rPr lang="en-ID" dirty="0">
                <a:solidFill>
                  <a:schemeClr val="bg1"/>
                </a:solidFill>
              </a:rPr>
              <a:t> </a:t>
            </a:r>
            <a:r>
              <a:rPr lang="en-ID" dirty="0" err="1">
                <a:solidFill>
                  <a:schemeClr val="bg1"/>
                </a:solidFill>
              </a:rPr>
              <a:t>banyak</a:t>
            </a:r>
            <a:r>
              <a:rPr lang="en-ID" dirty="0">
                <a:solidFill>
                  <a:schemeClr val="bg1"/>
                </a:solidFill>
              </a:rPr>
              <a:t>.</a:t>
            </a:r>
          </a:p>
        </p:txBody>
      </p:sp>
      <p:sp>
        <p:nvSpPr>
          <p:cNvPr id="4" name="Rectangle 2">
            <a:extLst>
              <a:ext uri="{FF2B5EF4-FFF2-40B4-BE49-F238E27FC236}">
                <a16:creationId xmlns:a16="http://schemas.microsoft.com/office/drawing/2014/main" id="{E2815115-0FAB-6C4E-9A3E-BE9C6A79F0B3}"/>
              </a:ext>
            </a:extLst>
          </p:cNvPr>
          <p:cNvSpPr>
            <a:spLocks noChangeArrowheads="1"/>
          </p:cNvSpPr>
          <p:nvPr/>
        </p:nvSpPr>
        <p:spPr bwMode="auto">
          <a:xfrm>
            <a:off x="3238500" y="307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457" name="Picture 7" descr="Gambar 15.22. Trace area rambut">
            <a:extLst>
              <a:ext uri="{FF2B5EF4-FFF2-40B4-BE49-F238E27FC236}">
                <a16:creationId xmlns:a16="http://schemas.microsoft.com/office/drawing/2014/main" id="{A26F07AA-4643-814D-B8B7-A86FDB96F09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38500" y="3073400"/>
            <a:ext cx="5715000" cy="37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897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6C5513-53EF-684A-9305-4A8F783B132E}"/>
              </a:ext>
            </a:extLst>
          </p:cNvPr>
          <p:cNvSpPr>
            <a:spLocks noGrp="1"/>
          </p:cNvSpPr>
          <p:nvPr>
            <p:ph type="subTitle" idx="1"/>
          </p:nvPr>
        </p:nvSpPr>
        <p:spPr>
          <a:xfrm>
            <a:off x="400230" y="300497"/>
            <a:ext cx="8080382" cy="1239894"/>
          </a:xfrm>
        </p:spPr>
        <p:txBody>
          <a:bodyPr/>
          <a:lstStyle/>
          <a:p>
            <a:r>
              <a:rPr lang="en-ID" dirty="0" err="1"/>
              <a:t>Sekarang</a:t>
            </a:r>
            <a:r>
              <a:rPr lang="en-ID" dirty="0"/>
              <a:t> </a:t>
            </a:r>
            <a:r>
              <a:rPr lang="en-ID" dirty="0" err="1"/>
              <a:t>coba</a:t>
            </a:r>
            <a:r>
              <a:rPr lang="en-ID" dirty="0"/>
              <a:t> </a:t>
            </a:r>
            <a:r>
              <a:rPr lang="en-ID" dirty="0" err="1"/>
              <a:t>nonaktifkan</a:t>
            </a:r>
            <a:r>
              <a:rPr lang="en-ID" dirty="0"/>
              <a:t> </a:t>
            </a:r>
            <a:r>
              <a:rPr lang="en-ID" dirty="0" err="1"/>
              <a:t>tampilan</a:t>
            </a:r>
            <a:r>
              <a:rPr lang="en-ID" dirty="0"/>
              <a:t> layer image </a:t>
            </a:r>
            <a:r>
              <a:rPr lang="en-ID" dirty="0" err="1"/>
              <a:t>sehingga</a:t>
            </a:r>
            <a:r>
              <a:rPr lang="en-ID" dirty="0"/>
              <a:t> </a:t>
            </a:r>
            <a:r>
              <a:rPr lang="en-ID" dirty="0" err="1"/>
              <a:t>kita</a:t>
            </a:r>
            <a:r>
              <a:rPr lang="en-ID" dirty="0"/>
              <a:t> </a:t>
            </a:r>
            <a:r>
              <a:rPr lang="en-ID" dirty="0" err="1"/>
              <a:t>bisa</a:t>
            </a:r>
            <a:r>
              <a:rPr lang="en-ID" dirty="0"/>
              <a:t> </a:t>
            </a:r>
            <a:r>
              <a:rPr lang="en-ID" dirty="0" err="1"/>
              <a:t>melihat</a:t>
            </a:r>
            <a:r>
              <a:rPr lang="en-ID" dirty="0"/>
              <a:t> </a:t>
            </a:r>
            <a:r>
              <a:rPr lang="en-ID" dirty="0" err="1"/>
              <a:t>sejauh</a:t>
            </a:r>
            <a:r>
              <a:rPr lang="en-ID" dirty="0"/>
              <a:t> </a:t>
            </a:r>
            <a:r>
              <a:rPr lang="en-ID" dirty="0" err="1"/>
              <a:t>apa</a:t>
            </a:r>
            <a:r>
              <a:rPr lang="en-ID" dirty="0"/>
              <a:t> </a:t>
            </a:r>
            <a:r>
              <a:rPr lang="en-ID" dirty="0" err="1"/>
              <a:t>perkembangan</a:t>
            </a:r>
            <a:r>
              <a:rPr lang="en-ID" dirty="0"/>
              <a:t> tracing yang </a:t>
            </a:r>
            <a:r>
              <a:rPr lang="en-ID" dirty="0" err="1"/>
              <a:t>sudah</a:t>
            </a:r>
            <a:r>
              <a:rPr lang="en-ID" dirty="0"/>
              <a:t> </a:t>
            </a:r>
            <a:r>
              <a:rPr lang="en-ID" dirty="0" err="1"/>
              <a:t>dilakukan</a:t>
            </a:r>
            <a:endParaRPr lang="en-US" dirty="0"/>
          </a:p>
        </p:txBody>
      </p:sp>
      <p:sp>
        <p:nvSpPr>
          <p:cNvPr id="4" name="Rectangle 2">
            <a:extLst>
              <a:ext uri="{FF2B5EF4-FFF2-40B4-BE49-F238E27FC236}">
                <a16:creationId xmlns:a16="http://schemas.microsoft.com/office/drawing/2014/main" id="{11268A9E-624B-3442-AF3A-2ABC858C29B2}"/>
              </a:ext>
            </a:extLst>
          </p:cNvPr>
          <p:cNvSpPr>
            <a:spLocks noChangeArrowheads="1"/>
          </p:cNvSpPr>
          <p:nvPr/>
        </p:nvSpPr>
        <p:spPr bwMode="auto">
          <a:xfrm>
            <a:off x="400230" y="11295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81" name="Picture 6" descr="Gambar 15.23. Hasil sementara tracing image">
            <a:extLst>
              <a:ext uri="{FF2B5EF4-FFF2-40B4-BE49-F238E27FC236}">
                <a16:creationId xmlns:a16="http://schemas.microsoft.com/office/drawing/2014/main" id="{86A5BBA5-47A3-3542-896D-74B6E33DF04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0230" y="1129553"/>
            <a:ext cx="57150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7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73C36-B5D6-9F44-813E-5038CC78467A}"/>
              </a:ext>
            </a:extLst>
          </p:cNvPr>
          <p:cNvSpPr/>
          <p:nvPr/>
        </p:nvSpPr>
        <p:spPr>
          <a:xfrm>
            <a:off x="448235" y="313782"/>
            <a:ext cx="10685930" cy="646331"/>
          </a:xfrm>
          <a:prstGeom prst="rect">
            <a:avLst/>
          </a:prstGeom>
        </p:spPr>
        <p:txBody>
          <a:bodyPr wrap="square">
            <a:spAutoFit/>
          </a:bodyPr>
          <a:lstStyle/>
          <a:p>
            <a:r>
              <a:rPr lang="en-ID" dirty="0" err="1">
                <a:solidFill>
                  <a:srgbClr val="4C4C4C"/>
                </a:solidFill>
                <a:latin typeface="inherit"/>
                <a:ea typeface="Times New Roman" panose="02020603050405020304" pitchFamily="18" charset="0"/>
                <a:cs typeface="Arial" panose="020B0604020202020204" pitchFamily="34" charset="0"/>
              </a:rPr>
              <a:t>Berikutnya</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kita</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akan</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melakukan</a:t>
            </a:r>
            <a:r>
              <a:rPr lang="en-ID" dirty="0">
                <a:solidFill>
                  <a:srgbClr val="4C4C4C"/>
                </a:solidFill>
                <a:latin typeface="inherit"/>
                <a:ea typeface="Times New Roman" panose="02020603050405020304" pitchFamily="18" charset="0"/>
                <a:cs typeface="Arial" panose="020B0604020202020204" pitchFamily="34" charset="0"/>
              </a:rPr>
              <a:t> tracing area </a:t>
            </a:r>
            <a:r>
              <a:rPr lang="en-ID" dirty="0" err="1">
                <a:solidFill>
                  <a:srgbClr val="4C4C4C"/>
                </a:solidFill>
                <a:latin typeface="inherit"/>
                <a:ea typeface="Times New Roman" panose="02020603050405020304" pitchFamily="18" charset="0"/>
                <a:cs typeface="Arial" panose="020B0604020202020204" pitchFamily="34" charset="0"/>
              </a:rPr>
              <a:t>bayangan</a:t>
            </a:r>
            <a:r>
              <a:rPr lang="en-ID" dirty="0">
                <a:solidFill>
                  <a:srgbClr val="4C4C4C"/>
                </a:solidFill>
                <a:latin typeface="inherit"/>
                <a:ea typeface="Times New Roman" panose="02020603050405020304" pitchFamily="18" charset="0"/>
                <a:cs typeface="Arial" panose="020B0604020202020204" pitchFamily="34" charset="0"/>
              </a:rPr>
              <a:t> yang </a:t>
            </a:r>
            <a:r>
              <a:rPr lang="en-ID" dirty="0" err="1">
                <a:solidFill>
                  <a:srgbClr val="4C4C4C"/>
                </a:solidFill>
                <a:latin typeface="inherit"/>
                <a:ea typeface="Times New Roman" panose="02020603050405020304" pitchFamily="18" charset="0"/>
                <a:cs typeface="Arial" panose="020B0604020202020204" pitchFamily="34" charset="0"/>
              </a:rPr>
              <a:t>membentuk</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kerutan</a:t>
            </a:r>
            <a:r>
              <a:rPr lang="en-ID" dirty="0">
                <a:solidFill>
                  <a:srgbClr val="4C4C4C"/>
                </a:solidFill>
                <a:latin typeface="inherit"/>
                <a:ea typeface="Times New Roman" panose="02020603050405020304" pitchFamily="18" charset="0"/>
                <a:cs typeface="Arial" panose="020B0604020202020204" pitchFamily="34" charset="0"/>
              </a:rPr>
              <a:t> pada </a:t>
            </a:r>
            <a:r>
              <a:rPr lang="en-ID" dirty="0" err="1">
                <a:solidFill>
                  <a:srgbClr val="4C4C4C"/>
                </a:solidFill>
                <a:latin typeface="inherit"/>
                <a:ea typeface="Times New Roman" panose="02020603050405020304" pitchFamily="18" charset="0"/>
                <a:cs typeface="Arial" panose="020B0604020202020204" pitchFamily="34" charset="0"/>
              </a:rPr>
              <a:t>wajah</a:t>
            </a:r>
            <a:r>
              <a:rPr lang="en-ID" dirty="0">
                <a:solidFill>
                  <a:srgbClr val="4C4C4C"/>
                </a:solidFill>
                <a:latin typeface="inherit"/>
                <a:ea typeface="Times New Roman" panose="02020603050405020304" pitchFamily="18" charset="0"/>
                <a:cs typeface="Arial" panose="020B0604020202020204" pitchFamily="34" charset="0"/>
              </a:rPr>
              <a:t> dan area lain, </a:t>
            </a:r>
            <a:r>
              <a:rPr lang="en-ID" dirty="0" err="1">
                <a:solidFill>
                  <a:srgbClr val="4C4C4C"/>
                </a:solidFill>
                <a:latin typeface="inherit"/>
                <a:ea typeface="Times New Roman" panose="02020603050405020304" pitchFamily="18" charset="0"/>
                <a:cs typeface="Arial" panose="020B0604020202020204" pitchFamily="34" charset="0"/>
              </a:rPr>
              <a:t>sebelum</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kita</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nantinya</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mengaplikasikan</a:t>
            </a:r>
            <a:r>
              <a:rPr lang="en-ID" dirty="0">
                <a:solidFill>
                  <a:srgbClr val="4C4C4C"/>
                </a:solidFill>
                <a:latin typeface="inherit"/>
                <a:ea typeface="Times New Roman" panose="02020603050405020304" pitchFamily="18" charset="0"/>
                <a:cs typeface="Arial" panose="020B0604020202020204" pitchFamily="34" charset="0"/>
              </a:rPr>
              <a:t> tracing pada </a:t>
            </a:r>
            <a:r>
              <a:rPr lang="en-ID" dirty="0" err="1">
                <a:solidFill>
                  <a:srgbClr val="4C4C4C"/>
                </a:solidFill>
                <a:latin typeface="inherit"/>
                <a:ea typeface="Times New Roman" panose="02020603050405020304" pitchFamily="18" charset="0"/>
                <a:cs typeface="Arial" panose="020B0604020202020204" pitchFamily="34" charset="0"/>
              </a:rPr>
              <a:t>bagian</a:t>
            </a:r>
            <a:r>
              <a:rPr lang="en-ID" dirty="0">
                <a:solidFill>
                  <a:srgbClr val="4C4C4C"/>
                </a:solidFill>
                <a:latin typeface="inherit"/>
                <a:ea typeface="Times New Roman" panose="02020603050405020304" pitchFamily="18" charset="0"/>
                <a:cs typeface="Arial" panose="020B0604020202020204" pitchFamily="34" charset="0"/>
              </a:rPr>
              <a:t> </a:t>
            </a:r>
            <a:r>
              <a:rPr lang="en-ID" dirty="0" err="1">
                <a:solidFill>
                  <a:srgbClr val="4C4C4C"/>
                </a:solidFill>
                <a:latin typeface="inherit"/>
                <a:ea typeface="Times New Roman" panose="02020603050405020304" pitchFamily="18" charset="0"/>
                <a:cs typeface="Arial" panose="020B0604020202020204" pitchFamily="34" charset="0"/>
              </a:rPr>
              <a:t>kulit</a:t>
            </a:r>
            <a:r>
              <a:rPr lang="en-ID" dirty="0"/>
              <a:t> </a:t>
            </a:r>
            <a:endParaRPr lang="en-US" dirty="0"/>
          </a:p>
        </p:txBody>
      </p:sp>
      <p:sp>
        <p:nvSpPr>
          <p:cNvPr id="3" name="Rectangle 2">
            <a:extLst>
              <a:ext uri="{FF2B5EF4-FFF2-40B4-BE49-F238E27FC236}">
                <a16:creationId xmlns:a16="http://schemas.microsoft.com/office/drawing/2014/main" id="{B789F553-A1F5-5744-A3DC-B807E286BF38}"/>
              </a:ext>
            </a:extLst>
          </p:cNvPr>
          <p:cNvSpPr>
            <a:spLocks noChangeArrowheads="1"/>
          </p:cNvSpPr>
          <p:nvPr/>
        </p:nvSpPr>
        <p:spPr bwMode="auto">
          <a:xfrm>
            <a:off x="2832847" y="12991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505" name="Picture 5" descr="Gambar 15.24. hasil tracing bayangan kerut wajah">
            <a:extLst>
              <a:ext uri="{FF2B5EF4-FFF2-40B4-BE49-F238E27FC236}">
                <a16:creationId xmlns:a16="http://schemas.microsoft.com/office/drawing/2014/main" id="{8CD2C96A-5613-D74A-BC63-8C881CF06DE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32847" y="1299118"/>
            <a:ext cx="5715000" cy="524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519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AF8F1E-83B1-DC44-9946-16842D92E1B1}"/>
              </a:ext>
            </a:extLst>
          </p:cNvPr>
          <p:cNvSpPr/>
          <p:nvPr/>
        </p:nvSpPr>
        <p:spPr>
          <a:xfrm>
            <a:off x="448234" y="533872"/>
            <a:ext cx="10901083" cy="1200329"/>
          </a:xfrm>
          <a:prstGeom prst="rect">
            <a:avLst/>
          </a:prstGeom>
        </p:spPr>
        <p:txBody>
          <a:bodyPr wrap="square">
            <a:spAutoFit/>
          </a:bodyPr>
          <a:lstStyle/>
          <a:p>
            <a:pPr fontAlgn="base">
              <a:spcAft>
                <a:spcPts val="1285"/>
              </a:spcAft>
            </a:pP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Setelah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itu</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trace area baju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sehingga</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memudahkan</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Anda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nantinya</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dalam</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membuat</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obyek</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kulit</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Ikuti</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kontur</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baju yang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ada</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ubah</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warna</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isinya</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menjadi</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hitam</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dan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posisikan</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pada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urutan</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 paling </a:t>
            </a:r>
            <a:r>
              <a:rPr lang="en-ID" sz="2400" dirty="0" err="1">
                <a:solidFill>
                  <a:srgbClr val="4C4C4C"/>
                </a:solidFill>
                <a:latin typeface="Arial" panose="020B0604020202020204" pitchFamily="34" charset="0"/>
                <a:ea typeface="Times New Roman" panose="02020603050405020304" pitchFamily="18" charset="0"/>
                <a:cs typeface="Times New Roman" panose="02020603050405020304" pitchFamily="18" charset="0"/>
              </a:rPr>
              <a:t>bawah</a:t>
            </a:r>
            <a:r>
              <a:rPr lang="en-ID" sz="2400" dirty="0">
                <a:solidFill>
                  <a:srgbClr val="4C4C4C"/>
                </a:solidFill>
                <a:latin typeface="Arial" panose="020B0604020202020204" pitchFamily="34" charset="0"/>
                <a:ea typeface="Times New Roman" panose="02020603050405020304" pitchFamily="18" charset="0"/>
                <a:cs typeface="Times New Roman" panose="02020603050405020304" pitchFamily="18" charset="0"/>
              </a:rPr>
              <a:t>.</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142D708-7C79-B84C-B592-A904316EA47F}"/>
              </a:ext>
            </a:extLst>
          </p:cNvPr>
          <p:cNvSpPr>
            <a:spLocks noChangeArrowheads="1"/>
          </p:cNvSpPr>
          <p:nvPr/>
        </p:nvSpPr>
        <p:spPr bwMode="auto">
          <a:xfrm>
            <a:off x="1810870" y="31872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529" name="Picture 4" descr="Gambar 15.25. Buat tracing obyek baju">
            <a:extLst>
              <a:ext uri="{FF2B5EF4-FFF2-40B4-BE49-F238E27FC236}">
                <a16:creationId xmlns:a16="http://schemas.microsoft.com/office/drawing/2014/main" id="{D8C32C58-CA1B-F84A-BFDB-2B1B06103E8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10869" y="2277038"/>
            <a:ext cx="7373241" cy="404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70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5314FE-E5C5-2641-9B85-C38EEB6BE94F}"/>
              </a:ext>
            </a:extLst>
          </p:cNvPr>
          <p:cNvSpPr/>
          <p:nvPr/>
        </p:nvSpPr>
        <p:spPr>
          <a:xfrm>
            <a:off x="717177" y="685364"/>
            <a:ext cx="10829364" cy="400110"/>
          </a:xfrm>
          <a:prstGeom prst="rect">
            <a:avLst/>
          </a:prstGeom>
        </p:spPr>
        <p:txBody>
          <a:bodyPr wrap="square">
            <a:spAutoFit/>
          </a:bodyPr>
          <a:lstStyle/>
          <a:p>
            <a:r>
              <a:rPr lang="en-ID" sz="2000" dirty="0" err="1">
                <a:latin typeface="inherit"/>
                <a:ea typeface="Times New Roman" panose="02020603050405020304" pitchFamily="18" charset="0"/>
                <a:cs typeface="Arial" panose="020B0604020202020204" pitchFamily="34" charset="0"/>
              </a:rPr>
              <a:t>Sekarang</a:t>
            </a:r>
            <a:r>
              <a:rPr lang="en-ID" sz="2000" dirty="0">
                <a:latin typeface="inherit"/>
                <a:ea typeface="Times New Roman" panose="02020603050405020304" pitchFamily="18" charset="0"/>
                <a:cs typeface="Arial" panose="020B0604020202020204" pitchFamily="34" charset="0"/>
              </a:rPr>
              <a:t>, buat </a:t>
            </a:r>
            <a:r>
              <a:rPr lang="en-ID" sz="2000" dirty="0" err="1">
                <a:latin typeface="inherit"/>
                <a:ea typeface="Times New Roman" panose="02020603050405020304" pitchFamily="18" charset="0"/>
                <a:cs typeface="Arial" panose="020B0604020202020204" pitchFamily="34" charset="0"/>
              </a:rPr>
              <a:t>obyek</a:t>
            </a:r>
            <a:r>
              <a:rPr lang="en-ID" sz="2000" dirty="0">
                <a:latin typeface="inherit"/>
                <a:ea typeface="Times New Roman" panose="02020603050405020304" pitchFamily="18" charset="0"/>
                <a:cs typeface="Arial" panose="020B0604020202020204" pitchFamily="34" charset="0"/>
              </a:rPr>
              <a:t> </a:t>
            </a:r>
            <a:r>
              <a:rPr lang="en-ID" sz="2000" dirty="0" err="1">
                <a:latin typeface="inherit"/>
                <a:ea typeface="Times New Roman" panose="02020603050405020304" pitchFamily="18" charset="0"/>
                <a:cs typeface="Arial" panose="020B0604020202020204" pitchFamily="34" charset="0"/>
              </a:rPr>
              <a:t>kulit</a:t>
            </a:r>
            <a:r>
              <a:rPr lang="en-ID" sz="2000" dirty="0">
                <a:latin typeface="inherit"/>
                <a:ea typeface="Times New Roman" panose="02020603050405020304" pitchFamily="18" charset="0"/>
                <a:cs typeface="Arial" panose="020B0604020202020204" pitchFamily="34" charset="0"/>
              </a:rPr>
              <a:t> yang </a:t>
            </a:r>
            <a:r>
              <a:rPr lang="en-ID" sz="2000" dirty="0" err="1">
                <a:latin typeface="inherit"/>
                <a:ea typeface="Times New Roman" panose="02020603050405020304" pitchFamily="18" charset="0"/>
                <a:cs typeface="Arial" panose="020B0604020202020204" pitchFamily="34" charset="0"/>
              </a:rPr>
              <a:t>warnanya</a:t>
            </a:r>
            <a:r>
              <a:rPr lang="en-ID" sz="2000" dirty="0">
                <a:latin typeface="inherit"/>
                <a:ea typeface="Times New Roman" panose="02020603050405020304" pitchFamily="18" charset="0"/>
                <a:cs typeface="Arial" panose="020B0604020202020204" pitchFamily="34" charset="0"/>
              </a:rPr>
              <a:t> </a:t>
            </a:r>
            <a:r>
              <a:rPr lang="en-ID" sz="2000" dirty="0" err="1">
                <a:latin typeface="inherit"/>
                <a:ea typeface="Times New Roman" panose="02020603050405020304" pitchFamily="18" charset="0"/>
                <a:cs typeface="Arial" panose="020B0604020202020204" pitchFamily="34" charset="0"/>
              </a:rPr>
              <a:t>lebih</a:t>
            </a:r>
            <a:r>
              <a:rPr lang="en-ID" sz="2000" dirty="0">
                <a:latin typeface="inherit"/>
                <a:ea typeface="Times New Roman" panose="02020603050405020304" pitchFamily="18" charset="0"/>
                <a:cs typeface="Arial" panose="020B0604020202020204" pitchFamily="34" charset="0"/>
              </a:rPr>
              <a:t> </a:t>
            </a:r>
            <a:r>
              <a:rPr lang="en-ID" sz="2000" dirty="0" err="1">
                <a:latin typeface="inherit"/>
                <a:ea typeface="Times New Roman" panose="02020603050405020304" pitchFamily="18" charset="0"/>
                <a:cs typeface="Arial" panose="020B0604020202020204" pitchFamily="34" charset="0"/>
              </a:rPr>
              <a:t>gelap</a:t>
            </a:r>
            <a:r>
              <a:rPr lang="en-ID" sz="2000" dirty="0">
                <a:latin typeface="inherit"/>
                <a:ea typeface="Times New Roman" panose="02020603050405020304" pitchFamily="18" charset="0"/>
                <a:cs typeface="Arial" panose="020B0604020202020204" pitchFamily="34" charset="0"/>
              </a:rPr>
              <a:t>. </a:t>
            </a:r>
            <a:r>
              <a:rPr lang="en-ID" sz="2000" dirty="0" err="1">
                <a:latin typeface="inherit"/>
                <a:ea typeface="Times New Roman" panose="02020603050405020304" pitchFamily="18" charset="0"/>
                <a:cs typeface="Arial" panose="020B0604020202020204" pitchFamily="34" charset="0"/>
              </a:rPr>
              <a:t>Ikuti</a:t>
            </a:r>
            <a:r>
              <a:rPr lang="en-ID" sz="2000" dirty="0">
                <a:latin typeface="inherit"/>
                <a:ea typeface="Times New Roman" panose="02020603050405020304" pitchFamily="18" charset="0"/>
                <a:cs typeface="Arial" panose="020B0604020202020204" pitchFamily="34" charset="0"/>
              </a:rPr>
              <a:t> </a:t>
            </a:r>
            <a:r>
              <a:rPr lang="en-ID" sz="2000" dirty="0" err="1">
                <a:latin typeface="inherit"/>
                <a:ea typeface="Times New Roman" panose="02020603050405020304" pitchFamily="18" charset="0"/>
                <a:cs typeface="Arial" panose="020B0604020202020204" pitchFamily="34" charset="0"/>
              </a:rPr>
              <a:t>kontur</a:t>
            </a:r>
            <a:r>
              <a:rPr lang="en-ID" sz="2000" dirty="0">
                <a:latin typeface="inherit"/>
                <a:ea typeface="Times New Roman" panose="02020603050405020304" pitchFamily="18" charset="0"/>
                <a:cs typeface="Arial" panose="020B0604020202020204" pitchFamily="34" charset="0"/>
              </a:rPr>
              <a:t> </a:t>
            </a:r>
            <a:r>
              <a:rPr lang="en-ID" sz="2000" dirty="0" err="1">
                <a:latin typeface="inherit"/>
                <a:ea typeface="Times New Roman" panose="02020603050405020304" pitchFamily="18" charset="0"/>
                <a:cs typeface="Arial" panose="020B0604020202020204" pitchFamily="34" charset="0"/>
              </a:rPr>
              <a:t>kulit</a:t>
            </a:r>
            <a:r>
              <a:rPr lang="en-ID" sz="2000" dirty="0">
                <a:latin typeface="inherit"/>
                <a:ea typeface="Times New Roman" panose="02020603050405020304" pitchFamily="18" charset="0"/>
                <a:cs typeface="Arial" panose="020B0604020202020204" pitchFamily="34" charset="0"/>
              </a:rPr>
              <a:t> </a:t>
            </a:r>
            <a:r>
              <a:rPr lang="en-ID" sz="2000" dirty="0" err="1">
                <a:latin typeface="inherit"/>
                <a:ea typeface="Times New Roman" panose="02020603050405020304" pitchFamily="18" charset="0"/>
                <a:cs typeface="Arial" panose="020B0604020202020204" pitchFamily="34" charset="0"/>
              </a:rPr>
              <a:t>tersebut</a:t>
            </a:r>
            <a:r>
              <a:rPr lang="en-ID" sz="2000" dirty="0">
                <a:latin typeface="inherit"/>
                <a:ea typeface="Times New Roman" panose="02020603050405020304" pitchFamily="18" charset="0"/>
                <a:cs typeface="Arial" panose="020B0604020202020204" pitchFamily="34" charset="0"/>
              </a:rPr>
              <a:t>,</a:t>
            </a:r>
            <a:r>
              <a:rPr lang="en-ID" sz="2000" dirty="0"/>
              <a:t> </a:t>
            </a:r>
            <a:endParaRPr lang="en-US" sz="2000" dirty="0"/>
          </a:p>
        </p:txBody>
      </p:sp>
      <p:sp>
        <p:nvSpPr>
          <p:cNvPr id="4" name="Rectangle 4">
            <a:extLst>
              <a:ext uri="{FF2B5EF4-FFF2-40B4-BE49-F238E27FC236}">
                <a16:creationId xmlns:a16="http://schemas.microsoft.com/office/drawing/2014/main" id="{570A3F90-8147-C14C-99C8-9B63FCB761DD}"/>
              </a:ext>
            </a:extLst>
          </p:cNvPr>
          <p:cNvSpPr>
            <a:spLocks noChangeArrowheads="1"/>
          </p:cNvSpPr>
          <p:nvPr/>
        </p:nvSpPr>
        <p:spPr bwMode="auto">
          <a:xfrm>
            <a:off x="2653553" y="13805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555" name="Picture 3" descr="Gambar 15.26. Trace area gelap kulit">
            <a:extLst>
              <a:ext uri="{FF2B5EF4-FFF2-40B4-BE49-F238E27FC236}">
                <a16:creationId xmlns:a16="http://schemas.microsoft.com/office/drawing/2014/main" id="{FBE72F96-1EB6-C943-B9B8-01BA70B1A5F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53553" y="1380564"/>
            <a:ext cx="5715000" cy="523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244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C87AA1-A199-0342-85E2-A5BC7B8379D4}"/>
              </a:ext>
            </a:extLst>
          </p:cNvPr>
          <p:cNvSpPr/>
          <p:nvPr/>
        </p:nvSpPr>
        <p:spPr>
          <a:xfrm>
            <a:off x="591670" y="364449"/>
            <a:ext cx="11295529" cy="1015663"/>
          </a:xfrm>
          <a:prstGeom prst="rect">
            <a:avLst/>
          </a:prstGeom>
        </p:spPr>
        <p:txBody>
          <a:bodyPr wrap="square">
            <a:spAutoFit/>
          </a:bodyPr>
          <a:lstStyle/>
          <a:p>
            <a:pPr fontAlgn="base">
              <a:spcAft>
                <a:spcPts val="1285"/>
              </a:spcAft>
            </a:pPr>
            <a:r>
              <a:rPr lang="en-ID" sz="2000" dirty="0" err="1">
                <a:latin typeface="Arial" panose="020B0604020202020204" pitchFamily="34" charset="0"/>
                <a:ea typeface="Times New Roman" panose="02020603050405020304" pitchFamily="18" charset="0"/>
                <a:cs typeface="Times New Roman" panose="02020603050405020304" pitchFamily="18" charset="0"/>
              </a:rPr>
              <a:t>Lanjutkan</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dengan</a:t>
            </a:r>
            <a:r>
              <a:rPr lang="en-ID" sz="2000" dirty="0">
                <a:latin typeface="Arial" panose="020B0604020202020204" pitchFamily="34" charset="0"/>
                <a:ea typeface="Times New Roman" panose="02020603050405020304" pitchFamily="18" charset="0"/>
                <a:cs typeface="Times New Roman" panose="02020603050405020304" pitchFamily="18" charset="0"/>
              </a:rPr>
              <a:t> trace area </a:t>
            </a:r>
            <a:r>
              <a:rPr lang="en-ID" sz="2000" dirty="0" err="1">
                <a:latin typeface="Arial" panose="020B0604020202020204" pitchFamily="34" charset="0"/>
                <a:ea typeface="Times New Roman" panose="02020603050405020304" pitchFamily="18" charset="0"/>
                <a:cs typeface="Times New Roman" panose="02020603050405020304" pitchFamily="18" charset="0"/>
              </a:rPr>
              <a:t>kulit</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sisanya</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Sebenarnya</a:t>
            </a:r>
            <a:r>
              <a:rPr lang="en-ID" sz="2000" dirty="0">
                <a:latin typeface="Arial" panose="020B0604020202020204" pitchFamily="34" charset="0"/>
                <a:ea typeface="Times New Roman" panose="02020603050405020304" pitchFamily="18" charset="0"/>
                <a:cs typeface="Times New Roman" panose="02020603050405020304" pitchFamily="18" charset="0"/>
              </a:rPr>
              <a:t>, Anda </a:t>
            </a:r>
            <a:r>
              <a:rPr lang="en-ID" sz="2000" dirty="0" err="1">
                <a:latin typeface="Arial" panose="020B0604020202020204" pitchFamily="34" charset="0"/>
                <a:ea typeface="Times New Roman" panose="02020603050405020304" pitchFamily="18" charset="0"/>
                <a:cs typeface="Times New Roman" panose="02020603050405020304" pitchFamily="18" charset="0"/>
              </a:rPr>
              <a:t>bebas</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untuk</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membuat</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berapa</a:t>
            </a:r>
            <a:r>
              <a:rPr lang="en-ID" sz="2000" dirty="0">
                <a:latin typeface="Arial" panose="020B0604020202020204" pitchFamily="34" charset="0"/>
                <a:ea typeface="Times New Roman" panose="02020603050405020304" pitchFamily="18" charset="0"/>
                <a:cs typeface="Times New Roman" panose="02020603050405020304" pitchFamily="18" charset="0"/>
              </a:rPr>
              <a:t> lapis </a:t>
            </a:r>
            <a:r>
              <a:rPr lang="en-ID" sz="2000" dirty="0" err="1">
                <a:latin typeface="Arial" panose="020B0604020202020204" pitchFamily="34" charset="0"/>
                <a:ea typeface="Times New Roman" panose="02020603050405020304" pitchFamily="18" charset="0"/>
                <a:cs typeface="Times New Roman" panose="02020603050405020304" pitchFamily="18" charset="0"/>
              </a:rPr>
              <a:t>kulit</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semakin</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banyak</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berarti</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semakin</a:t>
            </a:r>
            <a:r>
              <a:rPr lang="en-ID" sz="2000" dirty="0">
                <a:latin typeface="Arial" panose="020B0604020202020204" pitchFamily="34" charset="0"/>
                <a:ea typeface="Times New Roman" panose="02020603050405020304" pitchFamily="18" charset="0"/>
                <a:cs typeface="Times New Roman" panose="02020603050405020304" pitchFamily="18" charset="0"/>
              </a:rPr>
              <a:t> smooth (</a:t>
            </a:r>
            <a:r>
              <a:rPr lang="en-ID" sz="2000" dirty="0" err="1">
                <a:latin typeface="Arial" panose="020B0604020202020204" pitchFamily="34" charset="0"/>
                <a:ea typeface="Times New Roman" panose="02020603050405020304" pitchFamily="18" charset="0"/>
                <a:cs typeface="Times New Roman" panose="02020603050405020304" pitchFamily="18" charset="0"/>
              </a:rPr>
              <a:t>halus</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jadinya</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tekstur</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kulit</a:t>
            </a:r>
            <a:r>
              <a:rPr lang="en-ID" sz="2000" dirty="0">
                <a:latin typeface="Arial" panose="020B0604020202020204" pitchFamily="34" charset="0"/>
                <a:ea typeface="Times New Roman" panose="02020603050405020304" pitchFamily="18" charset="0"/>
                <a:cs typeface="Times New Roman" panose="02020603050405020304" pitchFamily="18" charset="0"/>
              </a:rPr>
              <a:t> yang </a:t>
            </a:r>
            <a:r>
              <a:rPr lang="en-ID" sz="2000" dirty="0" err="1">
                <a:latin typeface="Arial" panose="020B0604020202020204" pitchFamily="34" charset="0"/>
                <a:ea typeface="Times New Roman" panose="02020603050405020304" pitchFamily="18" charset="0"/>
                <a:cs typeface="Times New Roman" panose="02020603050405020304" pitchFamily="18" charset="0"/>
              </a:rPr>
              <a:t>didapatkan</a:t>
            </a:r>
            <a:r>
              <a:rPr lang="en-ID" sz="2000" dirty="0">
                <a:latin typeface="Arial" panose="020B0604020202020204" pitchFamily="34" charset="0"/>
                <a:ea typeface="Times New Roman" panose="02020603050405020304" pitchFamily="18" charset="0"/>
                <a:cs typeface="Times New Roman" panose="02020603050405020304" pitchFamily="18" charset="0"/>
              </a:rPr>
              <a:t>. Jika Anda </a:t>
            </a:r>
            <a:r>
              <a:rPr lang="en-ID" sz="2000" dirty="0" err="1">
                <a:latin typeface="Arial" panose="020B0604020202020204" pitchFamily="34" charset="0"/>
                <a:ea typeface="Times New Roman" panose="02020603050405020304" pitchFamily="18" charset="0"/>
                <a:cs typeface="Times New Roman" panose="02020603050405020304" pitchFamily="18" charset="0"/>
              </a:rPr>
              <a:t>lihat</a:t>
            </a:r>
            <a:r>
              <a:rPr lang="en-ID" sz="2000" dirty="0">
                <a:latin typeface="Arial" panose="020B0604020202020204" pitchFamily="34" charset="0"/>
                <a:ea typeface="Times New Roman" panose="02020603050405020304" pitchFamily="18" charset="0"/>
                <a:cs typeface="Times New Roman" panose="02020603050405020304" pitchFamily="18" charset="0"/>
              </a:rPr>
              <a:t>, pada </a:t>
            </a:r>
            <a:r>
              <a:rPr lang="en-ID" sz="2000" dirty="0" err="1">
                <a:latin typeface="Arial" panose="020B0604020202020204" pitchFamily="34" charset="0"/>
                <a:ea typeface="Times New Roman" panose="02020603050405020304" pitchFamily="18" charset="0"/>
                <a:cs typeface="Times New Roman" panose="02020603050405020304" pitchFamily="18" charset="0"/>
              </a:rPr>
              <a:t>contoh</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ini</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penulis</a:t>
            </a:r>
            <a:r>
              <a:rPr lang="en-ID" sz="2000" dirty="0">
                <a:latin typeface="Arial" panose="020B0604020202020204" pitchFamily="34" charset="0"/>
                <a:ea typeface="Times New Roman" panose="02020603050405020304" pitchFamily="18" charset="0"/>
                <a:cs typeface="Times New Roman" panose="02020603050405020304" pitchFamily="18" charset="0"/>
              </a:rPr>
              <a:t> </a:t>
            </a:r>
            <a:r>
              <a:rPr lang="en-ID" sz="2000" dirty="0" err="1">
                <a:latin typeface="Arial" panose="020B0604020202020204" pitchFamily="34" charset="0"/>
                <a:ea typeface="Times New Roman" panose="02020603050405020304" pitchFamily="18" charset="0"/>
                <a:cs typeface="Times New Roman" panose="02020603050405020304" pitchFamily="18" charset="0"/>
              </a:rPr>
              <a:t>menggunakan</a:t>
            </a:r>
            <a:r>
              <a:rPr lang="en-ID" sz="2000" dirty="0">
                <a:latin typeface="Arial" panose="020B0604020202020204" pitchFamily="34" charset="0"/>
                <a:ea typeface="Times New Roman" panose="02020603050405020304" pitchFamily="18" charset="0"/>
                <a:cs typeface="Times New Roman" panose="02020603050405020304" pitchFamily="18" charset="0"/>
              </a:rPr>
              <a:t> 2 lapis </a:t>
            </a:r>
            <a:r>
              <a:rPr lang="en-ID" sz="2000" dirty="0" err="1">
                <a:latin typeface="Arial" panose="020B0604020202020204" pitchFamily="34" charset="0"/>
                <a:ea typeface="Times New Roman" panose="02020603050405020304" pitchFamily="18" charset="0"/>
                <a:cs typeface="Times New Roman" panose="02020603050405020304" pitchFamily="18" charset="0"/>
              </a:rPr>
              <a:t>kulit</a:t>
            </a:r>
            <a:r>
              <a:rPr lang="en-ID" sz="2000" dirty="0">
                <a:latin typeface="Arial" panose="020B0604020202020204" pitchFamily="34" charset="0"/>
                <a:ea typeface="Times New Roman" panose="02020603050405020304" pitchFamily="18" charset="0"/>
                <a:cs typeface="Times New Roman" panose="02020603050405020304" pitchFamily="18" charset="0"/>
              </a:rPr>
              <a:t> plus 3 lapis </a:t>
            </a:r>
            <a:r>
              <a:rPr lang="en-ID" sz="2000" dirty="0" err="1">
                <a:latin typeface="Arial" panose="020B0604020202020204" pitchFamily="34" charset="0"/>
                <a:ea typeface="Times New Roman" panose="02020603050405020304" pitchFamily="18" charset="0"/>
                <a:cs typeface="Times New Roman" panose="02020603050405020304" pitchFamily="18" charset="0"/>
              </a:rPr>
              <a:t>bayangan</a:t>
            </a:r>
            <a:r>
              <a:rPr lang="en-ID" sz="2000" dirty="0">
                <a:latin typeface="Arial" panose="020B0604020202020204" pitchFamily="34" charset="0"/>
                <a:ea typeface="Times New Roman" panose="02020603050405020304" pitchFamily="18" charset="0"/>
                <a:cs typeface="Times New Roman" panose="02020603050405020304" pitchFamily="18" charset="0"/>
              </a:rPr>
              <a:t> di </a:t>
            </a:r>
            <a:r>
              <a:rPr lang="en-ID" sz="2000" dirty="0" err="1">
                <a:latin typeface="Arial" panose="020B0604020202020204" pitchFamily="34" charset="0"/>
                <a:ea typeface="Times New Roman" panose="02020603050405020304" pitchFamily="18" charset="0"/>
                <a:cs typeface="Times New Roman" panose="02020603050405020304" pitchFamily="18" charset="0"/>
              </a:rPr>
              <a:t>atasnya</a:t>
            </a:r>
            <a:r>
              <a:rPr lang="en-ID" sz="2000" dirty="0">
                <a:latin typeface="Arial" panose="020B0604020202020204" pitchFamily="34" charset="0"/>
                <a:ea typeface="Times New Roman" panose="02020603050405020304" pitchFamily="18" charset="0"/>
                <a:cs typeface="Times New Roman" panose="02020603050405020304" pitchFamily="18" charset="0"/>
              </a:rPr>
              <a:t>.</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4">
            <a:extLst>
              <a:ext uri="{FF2B5EF4-FFF2-40B4-BE49-F238E27FC236}">
                <a16:creationId xmlns:a16="http://schemas.microsoft.com/office/drawing/2014/main" id="{C5BC040B-B565-4845-A2A2-547C246A38F5}"/>
              </a:ext>
            </a:extLst>
          </p:cNvPr>
          <p:cNvSpPr>
            <a:spLocks noChangeArrowheads="1"/>
          </p:cNvSpPr>
          <p:nvPr/>
        </p:nvSpPr>
        <p:spPr bwMode="auto">
          <a:xfrm>
            <a:off x="2259107" y="1628226"/>
            <a:ext cx="146877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4579" name="Picture 2" descr="Gambar 15.27. Trace area kulit">
            <a:extLst>
              <a:ext uri="{FF2B5EF4-FFF2-40B4-BE49-F238E27FC236}">
                <a16:creationId xmlns:a16="http://schemas.microsoft.com/office/drawing/2014/main" id="{345833DE-78AE-C443-AB69-A700CA8D8CC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59107" y="1628226"/>
            <a:ext cx="6884894" cy="486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540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B7E21-FBC0-5C49-9764-F3D874ED64E6}"/>
              </a:ext>
            </a:extLst>
          </p:cNvPr>
          <p:cNvSpPr/>
          <p:nvPr/>
        </p:nvSpPr>
        <p:spPr>
          <a:xfrm>
            <a:off x="519953" y="488141"/>
            <a:ext cx="9502588" cy="461665"/>
          </a:xfrm>
          <a:prstGeom prst="rect">
            <a:avLst/>
          </a:prstGeom>
        </p:spPr>
        <p:txBody>
          <a:bodyPr wrap="square">
            <a:spAutoFit/>
          </a:bodyPr>
          <a:lstStyle/>
          <a:p>
            <a:r>
              <a:rPr lang="en-ID" sz="2400" dirty="0">
                <a:solidFill>
                  <a:srgbClr val="4C4C4C"/>
                </a:solidFill>
                <a:latin typeface="Arial" panose="020B0604020202020204" pitchFamily="34" charset="0"/>
                <a:ea typeface="Times New Roman" panose="02020603050405020304" pitchFamily="18" charset="0"/>
              </a:rPr>
              <a:t>Jika </a:t>
            </a:r>
            <a:r>
              <a:rPr lang="en-ID" sz="2400" dirty="0" err="1">
                <a:solidFill>
                  <a:srgbClr val="4C4C4C"/>
                </a:solidFill>
                <a:latin typeface="Arial" panose="020B0604020202020204" pitchFamily="34" charset="0"/>
                <a:ea typeface="Times New Roman" panose="02020603050405020304" pitchFamily="18" charset="0"/>
              </a:rPr>
              <a:t>sudah</a:t>
            </a:r>
            <a:r>
              <a:rPr lang="en-ID" sz="2400" dirty="0">
                <a:solidFill>
                  <a:srgbClr val="4C4C4C"/>
                </a:solidFill>
                <a:latin typeface="Arial" panose="020B0604020202020204" pitchFamily="34" charset="0"/>
                <a:ea typeface="Times New Roman" panose="02020603050405020304" pitchFamily="18" charset="0"/>
              </a:rPr>
              <a:t>, Anda </a:t>
            </a:r>
            <a:r>
              <a:rPr lang="en-ID" sz="2400" dirty="0" err="1">
                <a:solidFill>
                  <a:srgbClr val="4C4C4C"/>
                </a:solidFill>
                <a:latin typeface="Arial" panose="020B0604020202020204" pitchFamily="34" charset="0"/>
                <a:ea typeface="Times New Roman" panose="02020603050405020304" pitchFamily="18" charset="0"/>
              </a:rPr>
              <a:t>akan</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mendapatkan</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hasil</a:t>
            </a:r>
            <a:r>
              <a:rPr lang="en-ID" sz="2400" dirty="0">
                <a:solidFill>
                  <a:srgbClr val="4C4C4C"/>
                </a:solidFill>
                <a:latin typeface="Arial" panose="020B0604020202020204" pitchFamily="34" charset="0"/>
                <a:ea typeface="Times New Roman" panose="02020603050405020304" pitchFamily="18" charset="0"/>
              </a:rPr>
              <a:t> </a:t>
            </a:r>
            <a:r>
              <a:rPr lang="en-ID" sz="2400" dirty="0" err="1">
                <a:solidFill>
                  <a:srgbClr val="4C4C4C"/>
                </a:solidFill>
                <a:latin typeface="Arial" panose="020B0604020202020204" pitchFamily="34" charset="0"/>
                <a:ea typeface="Times New Roman" panose="02020603050405020304" pitchFamily="18" charset="0"/>
              </a:rPr>
              <a:t>akhir</a:t>
            </a:r>
            <a:r>
              <a:rPr lang="en-ID" sz="2400" dirty="0">
                <a:solidFill>
                  <a:srgbClr val="4C4C4C"/>
                </a:solidFill>
                <a:latin typeface="Arial" panose="020B0604020202020204" pitchFamily="34" charset="0"/>
                <a:ea typeface="Times New Roman" panose="02020603050405020304" pitchFamily="18" charset="0"/>
              </a:rPr>
              <a:t> tracing </a:t>
            </a:r>
            <a:r>
              <a:rPr lang="en-ID" sz="2400" dirty="0" err="1">
                <a:solidFill>
                  <a:srgbClr val="4C4C4C"/>
                </a:solidFill>
                <a:latin typeface="Arial" panose="020B0604020202020204" pitchFamily="34" charset="0"/>
                <a:ea typeface="Times New Roman" panose="02020603050405020304" pitchFamily="18" charset="0"/>
              </a:rPr>
              <a:t>seperti</a:t>
            </a:r>
            <a:r>
              <a:rPr lang="en-ID" sz="2400" dirty="0">
                <a:solidFill>
                  <a:srgbClr val="4C4C4C"/>
                </a:solidFill>
                <a:latin typeface="Arial" panose="020B0604020202020204" pitchFamily="34" charset="0"/>
                <a:ea typeface="Times New Roman" panose="02020603050405020304" pitchFamily="18" charset="0"/>
              </a:rPr>
              <a:t> </a:t>
            </a:r>
            <a:endParaRPr lang="en-US" sz="2400" dirty="0"/>
          </a:p>
        </p:txBody>
      </p:sp>
      <p:sp>
        <p:nvSpPr>
          <p:cNvPr id="3" name="Rectangle 2">
            <a:extLst>
              <a:ext uri="{FF2B5EF4-FFF2-40B4-BE49-F238E27FC236}">
                <a16:creationId xmlns:a16="http://schemas.microsoft.com/office/drawing/2014/main" id="{486A5565-5BA7-C44F-8001-1F7BC2931901}"/>
              </a:ext>
            </a:extLst>
          </p:cNvPr>
          <p:cNvSpPr>
            <a:spLocks noChangeArrowheads="1"/>
          </p:cNvSpPr>
          <p:nvPr/>
        </p:nvSpPr>
        <p:spPr bwMode="auto">
          <a:xfrm>
            <a:off x="4285130" y="1203326"/>
            <a:ext cx="9506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5601" name="Picture 1" descr="Gambar 15.28. Hasil akhir portrait tracing">
            <a:extLst>
              <a:ext uri="{FF2B5EF4-FFF2-40B4-BE49-F238E27FC236}">
                <a16:creationId xmlns:a16="http://schemas.microsoft.com/office/drawing/2014/main" id="{72F8B01F-3CC4-314A-AB0E-3A4A6CE4898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85130" y="1203327"/>
            <a:ext cx="4446494" cy="565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967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89C851-2088-904B-AADB-1864481BC190}"/>
              </a:ext>
            </a:extLst>
          </p:cNvPr>
          <p:cNvSpPr txBox="1"/>
          <p:nvPr/>
        </p:nvSpPr>
        <p:spPr>
          <a:xfrm>
            <a:off x="1547304" y="1000124"/>
            <a:ext cx="9097392" cy="707886"/>
          </a:xfrm>
          <a:prstGeom prst="rect">
            <a:avLst/>
          </a:prstGeom>
          <a:noFill/>
        </p:spPr>
        <p:txBody>
          <a:bodyPr wrap="square" rtlCol="0">
            <a:spAutoFit/>
          </a:bodyPr>
          <a:lstStyle/>
          <a:p>
            <a:r>
              <a:rPr lang="en-US" sz="4000" dirty="0"/>
              <a:t>Link Video Tutorial Tracing </a:t>
            </a:r>
            <a:r>
              <a:rPr lang="en-US" sz="4000" dirty="0" err="1"/>
              <a:t>dengan</a:t>
            </a:r>
            <a:r>
              <a:rPr lang="en-US" sz="4000" dirty="0"/>
              <a:t> </a:t>
            </a:r>
            <a:r>
              <a:rPr lang="en-US" sz="4000" dirty="0" err="1"/>
              <a:t>Pentools</a:t>
            </a:r>
            <a:endParaRPr lang="en-US" sz="4000" dirty="0"/>
          </a:p>
        </p:txBody>
      </p:sp>
      <p:sp>
        <p:nvSpPr>
          <p:cNvPr id="3" name="TextBox 2">
            <a:extLst>
              <a:ext uri="{FF2B5EF4-FFF2-40B4-BE49-F238E27FC236}">
                <a16:creationId xmlns:a16="http://schemas.microsoft.com/office/drawing/2014/main" id="{2B8E5C76-8AF0-554F-88AE-118DA724F0EF}"/>
              </a:ext>
            </a:extLst>
          </p:cNvPr>
          <p:cNvSpPr txBox="1"/>
          <p:nvPr/>
        </p:nvSpPr>
        <p:spPr>
          <a:xfrm>
            <a:off x="1688543" y="2114550"/>
            <a:ext cx="8814914" cy="369332"/>
          </a:xfrm>
          <a:prstGeom prst="rect">
            <a:avLst/>
          </a:prstGeom>
          <a:noFill/>
        </p:spPr>
        <p:txBody>
          <a:bodyPr wrap="none" rtlCol="0">
            <a:spAutoFit/>
          </a:bodyPr>
          <a:lstStyle/>
          <a:p>
            <a:r>
              <a:rPr lang="en-US" dirty="0">
                <a:hlinkClick r:id="rId2"/>
              </a:rPr>
              <a:t>https://drive.google.com/drive/folders/1MbeuNlLicXH5oLCVFth4zvE_SLVfZneZ?usp=sharing</a:t>
            </a:r>
            <a:endParaRPr lang="en-US" dirty="0"/>
          </a:p>
        </p:txBody>
      </p:sp>
    </p:spTree>
    <p:extLst>
      <p:ext uri="{BB962C8B-B14F-4D97-AF65-F5344CB8AC3E}">
        <p14:creationId xmlns:p14="http://schemas.microsoft.com/office/powerpoint/2010/main" val="131442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CA699-25F0-6A45-8B92-8A11C069789A}"/>
              </a:ext>
            </a:extLst>
          </p:cNvPr>
          <p:cNvSpPr>
            <a:spLocks noGrp="1"/>
          </p:cNvSpPr>
          <p:nvPr>
            <p:ph type="body" idx="1"/>
          </p:nvPr>
        </p:nvSpPr>
        <p:spPr>
          <a:xfrm>
            <a:off x="552450" y="628650"/>
            <a:ext cx="10820400" cy="2190750"/>
          </a:xfrm>
        </p:spPr>
        <p:txBody>
          <a:bodyPr>
            <a:normAutofit/>
          </a:bodyPr>
          <a:lstStyle/>
          <a:p>
            <a:r>
              <a:rPr lang="en-ID" sz="2400" dirty="0" err="1">
                <a:solidFill>
                  <a:schemeClr val="bg1"/>
                </a:solidFill>
              </a:rPr>
              <a:t>Kunci</a:t>
            </a:r>
            <a:r>
              <a:rPr lang="en-ID" sz="2400" dirty="0">
                <a:solidFill>
                  <a:schemeClr val="bg1"/>
                </a:solidFill>
              </a:rPr>
              <a:t> layer image </a:t>
            </a:r>
            <a:r>
              <a:rPr lang="en-ID" sz="2400" dirty="0" err="1">
                <a:solidFill>
                  <a:schemeClr val="bg1"/>
                </a:solidFill>
              </a:rPr>
              <a:t>sehingga</a:t>
            </a:r>
            <a:r>
              <a:rPr lang="en-ID" sz="2400" dirty="0">
                <a:solidFill>
                  <a:schemeClr val="bg1"/>
                </a:solidFill>
              </a:rPr>
              <a:t> </a:t>
            </a:r>
            <a:r>
              <a:rPr lang="en-ID" sz="2400" dirty="0" err="1">
                <a:solidFill>
                  <a:schemeClr val="bg1"/>
                </a:solidFill>
              </a:rPr>
              <a:t>untuk</a:t>
            </a:r>
            <a:r>
              <a:rPr lang="en-ID" sz="2400" dirty="0">
                <a:solidFill>
                  <a:schemeClr val="bg1"/>
                </a:solidFill>
              </a:rPr>
              <a:t> </a:t>
            </a:r>
            <a:r>
              <a:rPr lang="en-ID" sz="2400" dirty="0" err="1">
                <a:solidFill>
                  <a:schemeClr val="bg1"/>
                </a:solidFill>
              </a:rPr>
              <a:t>menghindari</a:t>
            </a:r>
            <a:r>
              <a:rPr lang="en-ID" sz="2400" dirty="0">
                <a:solidFill>
                  <a:schemeClr val="bg1"/>
                </a:solidFill>
              </a:rPr>
              <a:t> </a:t>
            </a:r>
            <a:r>
              <a:rPr lang="en-ID" sz="2400" dirty="0" err="1">
                <a:solidFill>
                  <a:schemeClr val="bg1"/>
                </a:solidFill>
              </a:rPr>
              <a:t>pengeditan</a:t>
            </a:r>
            <a:r>
              <a:rPr lang="en-ID" sz="2400" dirty="0">
                <a:solidFill>
                  <a:schemeClr val="bg1"/>
                </a:solidFill>
              </a:rPr>
              <a:t> </a:t>
            </a:r>
            <a:r>
              <a:rPr lang="en-ID" sz="2400" dirty="0" err="1">
                <a:solidFill>
                  <a:schemeClr val="bg1"/>
                </a:solidFill>
              </a:rPr>
              <a:t>tak</a:t>
            </a:r>
            <a:r>
              <a:rPr lang="en-ID" sz="2400" dirty="0">
                <a:solidFill>
                  <a:schemeClr val="bg1"/>
                </a:solidFill>
              </a:rPr>
              <a:t> </a:t>
            </a:r>
            <a:r>
              <a:rPr lang="en-ID" sz="2400" dirty="0" err="1">
                <a:solidFill>
                  <a:schemeClr val="bg1"/>
                </a:solidFill>
              </a:rPr>
              <a:t>sengaja</a:t>
            </a:r>
            <a:r>
              <a:rPr lang="en-ID" sz="2400" dirty="0">
                <a:solidFill>
                  <a:schemeClr val="bg1"/>
                </a:solidFill>
              </a:rPr>
              <a:t>. </a:t>
            </a:r>
            <a:r>
              <a:rPr lang="en-ID" sz="2400" dirty="0" err="1">
                <a:solidFill>
                  <a:schemeClr val="bg1"/>
                </a:solidFill>
              </a:rPr>
              <a:t>Caranya</a:t>
            </a:r>
            <a:r>
              <a:rPr lang="en-ID" sz="2400" dirty="0">
                <a:solidFill>
                  <a:schemeClr val="bg1"/>
                </a:solidFill>
              </a:rPr>
              <a:t> </a:t>
            </a:r>
            <a:r>
              <a:rPr lang="en-ID" sz="2400" dirty="0" err="1">
                <a:solidFill>
                  <a:schemeClr val="bg1"/>
                </a:solidFill>
              </a:rPr>
              <a:t>dengan</a:t>
            </a:r>
            <a:r>
              <a:rPr lang="en-ID" sz="2400" dirty="0">
                <a:solidFill>
                  <a:schemeClr val="bg1"/>
                </a:solidFill>
              </a:rPr>
              <a:t> </a:t>
            </a:r>
            <a:r>
              <a:rPr lang="en-ID" sz="2400" dirty="0" err="1">
                <a:solidFill>
                  <a:schemeClr val="bg1"/>
                </a:solidFill>
              </a:rPr>
              <a:t>mengklik</a:t>
            </a:r>
            <a:r>
              <a:rPr lang="en-ID" sz="2400" dirty="0">
                <a:solidFill>
                  <a:schemeClr val="bg1"/>
                </a:solidFill>
              </a:rPr>
              <a:t> ikon </a:t>
            </a:r>
            <a:r>
              <a:rPr lang="en-ID" sz="2400" dirty="0" err="1">
                <a:solidFill>
                  <a:schemeClr val="bg1"/>
                </a:solidFill>
              </a:rPr>
              <a:t>Toogles</a:t>
            </a:r>
            <a:r>
              <a:rPr lang="en-ID" sz="2400" dirty="0">
                <a:solidFill>
                  <a:schemeClr val="bg1"/>
                </a:solidFill>
              </a:rPr>
              <a:t> Lock   yang </a:t>
            </a:r>
            <a:r>
              <a:rPr lang="en-ID" sz="2400" dirty="0" err="1">
                <a:solidFill>
                  <a:schemeClr val="bg1"/>
                </a:solidFill>
              </a:rPr>
              <a:t>terletak</a:t>
            </a:r>
            <a:r>
              <a:rPr lang="en-ID" sz="2400" dirty="0">
                <a:solidFill>
                  <a:schemeClr val="bg1"/>
                </a:solidFill>
              </a:rPr>
              <a:t> di </a:t>
            </a:r>
            <a:r>
              <a:rPr lang="en-ID" sz="2400" dirty="0" err="1">
                <a:solidFill>
                  <a:schemeClr val="bg1"/>
                </a:solidFill>
              </a:rPr>
              <a:t>samping</a:t>
            </a:r>
            <a:r>
              <a:rPr lang="en-ID" sz="2400" dirty="0">
                <a:solidFill>
                  <a:schemeClr val="bg1"/>
                </a:solidFill>
              </a:rPr>
              <a:t> </a:t>
            </a:r>
            <a:r>
              <a:rPr lang="en-ID" sz="2400" dirty="0" err="1">
                <a:solidFill>
                  <a:schemeClr val="bg1"/>
                </a:solidFill>
              </a:rPr>
              <a:t>kiri</a:t>
            </a:r>
            <a:r>
              <a:rPr lang="en-ID" sz="2400" dirty="0">
                <a:solidFill>
                  <a:schemeClr val="bg1"/>
                </a:solidFill>
              </a:rPr>
              <a:t> Layer 1 </a:t>
            </a:r>
            <a:r>
              <a:rPr lang="en-ID" sz="2400" dirty="0" err="1">
                <a:solidFill>
                  <a:schemeClr val="bg1"/>
                </a:solidFill>
              </a:rPr>
              <a:t>tempat</a:t>
            </a:r>
            <a:r>
              <a:rPr lang="en-ID" sz="2400" dirty="0">
                <a:solidFill>
                  <a:schemeClr val="bg1"/>
                </a:solidFill>
              </a:rPr>
              <a:t> image </a:t>
            </a:r>
            <a:r>
              <a:rPr lang="en-ID" sz="2400" dirty="0" err="1">
                <a:solidFill>
                  <a:schemeClr val="bg1"/>
                </a:solidFill>
              </a:rPr>
              <a:t>berada</a:t>
            </a:r>
            <a:r>
              <a:rPr lang="en-ID" sz="2400" dirty="0">
                <a:solidFill>
                  <a:schemeClr val="bg1"/>
                </a:solidFill>
              </a:rPr>
              <a:t>. </a:t>
            </a:r>
          </a:p>
          <a:p>
            <a:r>
              <a:rPr lang="en-ID" sz="2400" dirty="0" err="1">
                <a:solidFill>
                  <a:schemeClr val="bg1"/>
                </a:solidFill>
              </a:rPr>
              <a:t>Kemudian</a:t>
            </a:r>
            <a:r>
              <a:rPr lang="en-ID" sz="2400" dirty="0">
                <a:solidFill>
                  <a:schemeClr val="bg1"/>
                </a:solidFill>
              </a:rPr>
              <a:t>, buat layer bar di </a:t>
            </a:r>
            <a:r>
              <a:rPr lang="en-ID" sz="2400" dirty="0" err="1">
                <a:solidFill>
                  <a:schemeClr val="bg1"/>
                </a:solidFill>
              </a:rPr>
              <a:t>atas</a:t>
            </a:r>
            <a:r>
              <a:rPr lang="en-ID" sz="2400" dirty="0">
                <a:solidFill>
                  <a:schemeClr val="bg1"/>
                </a:solidFill>
              </a:rPr>
              <a:t> Layer 1 </a:t>
            </a:r>
            <a:r>
              <a:rPr lang="en-ID" sz="2400" dirty="0" err="1">
                <a:solidFill>
                  <a:schemeClr val="bg1"/>
                </a:solidFill>
              </a:rPr>
              <a:t>dengan</a:t>
            </a:r>
            <a:r>
              <a:rPr lang="en-ID" sz="2400" dirty="0">
                <a:solidFill>
                  <a:schemeClr val="bg1"/>
                </a:solidFill>
              </a:rPr>
              <a:t> </a:t>
            </a:r>
            <a:r>
              <a:rPr lang="en-ID" sz="2400" dirty="0" err="1">
                <a:solidFill>
                  <a:schemeClr val="bg1"/>
                </a:solidFill>
              </a:rPr>
              <a:t>jalan</a:t>
            </a:r>
            <a:r>
              <a:rPr lang="en-ID" sz="2400" dirty="0">
                <a:solidFill>
                  <a:schemeClr val="bg1"/>
                </a:solidFill>
              </a:rPr>
              <a:t> </a:t>
            </a:r>
            <a:r>
              <a:rPr lang="en-ID" sz="2400" dirty="0" err="1">
                <a:solidFill>
                  <a:schemeClr val="bg1"/>
                </a:solidFill>
              </a:rPr>
              <a:t>klik</a:t>
            </a:r>
            <a:r>
              <a:rPr lang="en-ID" sz="2400" dirty="0">
                <a:solidFill>
                  <a:schemeClr val="bg1"/>
                </a:solidFill>
              </a:rPr>
              <a:t> ikon Create New Layer   pada </a:t>
            </a:r>
            <a:r>
              <a:rPr lang="en-ID" sz="2400" dirty="0" err="1">
                <a:solidFill>
                  <a:schemeClr val="bg1"/>
                </a:solidFill>
              </a:rPr>
              <a:t>bagian</a:t>
            </a:r>
            <a:r>
              <a:rPr lang="en-ID" sz="2400" dirty="0">
                <a:solidFill>
                  <a:schemeClr val="bg1"/>
                </a:solidFill>
              </a:rPr>
              <a:t> </a:t>
            </a:r>
            <a:r>
              <a:rPr lang="en-ID" sz="2400" dirty="0" err="1">
                <a:solidFill>
                  <a:schemeClr val="bg1"/>
                </a:solidFill>
              </a:rPr>
              <a:t>bawah</a:t>
            </a:r>
            <a:r>
              <a:rPr lang="en-ID" sz="2400" dirty="0">
                <a:solidFill>
                  <a:schemeClr val="bg1"/>
                </a:solidFill>
              </a:rPr>
              <a:t> Palette Layers </a:t>
            </a:r>
            <a:endParaRPr lang="en-US" sz="2400" dirty="0">
              <a:solidFill>
                <a:schemeClr val="bg1"/>
              </a:solidFill>
            </a:endParaRPr>
          </a:p>
        </p:txBody>
      </p:sp>
      <p:sp>
        <p:nvSpPr>
          <p:cNvPr id="5" name="Rectangle 4">
            <a:extLst>
              <a:ext uri="{FF2B5EF4-FFF2-40B4-BE49-F238E27FC236}">
                <a16:creationId xmlns:a16="http://schemas.microsoft.com/office/drawing/2014/main" id="{6B065C12-3813-B646-8D9C-748CD032E70C}"/>
              </a:ext>
            </a:extLst>
          </p:cNvPr>
          <p:cNvSpPr>
            <a:spLocks noChangeArrowheads="1"/>
          </p:cNvSpPr>
          <p:nvPr/>
        </p:nvSpPr>
        <p:spPr bwMode="auto">
          <a:xfrm>
            <a:off x="552449" y="2838452"/>
            <a:ext cx="132686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1" name="Picture 25" descr="Gambar 15.4. Kunci layer image dan buat layer baru">
            <a:extLst>
              <a:ext uri="{FF2B5EF4-FFF2-40B4-BE49-F238E27FC236}">
                <a16:creationId xmlns:a16="http://schemas.microsoft.com/office/drawing/2014/main" id="{8870FAA8-8D81-0A4E-B06A-E533E88AA58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52450" y="2838451"/>
            <a:ext cx="5791200" cy="339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68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5EBD24F-0A0E-D24C-8C8D-02E007831B9A}"/>
              </a:ext>
            </a:extLst>
          </p:cNvPr>
          <p:cNvSpPr>
            <a:spLocks noChangeArrowheads="1"/>
          </p:cNvSpPr>
          <p:nvPr/>
        </p:nvSpPr>
        <p:spPr bwMode="auto">
          <a:xfrm>
            <a:off x="457200" y="323850"/>
            <a:ext cx="136956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24" descr="Gambar 15.5. Mulai trace bagian paling atas mata">
            <a:extLst>
              <a:ext uri="{FF2B5EF4-FFF2-40B4-BE49-F238E27FC236}">
                <a16:creationId xmlns:a16="http://schemas.microsoft.com/office/drawing/2014/main" id="{ADD4B589-DC82-684A-AD3C-473E5B07BBA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3318" y="2971800"/>
            <a:ext cx="6419850" cy="3886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2AA1E2A-ECCE-DB4C-9209-FCCCB06EF100}"/>
              </a:ext>
            </a:extLst>
          </p:cNvPr>
          <p:cNvSpPr/>
          <p:nvPr/>
        </p:nvSpPr>
        <p:spPr>
          <a:xfrm>
            <a:off x="699247" y="284628"/>
            <a:ext cx="11492753" cy="1200329"/>
          </a:xfrm>
          <a:prstGeom prst="rect">
            <a:avLst/>
          </a:prstGeom>
        </p:spPr>
        <p:txBody>
          <a:bodyPr wrap="square">
            <a:spAutoFit/>
          </a:bodyPr>
          <a:lstStyle/>
          <a:p>
            <a:pPr marL="342900" lvl="0" indent="-342900" fontAlgn="base">
              <a:buSzPts val="1000"/>
              <a:buFont typeface="Wingdings" pitchFamily="2" charset="2"/>
              <a:buChar char=""/>
              <a:tabLst>
                <a:tab pos="457200" algn="l"/>
              </a:tabLst>
            </a:pPr>
            <a:r>
              <a:rPr lang="en-ID" sz="2400" dirty="0" err="1">
                <a:solidFill>
                  <a:schemeClr val="bg1"/>
                </a:solidFill>
                <a:latin typeface="inherit"/>
                <a:ea typeface="Times New Roman" panose="02020603050405020304" pitchFamily="18" charset="0"/>
                <a:cs typeface="Arial" panose="020B0604020202020204" pitchFamily="34" charset="0"/>
              </a:rPr>
              <a:t>Perbesar</a:t>
            </a:r>
            <a:r>
              <a:rPr lang="en-ID" sz="2400" dirty="0">
                <a:solidFill>
                  <a:schemeClr val="bg1"/>
                </a:solidFill>
                <a:latin typeface="inherit"/>
                <a:ea typeface="Times New Roman" panose="02020603050405020304" pitchFamily="18" charset="0"/>
                <a:cs typeface="Arial" panose="020B0604020202020204" pitchFamily="34" charset="0"/>
              </a:rPr>
              <a:t> </a:t>
            </a:r>
            <a:r>
              <a:rPr lang="en-ID" sz="2400" dirty="0" err="1">
                <a:solidFill>
                  <a:schemeClr val="bg1"/>
                </a:solidFill>
                <a:latin typeface="inherit"/>
                <a:ea typeface="Times New Roman" panose="02020603050405020304" pitchFamily="18" charset="0"/>
                <a:cs typeface="Arial" panose="020B0604020202020204" pitchFamily="34" charset="0"/>
              </a:rPr>
              <a:t>tampilan</a:t>
            </a:r>
            <a:r>
              <a:rPr lang="en-ID" sz="2400" dirty="0">
                <a:solidFill>
                  <a:schemeClr val="bg1"/>
                </a:solidFill>
                <a:latin typeface="inherit"/>
                <a:ea typeface="Times New Roman" panose="02020603050405020304" pitchFamily="18" charset="0"/>
                <a:cs typeface="Arial" panose="020B0604020202020204" pitchFamily="34" charset="0"/>
              </a:rPr>
              <a:t> image </a:t>
            </a:r>
            <a:r>
              <a:rPr lang="en-ID" sz="2400" dirty="0" err="1">
                <a:solidFill>
                  <a:schemeClr val="bg1"/>
                </a:solidFill>
                <a:latin typeface="inherit"/>
                <a:ea typeface="Times New Roman" panose="02020603050405020304" pitchFamily="18" charset="0"/>
                <a:cs typeface="Arial" panose="020B0604020202020204" pitchFamily="34" charset="0"/>
              </a:rPr>
              <a:t>dengan</a:t>
            </a:r>
            <a:r>
              <a:rPr lang="en-ID" sz="2400" dirty="0">
                <a:solidFill>
                  <a:schemeClr val="bg1"/>
                </a:solidFill>
                <a:latin typeface="inherit"/>
                <a:ea typeface="Times New Roman" panose="02020603050405020304" pitchFamily="18" charset="0"/>
                <a:cs typeface="Arial" panose="020B0604020202020204" pitchFamily="34" charset="0"/>
              </a:rPr>
              <a:t> </a:t>
            </a:r>
            <a:r>
              <a:rPr lang="en-ID" sz="2400" dirty="0" err="1">
                <a:solidFill>
                  <a:schemeClr val="bg1"/>
                </a:solidFill>
                <a:latin typeface="inherit"/>
                <a:ea typeface="Times New Roman" panose="02020603050405020304" pitchFamily="18" charset="0"/>
                <a:cs typeface="Arial" panose="020B0604020202020204" pitchFamily="34" charset="0"/>
              </a:rPr>
              <a:t>mengklik</a:t>
            </a:r>
            <a:r>
              <a:rPr lang="en-ID" sz="2400" dirty="0">
                <a:solidFill>
                  <a:schemeClr val="bg1"/>
                </a:solidFill>
                <a:latin typeface="inherit"/>
                <a:ea typeface="Times New Roman" panose="02020603050405020304" pitchFamily="18" charset="0"/>
                <a:cs typeface="Arial" panose="020B0604020202020204" pitchFamily="34" charset="0"/>
              </a:rPr>
              <a:t> </a:t>
            </a:r>
            <a:r>
              <a:rPr lang="en-ID" sz="2400" dirty="0" err="1">
                <a:solidFill>
                  <a:schemeClr val="bg1"/>
                </a:solidFill>
                <a:latin typeface="inherit"/>
                <a:ea typeface="Times New Roman" panose="02020603050405020304" pitchFamily="18" charset="0"/>
                <a:cs typeface="Arial" panose="020B0604020202020204" pitchFamily="34" charset="0"/>
              </a:rPr>
              <a:t>tombol</a:t>
            </a:r>
            <a:r>
              <a:rPr lang="en-ID" sz="2400" dirty="0">
                <a:solidFill>
                  <a:schemeClr val="bg1"/>
                </a:solidFill>
                <a:latin typeface="inherit"/>
                <a:ea typeface="Times New Roman" panose="02020603050405020304" pitchFamily="18" charset="0"/>
                <a:cs typeface="Arial" panose="020B0604020202020204" pitchFamily="34" charset="0"/>
              </a:rPr>
              <a:t> Ctrl + [+] pada keyboard </a:t>
            </a:r>
            <a:r>
              <a:rPr lang="en-ID" sz="2400" dirty="0" err="1">
                <a:solidFill>
                  <a:schemeClr val="bg1"/>
                </a:solidFill>
                <a:latin typeface="inherit"/>
                <a:ea typeface="Times New Roman" panose="02020603050405020304" pitchFamily="18" charset="0"/>
                <a:cs typeface="Arial" panose="020B0604020202020204" pitchFamily="34" charset="0"/>
              </a:rPr>
              <a:t>untuk</a:t>
            </a:r>
            <a:r>
              <a:rPr lang="en-ID" sz="2400" dirty="0">
                <a:solidFill>
                  <a:schemeClr val="bg1"/>
                </a:solidFill>
                <a:latin typeface="inherit"/>
                <a:ea typeface="Times New Roman" panose="02020603050405020304" pitchFamily="18" charset="0"/>
                <a:cs typeface="Arial" panose="020B0604020202020204" pitchFamily="34" charset="0"/>
              </a:rPr>
              <a:t> </a:t>
            </a:r>
            <a:r>
              <a:rPr lang="en-ID" sz="2400" dirty="0" err="1">
                <a:solidFill>
                  <a:schemeClr val="bg1"/>
                </a:solidFill>
                <a:latin typeface="inherit"/>
                <a:ea typeface="Times New Roman" panose="02020603050405020304" pitchFamily="18" charset="0"/>
                <a:cs typeface="Arial" panose="020B0604020202020204" pitchFamily="34" charset="0"/>
              </a:rPr>
              <a:t>memudahkan</a:t>
            </a:r>
            <a:r>
              <a:rPr lang="en-ID" sz="2400" dirty="0">
                <a:solidFill>
                  <a:schemeClr val="bg1"/>
                </a:solidFill>
                <a:latin typeface="inherit"/>
                <a:ea typeface="Times New Roman" panose="02020603050405020304" pitchFamily="18" charset="0"/>
                <a:cs typeface="Arial" panose="020B0604020202020204" pitchFamily="34" charset="0"/>
              </a:rPr>
              <a:t> Anda </a:t>
            </a:r>
            <a:r>
              <a:rPr lang="en-ID" sz="2400" dirty="0" err="1">
                <a:solidFill>
                  <a:schemeClr val="bg1"/>
                </a:solidFill>
                <a:latin typeface="inherit"/>
                <a:ea typeface="Times New Roman" panose="02020603050405020304" pitchFamily="18" charset="0"/>
                <a:cs typeface="Arial" panose="020B0604020202020204" pitchFamily="34" charset="0"/>
              </a:rPr>
              <a:t>melakukan</a:t>
            </a:r>
            <a:r>
              <a:rPr lang="en-ID" sz="2400" dirty="0">
                <a:solidFill>
                  <a:schemeClr val="bg1"/>
                </a:solidFill>
                <a:latin typeface="inherit"/>
                <a:ea typeface="Times New Roman" panose="02020603050405020304" pitchFamily="18" charset="0"/>
                <a:cs typeface="Arial" panose="020B0604020202020204" pitchFamily="34" charset="0"/>
              </a:rPr>
              <a:t> tracing. </a:t>
            </a:r>
            <a:r>
              <a:rPr lang="en-ID" sz="2400" dirty="0" err="1">
                <a:solidFill>
                  <a:schemeClr val="bg1"/>
                </a:solidFill>
                <a:latin typeface="inherit"/>
                <a:ea typeface="Times New Roman" panose="02020603050405020304" pitchFamily="18" charset="0"/>
                <a:cs typeface="Arial" panose="020B0604020202020204" pitchFamily="34" charset="0"/>
              </a:rPr>
              <a:t>Aktifkan</a:t>
            </a:r>
            <a:r>
              <a:rPr lang="en-ID" sz="2400" dirty="0">
                <a:solidFill>
                  <a:schemeClr val="bg1"/>
                </a:solidFill>
                <a:latin typeface="inherit"/>
                <a:ea typeface="Times New Roman" panose="02020603050405020304" pitchFamily="18" charset="0"/>
                <a:cs typeface="Arial" panose="020B0604020202020204" pitchFamily="34" charset="0"/>
              </a:rPr>
              <a:t> Pen tool  , </a:t>
            </a:r>
            <a:r>
              <a:rPr lang="en-ID" sz="2400" dirty="0" err="1">
                <a:solidFill>
                  <a:schemeClr val="bg1"/>
                </a:solidFill>
                <a:latin typeface="inherit"/>
                <a:ea typeface="Times New Roman" panose="02020603050405020304" pitchFamily="18" charset="0"/>
                <a:cs typeface="Arial" panose="020B0604020202020204" pitchFamily="34" charset="0"/>
              </a:rPr>
              <a:t>ubah</a:t>
            </a:r>
            <a:r>
              <a:rPr lang="en-ID" sz="2400" dirty="0">
                <a:solidFill>
                  <a:schemeClr val="bg1"/>
                </a:solidFill>
                <a:latin typeface="inherit"/>
                <a:ea typeface="Times New Roman" panose="02020603050405020304" pitchFamily="18" charset="0"/>
                <a:cs typeface="Arial" panose="020B0604020202020204" pitchFamily="34" charset="0"/>
              </a:rPr>
              <a:t> </a:t>
            </a:r>
            <a:r>
              <a:rPr lang="en-ID" sz="2400" dirty="0" err="1">
                <a:solidFill>
                  <a:schemeClr val="bg1"/>
                </a:solidFill>
                <a:latin typeface="inherit"/>
                <a:ea typeface="Times New Roman" panose="02020603050405020304" pitchFamily="18" charset="0"/>
                <a:cs typeface="Arial" panose="020B0604020202020204" pitchFamily="34" charset="0"/>
              </a:rPr>
              <a:t>warna</a:t>
            </a:r>
            <a:r>
              <a:rPr lang="en-ID" sz="2400" dirty="0">
                <a:solidFill>
                  <a:schemeClr val="bg1"/>
                </a:solidFill>
                <a:latin typeface="inherit"/>
                <a:ea typeface="Times New Roman" panose="02020603050405020304" pitchFamily="18" charset="0"/>
                <a:cs typeface="Arial" panose="020B0604020202020204" pitchFamily="34" charset="0"/>
              </a:rPr>
              <a:t> stroke </a:t>
            </a:r>
            <a:r>
              <a:rPr lang="en-ID" sz="2400" dirty="0" err="1">
                <a:solidFill>
                  <a:schemeClr val="bg1"/>
                </a:solidFill>
                <a:latin typeface="inherit"/>
                <a:ea typeface="Times New Roman" panose="02020603050405020304" pitchFamily="18" charset="0"/>
                <a:cs typeface="Arial" panose="020B0604020202020204" pitchFamily="34" charset="0"/>
              </a:rPr>
              <a:t>menjadi</a:t>
            </a:r>
            <a:r>
              <a:rPr lang="en-ID" sz="2400" dirty="0">
                <a:solidFill>
                  <a:schemeClr val="bg1"/>
                </a:solidFill>
                <a:latin typeface="inherit"/>
                <a:ea typeface="Times New Roman" panose="02020603050405020304" pitchFamily="18" charset="0"/>
                <a:cs typeface="Arial" panose="020B0604020202020204" pitchFamily="34" charset="0"/>
              </a:rPr>
              <a:t> </a:t>
            </a:r>
            <a:r>
              <a:rPr lang="en-ID" sz="2400" dirty="0" err="1">
                <a:solidFill>
                  <a:schemeClr val="bg1"/>
                </a:solidFill>
                <a:latin typeface="inherit"/>
                <a:ea typeface="Times New Roman" panose="02020603050405020304" pitchFamily="18" charset="0"/>
                <a:cs typeface="Arial" panose="020B0604020202020204" pitchFamily="34" charset="0"/>
              </a:rPr>
              <a:t>putih</a:t>
            </a:r>
            <a:r>
              <a:rPr lang="en-ID" sz="2400" dirty="0">
                <a:solidFill>
                  <a:schemeClr val="bg1"/>
                </a:solidFill>
                <a:latin typeface="inherit"/>
                <a:ea typeface="Times New Roman" panose="02020603050405020304" pitchFamily="18" charset="0"/>
                <a:cs typeface="Arial" panose="020B0604020202020204" pitchFamily="34" charset="0"/>
              </a:rPr>
              <a:t> dan </a:t>
            </a:r>
            <a:r>
              <a:rPr lang="en-ID" sz="2400" dirty="0" err="1">
                <a:solidFill>
                  <a:schemeClr val="bg1"/>
                </a:solidFill>
                <a:latin typeface="inherit"/>
                <a:ea typeface="Times New Roman" panose="02020603050405020304" pitchFamily="18" charset="0"/>
                <a:cs typeface="Arial" panose="020B0604020202020204" pitchFamily="34" charset="0"/>
              </a:rPr>
              <a:t>nonaktifkan</a:t>
            </a:r>
            <a:r>
              <a:rPr lang="en-ID" sz="2400" dirty="0">
                <a:solidFill>
                  <a:schemeClr val="bg1"/>
                </a:solidFill>
                <a:latin typeface="inherit"/>
                <a:ea typeface="Times New Roman" panose="02020603050405020304" pitchFamily="18" charset="0"/>
                <a:cs typeface="Arial" panose="020B0604020202020204" pitchFamily="34" charset="0"/>
              </a:rPr>
              <a:t> </a:t>
            </a:r>
            <a:r>
              <a:rPr lang="en-ID" sz="2400" dirty="0" err="1">
                <a:solidFill>
                  <a:schemeClr val="bg1"/>
                </a:solidFill>
                <a:latin typeface="inherit"/>
                <a:ea typeface="Times New Roman" panose="02020603050405020304" pitchFamily="18" charset="0"/>
                <a:cs typeface="Arial" panose="020B0604020202020204" pitchFamily="34" charset="0"/>
              </a:rPr>
              <a:t>warna</a:t>
            </a:r>
            <a:r>
              <a:rPr lang="en-ID" sz="2400" dirty="0">
                <a:solidFill>
                  <a:schemeClr val="bg1"/>
                </a:solidFill>
                <a:latin typeface="inherit"/>
                <a:ea typeface="Times New Roman" panose="02020603050405020304" pitchFamily="18" charset="0"/>
                <a:cs typeface="Arial" panose="020B0604020202020204" pitchFamily="34" charset="0"/>
              </a:rPr>
              <a:t> fill pada Toolbox.</a:t>
            </a:r>
            <a:endParaRPr lang="en-ID"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24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06DDFE-F284-3843-88EF-8D62A23EB03C}"/>
              </a:ext>
            </a:extLst>
          </p:cNvPr>
          <p:cNvSpPr>
            <a:spLocks noChangeArrowheads="1"/>
          </p:cNvSpPr>
          <p:nvPr/>
        </p:nvSpPr>
        <p:spPr bwMode="auto">
          <a:xfrm>
            <a:off x="0" y="514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23" descr="Gambar 15.6. Ubah warna isi dan transparansi obyek">
            <a:extLst>
              <a:ext uri="{FF2B5EF4-FFF2-40B4-BE49-F238E27FC236}">
                <a16:creationId xmlns:a16="http://schemas.microsoft.com/office/drawing/2014/main" id="{C187DA3C-AA90-2544-BFC4-F16094C4610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16915" y="1561834"/>
            <a:ext cx="6515100" cy="37343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C0078CC-1AED-0248-B00A-5A4D84B38A05}"/>
              </a:ext>
            </a:extLst>
          </p:cNvPr>
          <p:cNvSpPr/>
          <p:nvPr/>
        </p:nvSpPr>
        <p:spPr>
          <a:xfrm>
            <a:off x="682438" y="587666"/>
            <a:ext cx="11384055" cy="1384995"/>
          </a:xfrm>
          <a:prstGeom prst="rect">
            <a:avLst/>
          </a:prstGeom>
        </p:spPr>
        <p:txBody>
          <a:bodyPr wrap="square">
            <a:spAutoFit/>
          </a:bodyPr>
          <a:lstStyle/>
          <a:p>
            <a:r>
              <a:rPr lang="en-ID" sz="2800" dirty="0" err="1">
                <a:latin typeface="Arial" panose="020B0604020202020204" pitchFamily="34" charset="0"/>
                <a:ea typeface="Times New Roman" panose="02020603050405020304" pitchFamily="18" charset="0"/>
              </a:rPr>
              <a:t>Ubah</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warna</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isinya</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menjadi</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putih</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kemudian</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melalui</a:t>
            </a:r>
            <a:r>
              <a:rPr lang="en-ID" sz="2800" dirty="0">
                <a:latin typeface="Arial" panose="020B0604020202020204" pitchFamily="34" charset="0"/>
                <a:ea typeface="Times New Roman" panose="02020603050405020304" pitchFamily="18" charset="0"/>
              </a:rPr>
              <a:t> Palette Transparency, </a:t>
            </a:r>
            <a:r>
              <a:rPr lang="en-ID" sz="2800" dirty="0" err="1">
                <a:latin typeface="Arial" panose="020B0604020202020204" pitchFamily="34" charset="0"/>
                <a:ea typeface="Times New Roman" panose="02020603050405020304" pitchFamily="18" charset="0"/>
              </a:rPr>
              <a:t>ubah</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nilai</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transparansi</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obyek</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tersebut</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menjadi</a:t>
            </a:r>
            <a:r>
              <a:rPr lang="en-ID" sz="2800" dirty="0">
                <a:latin typeface="Arial" panose="020B0604020202020204" pitchFamily="34" charset="0"/>
                <a:ea typeface="Times New Roman" panose="02020603050405020304" pitchFamily="18" charset="0"/>
              </a:rPr>
              <a:t> 20% </a:t>
            </a:r>
            <a:r>
              <a:rPr lang="en-ID" sz="2800" dirty="0" err="1">
                <a:latin typeface="Arial" panose="020B0604020202020204" pitchFamily="34" charset="0"/>
                <a:ea typeface="Times New Roman" panose="02020603050405020304" pitchFamily="18" charset="0"/>
              </a:rPr>
              <a:t>atau</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kurang</a:t>
            </a:r>
            <a:r>
              <a:rPr lang="en-ID" sz="2800" dirty="0">
                <a:latin typeface="Arial" panose="020B0604020202020204" pitchFamily="34" charset="0"/>
                <a:ea typeface="Times New Roman" panose="02020603050405020304" pitchFamily="18" charset="0"/>
              </a:rPr>
              <a:t>.</a:t>
            </a:r>
            <a:r>
              <a:rPr lang="en-ID" sz="2800" dirty="0"/>
              <a:t> </a:t>
            </a:r>
            <a:endParaRPr lang="en-US" sz="2800" dirty="0"/>
          </a:p>
        </p:txBody>
      </p:sp>
    </p:spTree>
    <p:extLst>
      <p:ext uri="{BB962C8B-B14F-4D97-AF65-F5344CB8AC3E}">
        <p14:creationId xmlns:p14="http://schemas.microsoft.com/office/powerpoint/2010/main" val="364614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889D30-CDC0-114D-9B28-A492B2B81BC3}"/>
              </a:ext>
            </a:extLst>
          </p:cNvPr>
          <p:cNvSpPr>
            <a:spLocks noChangeArrowheads="1"/>
          </p:cNvSpPr>
          <p:nvPr/>
        </p:nvSpPr>
        <p:spPr bwMode="auto">
          <a:xfrm>
            <a:off x="0" y="-1"/>
            <a:ext cx="125171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121" name="Picture 22" descr="Gambar 15.7. Buat obyek bola mata">
            <a:extLst>
              <a:ext uri="{FF2B5EF4-FFF2-40B4-BE49-F238E27FC236}">
                <a16:creationId xmlns:a16="http://schemas.microsoft.com/office/drawing/2014/main" id="{0630B473-E74E-E845-8E35-650B9E52634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62535" y="2585322"/>
            <a:ext cx="8785481"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9A23CE-72F9-3B46-BEDB-10A993B69BC9}"/>
              </a:ext>
            </a:extLst>
          </p:cNvPr>
          <p:cNvSpPr/>
          <p:nvPr/>
        </p:nvSpPr>
        <p:spPr>
          <a:xfrm>
            <a:off x="717176" y="252265"/>
            <a:ext cx="9699812" cy="1754326"/>
          </a:xfrm>
          <a:prstGeom prst="rect">
            <a:avLst/>
          </a:prstGeom>
        </p:spPr>
        <p:txBody>
          <a:bodyPr wrap="square">
            <a:spAutoFit/>
          </a:bodyPr>
          <a:lstStyle/>
          <a:p>
            <a:pPr lvl="0" fontAlgn="base">
              <a:buSzPts val="1000"/>
              <a:tabLst>
                <a:tab pos="457200" algn="l"/>
              </a:tabLst>
            </a:pPr>
            <a:r>
              <a:rPr lang="en-ID" dirty="0">
                <a:latin typeface="inherit"/>
                <a:ea typeface="Times New Roman" panose="02020603050405020304" pitchFamily="18" charset="0"/>
                <a:cs typeface="Arial" panose="020B0604020202020204" pitchFamily="34" charset="0"/>
              </a:rPr>
              <a:t>Setelah </a:t>
            </a:r>
            <a:r>
              <a:rPr lang="en-ID" dirty="0" err="1">
                <a:latin typeface="inherit"/>
                <a:ea typeface="Times New Roman" panose="02020603050405020304" pitchFamily="18" charset="0"/>
                <a:cs typeface="Arial" panose="020B0604020202020204" pitchFamily="34" charset="0"/>
              </a:rPr>
              <a:t>bagian</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kilauan</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cahaya</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mata</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selanjutnya</a:t>
            </a:r>
            <a:r>
              <a:rPr lang="en-ID" dirty="0">
                <a:latin typeface="inherit"/>
                <a:ea typeface="Times New Roman" panose="02020603050405020304" pitchFamily="18" charset="0"/>
                <a:cs typeface="Arial" panose="020B0604020202020204" pitchFamily="34" charset="0"/>
              </a:rPr>
              <a:t> buat </a:t>
            </a:r>
            <a:r>
              <a:rPr lang="en-ID" dirty="0" err="1">
                <a:latin typeface="inherit"/>
                <a:ea typeface="Times New Roman" panose="02020603050405020304" pitchFamily="18" charset="0"/>
                <a:cs typeface="Arial" panose="020B0604020202020204" pitchFamily="34" charset="0"/>
              </a:rPr>
              <a:t>obyek</a:t>
            </a:r>
            <a:r>
              <a:rPr lang="en-ID" dirty="0">
                <a:latin typeface="inherit"/>
                <a:ea typeface="Times New Roman" panose="02020603050405020304" pitchFamily="18" charset="0"/>
                <a:cs typeface="Arial" panose="020B0604020202020204" pitchFamily="34" charset="0"/>
              </a:rPr>
              <a:t> bola </a:t>
            </a:r>
            <a:r>
              <a:rPr lang="en-ID" dirty="0" err="1">
                <a:latin typeface="inherit"/>
                <a:ea typeface="Times New Roman" panose="02020603050405020304" pitchFamily="18" charset="0"/>
                <a:cs typeface="Arial" panose="020B0604020202020204" pitchFamily="34" charset="0"/>
              </a:rPr>
              <a:t>mata</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Aktifkan</a:t>
            </a:r>
            <a:r>
              <a:rPr lang="en-ID" dirty="0">
                <a:latin typeface="inherit"/>
                <a:ea typeface="Times New Roman" panose="02020603050405020304" pitchFamily="18" charset="0"/>
                <a:cs typeface="Arial" panose="020B0604020202020204" pitchFamily="34" charset="0"/>
              </a:rPr>
              <a:t> Pen tool  , </a:t>
            </a:r>
            <a:r>
              <a:rPr lang="en-ID" dirty="0" err="1">
                <a:latin typeface="inherit"/>
                <a:ea typeface="Times New Roman" panose="02020603050405020304" pitchFamily="18" charset="0"/>
                <a:cs typeface="Arial" panose="020B0604020202020204" pitchFamily="34" charset="0"/>
              </a:rPr>
              <a:t>gunakan</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warna</a:t>
            </a:r>
            <a:r>
              <a:rPr lang="en-ID" dirty="0">
                <a:latin typeface="inherit"/>
                <a:ea typeface="Times New Roman" panose="02020603050405020304" pitchFamily="18" charset="0"/>
                <a:cs typeface="Arial" panose="020B0604020202020204" pitchFamily="34" charset="0"/>
              </a:rPr>
              <a:t> stroke </a:t>
            </a:r>
            <a:r>
              <a:rPr lang="en-ID" dirty="0" err="1">
                <a:latin typeface="inherit"/>
                <a:ea typeface="Times New Roman" panose="02020603050405020304" pitchFamily="18" charset="0"/>
                <a:cs typeface="Arial" panose="020B0604020202020204" pitchFamily="34" charset="0"/>
              </a:rPr>
              <a:t>putih</a:t>
            </a:r>
            <a:r>
              <a:rPr lang="en-ID" dirty="0">
                <a:latin typeface="inherit"/>
                <a:ea typeface="Times New Roman" panose="02020603050405020304" pitchFamily="18" charset="0"/>
                <a:cs typeface="Arial" panose="020B0604020202020204" pitchFamily="34" charset="0"/>
              </a:rPr>
              <a:t> dan fill </a:t>
            </a:r>
            <a:r>
              <a:rPr lang="en-ID" dirty="0" err="1">
                <a:latin typeface="inherit"/>
                <a:ea typeface="Times New Roman" panose="02020603050405020304" pitchFamily="18" charset="0"/>
                <a:cs typeface="Arial" panose="020B0604020202020204" pitchFamily="34" charset="0"/>
              </a:rPr>
              <a:t>nonaktif</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kemudian</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mulai</a:t>
            </a:r>
            <a:r>
              <a:rPr lang="en-ID" dirty="0">
                <a:latin typeface="inherit"/>
                <a:ea typeface="Times New Roman" panose="02020603050405020304" pitchFamily="18" charset="0"/>
                <a:cs typeface="Arial" panose="020B0604020202020204" pitchFamily="34" charset="0"/>
              </a:rPr>
              <a:t> trace </a:t>
            </a:r>
            <a:r>
              <a:rPr lang="en-ID" dirty="0" err="1">
                <a:latin typeface="inherit"/>
                <a:ea typeface="Times New Roman" panose="02020603050405020304" pitchFamily="18" charset="0"/>
                <a:cs typeface="Arial" panose="020B0604020202020204" pitchFamily="34" charset="0"/>
              </a:rPr>
              <a:t>kontur</a:t>
            </a:r>
            <a:r>
              <a:rPr lang="en-ID" dirty="0">
                <a:latin typeface="inherit"/>
                <a:ea typeface="Times New Roman" panose="02020603050405020304" pitchFamily="18" charset="0"/>
                <a:cs typeface="Arial" panose="020B0604020202020204" pitchFamily="34" charset="0"/>
              </a:rPr>
              <a:t> bola </a:t>
            </a:r>
            <a:r>
              <a:rPr lang="en-ID" dirty="0" err="1">
                <a:latin typeface="inherit"/>
                <a:ea typeface="Times New Roman" panose="02020603050405020304" pitchFamily="18" charset="0"/>
                <a:cs typeface="Arial" panose="020B0604020202020204" pitchFamily="34" charset="0"/>
              </a:rPr>
              <a:t>mata</a:t>
            </a:r>
            <a:r>
              <a:rPr lang="en-ID" dirty="0">
                <a:latin typeface="inherit"/>
                <a:ea typeface="Times New Roman" panose="02020603050405020304" pitchFamily="18" charset="0"/>
                <a:cs typeface="Arial" panose="020B0604020202020204" pitchFamily="34" charset="0"/>
              </a:rPr>
              <a:t>. Jika </a:t>
            </a:r>
            <a:r>
              <a:rPr lang="en-ID" dirty="0" err="1">
                <a:latin typeface="inherit"/>
                <a:ea typeface="Times New Roman" panose="02020603050405020304" pitchFamily="18" charset="0"/>
                <a:cs typeface="Arial" panose="020B0604020202020204" pitchFamily="34" charset="0"/>
              </a:rPr>
              <a:t>sudah</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ubah</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warna</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isinya</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menjadi</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hitam</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dengan</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mengklik</a:t>
            </a:r>
            <a:r>
              <a:rPr lang="en-ID" dirty="0">
                <a:latin typeface="inherit"/>
                <a:ea typeface="Times New Roman" panose="02020603050405020304" pitchFamily="18" charset="0"/>
                <a:cs typeface="Arial" panose="020B0604020202020204" pitchFamily="34" charset="0"/>
              </a:rPr>
              <a:t> area image yang </a:t>
            </a:r>
            <a:r>
              <a:rPr lang="en-ID" dirty="0" err="1">
                <a:latin typeface="inherit"/>
                <a:ea typeface="Times New Roman" panose="02020603050405020304" pitchFamily="18" charset="0"/>
                <a:cs typeface="Arial" panose="020B0604020202020204" pitchFamily="34" charset="0"/>
              </a:rPr>
              <a:t>ada</a:t>
            </a:r>
            <a:r>
              <a:rPr lang="en-ID" dirty="0">
                <a:latin typeface="inherit"/>
                <a:ea typeface="Times New Roman" panose="02020603050405020304" pitchFamily="18" charset="0"/>
                <a:cs typeface="Arial" panose="020B0604020202020204" pitchFamily="34" charset="0"/>
              </a:rPr>
              <a:t> di </a:t>
            </a:r>
            <a:r>
              <a:rPr lang="en-ID" dirty="0" err="1">
                <a:latin typeface="inherit"/>
                <a:ea typeface="Times New Roman" panose="02020603050405020304" pitchFamily="18" charset="0"/>
                <a:cs typeface="Arial" panose="020B0604020202020204" pitchFamily="34" charset="0"/>
              </a:rPr>
              <a:t>bawahnya</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dengan</a:t>
            </a:r>
            <a:r>
              <a:rPr lang="en-ID" dirty="0">
                <a:latin typeface="inherit"/>
                <a:ea typeface="Times New Roman" panose="02020603050405020304" pitchFamily="18" charset="0"/>
                <a:cs typeface="Arial" panose="020B0604020202020204" pitchFamily="34" charset="0"/>
              </a:rPr>
              <a:t> </a:t>
            </a:r>
            <a:r>
              <a:rPr lang="en-ID" dirty="0" err="1">
                <a:latin typeface="inherit"/>
                <a:ea typeface="Times New Roman" panose="02020603050405020304" pitchFamily="18" charset="0"/>
                <a:cs typeface="Arial" panose="020B0604020202020204" pitchFamily="34" charset="0"/>
              </a:rPr>
              <a:t>menggunakan</a:t>
            </a:r>
            <a:r>
              <a:rPr lang="en-ID" dirty="0">
                <a:latin typeface="inherit"/>
                <a:ea typeface="Times New Roman" panose="02020603050405020304" pitchFamily="18" charset="0"/>
                <a:cs typeface="Arial" panose="020B0604020202020204" pitchFamily="34" charset="0"/>
              </a:rPr>
              <a:t> Eyedropper tool.</a:t>
            </a:r>
            <a:endParaRPr lang="en-ID" sz="2400" dirty="0">
              <a:latin typeface="Calibri" panose="020F0502020204030204" pitchFamily="34" charset="0"/>
              <a:ea typeface="Calibri" panose="020F0502020204030204" pitchFamily="34" charset="0"/>
              <a:cs typeface="Times New Roman" panose="02020603050405020304" pitchFamily="18" charset="0"/>
            </a:endParaRPr>
          </a:p>
          <a:p>
            <a:pPr fontAlgn="base">
              <a:spcAft>
                <a:spcPts val="1285"/>
              </a:spcAft>
            </a:pPr>
            <a:r>
              <a:rPr lang="en-ID" dirty="0" err="1">
                <a:latin typeface="Arial" panose="020B0604020202020204" pitchFamily="34" charset="0"/>
                <a:ea typeface="Times New Roman" panose="02020603050405020304" pitchFamily="18" charset="0"/>
                <a:cs typeface="Times New Roman" panose="02020603050405020304" pitchFamily="18" charset="0"/>
              </a:rPr>
              <a:t>Jangan</a:t>
            </a:r>
            <a:r>
              <a:rPr lang="en-ID" dirty="0">
                <a:latin typeface="Arial" panose="020B0604020202020204" pitchFamily="34" charset="0"/>
                <a:ea typeface="Times New Roman" panose="02020603050405020304" pitchFamily="18" charset="0"/>
                <a:cs typeface="Times New Roman" panose="02020603050405020304" pitchFamily="18" charset="0"/>
              </a:rPr>
              <a:t> </a:t>
            </a:r>
            <a:r>
              <a:rPr lang="en-ID" dirty="0" err="1">
                <a:latin typeface="Arial" panose="020B0604020202020204" pitchFamily="34" charset="0"/>
                <a:ea typeface="Times New Roman" panose="02020603050405020304" pitchFamily="18" charset="0"/>
                <a:cs typeface="Times New Roman" panose="02020603050405020304" pitchFamily="18" charset="0"/>
              </a:rPr>
              <a:t>lupa</a:t>
            </a:r>
            <a:r>
              <a:rPr lang="en-ID" dirty="0">
                <a:latin typeface="Arial" panose="020B0604020202020204" pitchFamily="34" charset="0"/>
                <a:ea typeface="Times New Roman" panose="02020603050405020304" pitchFamily="18" charset="0"/>
                <a:cs typeface="Times New Roman" panose="02020603050405020304" pitchFamily="18" charset="0"/>
              </a:rPr>
              <a:t> </a:t>
            </a:r>
            <a:r>
              <a:rPr lang="en-ID" dirty="0" err="1">
                <a:latin typeface="Arial" panose="020B0604020202020204" pitchFamily="34" charset="0"/>
                <a:ea typeface="Times New Roman" panose="02020603050405020304" pitchFamily="18" charset="0"/>
                <a:cs typeface="Times New Roman" panose="02020603050405020304" pitchFamily="18" charset="0"/>
              </a:rPr>
              <a:t>untuk</a:t>
            </a:r>
            <a:r>
              <a:rPr lang="en-ID" dirty="0">
                <a:latin typeface="Arial" panose="020B0604020202020204" pitchFamily="34" charset="0"/>
                <a:ea typeface="Times New Roman" panose="02020603050405020304" pitchFamily="18" charset="0"/>
                <a:cs typeface="Times New Roman" panose="02020603050405020304" pitchFamily="18" charset="0"/>
              </a:rPr>
              <a:t> </a:t>
            </a:r>
            <a:r>
              <a:rPr lang="en-ID" dirty="0" err="1">
                <a:latin typeface="Arial" panose="020B0604020202020204" pitchFamily="34" charset="0"/>
                <a:ea typeface="Times New Roman" panose="02020603050405020304" pitchFamily="18" charset="0"/>
                <a:cs typeface="Times New Roman" panose="02020603050405020304" pitchFamily="18" charset="0"/>
              </a:rPr>
              <a:t>memposiikan</a:t>
            </a:r>
            <a:r>
              <a:rPr lang="en-ID" dirty="0">
                <a:latin typeface="Arial" panose="020B0604020202020204" pitchFamily="34" charset="0"/>
                <a:ea typeface="Times New Roman" panose="02020603050405020304" pitchFamily="18" charset="0"/>
                <a:cs typeface="Times New Roman" panose="02020603050405020304" pitchFamily="18" charset="0"/>
              </a:rPr>
              <a:t> </a:t>
            </a:r>
            <a:r>
              <a:rPr lang="en-ID" dirty="0" err="1">
                <a:latin typeface="Arial" panose="020B0604020202020204" pitchFamily="34" charset="0"/>
                <a:ea typeface="Times New Roman" panose="02020603050405020304" pitchFamily="18" charset="0"/>
                <a:cs typeface="Times New Roman" panose="02020603050405020304" pitchFamily="18" charset="0"/>
              </a:rPr>
              <a:t>obyek</a:t>
            </a:r>
            <a:r>
              <a:rPr lang="en-ID" dirty="0">
                <a:latin typeface="Arial" panose="020B0604020202020204" pitchFamily="34" charset="0"/>
                <a:ea typeface="Times New Roman" panose="02020603050405020304" pitchFamily="18" charset="0"/>
                <a:cs typeface="Times New Roman" panose="02020603050405020304" pitchFamily="18" charset="0"/>
              </a:rPr>
              <a:t> bola </a:t>
            </a:r>
            <a:r>
              <a:rPr lang="en-ID" dirty="0" err="1">
                <a:latin typeface="Arial" panose="020B0604020202020204" pitchFamily="34" charset="0"/>
                <a:ea typeface="Times New Roman" panose="02020603050405020304" pitchFamily="18" charset="0"/>
                <a:cs typeface="Times New Roman" panose="02020603050405020304" pitchFamily="18" charset="0"/>
              </a:rPr>
              <a:t>mata</a:t>
            </a:r>
            <a:r>
              <a:rPr lang="en-ID" dirty="0">
                <a:latin typeface="Arial" panose="020B0604020202020204" pitchFamily="34" charset="0"/>
                <a:ea typeface="Times New Roman" panose="02020603050405020304" pitchFamily="18" charset="0"/>
                <a:cs typeface="Times New Roman" panose="02020603050405020304" pitchFamily="18" charset="0"/>
              </a:rPr>
              <a:t> di </a:t>
            </a:r>
            <a:r>
              <a:rPr lang="en-ID" dirty="0" err="1">
                <a:latin typeface="Arial" panose="020B0604020202020204" pitchFamily="34" charset="0"/>
                <a:ea typeface="Times New Roman" panose="02020603050405020304" pitchFamily="18" charset="0"/>
                <a:cs typeface="Times New Roman" panose="02020603050405020304" pitchFamily="18" charset="0"/>
              </a:rPr>
              <a:t>urutan</a:t>
            </a:r>
            <a:r>
              <a:rPr lang="en-ID" dirty="0">
                <a:latin typeface="Arial" panose="020B0604020202020204" pitchFamily="34" charset="0"/>
                <a:ea typeface="Times New Roman" panose="02020603050405020304" pitchFamily="18" charset="0"/>
                <a:cs typeface="Times New Roman" panose="02020603050405020304" pitchFamily="18" charset="0"/>
              </a:rPr>
              <a:t> paling </a:t>
            </a:r>
            <a:r>
              <a:rPr lang="en-ID" dirty="0" err="1">
                <a:latin typeface="Arial" panose="020B0604020202020204" pitchFamily="34" charset="0"/>
                <a:ea typeface="Times New Roman" panose="02020603050405020304" pitchFamily="18" charset="0"/>
                <a:cs typeface="Times New Roman" panose="02020603050405020304" pitchFamily="18" charset="0"/>
              </a:rPr>
              <a:t>bawah</a:t>
            </a:r>
            <a:r>
              <a:rPr lang="en-ID" dirty="0">
                <a:latin typeface="Arial" panose="020B0604020202020204" pitchFamily="34" charset="0"/>
                <a:ea typeface="Times New Roman" panose="02020603050405020304" pitchFamily="18" charset="0"/>
                <a:cs typeface="Times New Roman" panose="02020603050405020304" pitchFamily="18" charset="0"/>
              </a:rPr>
              <a:t> </a:t>
            </a:r>
            <a:r>
              <a:rPr lang="en-ID" dirty="0" err="1">
                <a:latin typeface="Arial" panose="020B0604020202020204" pitchFamily="34" charset="0"/>
                <a:ea typeface="Times New Roman" panose="02020603050405020304" pitchFamily="18" charset="0"/>
                <a:cs typeface="Times New Roman" panose="02020603050405020304" pitchFamily="18" charset="0"/>
              </a:rPr>
              <a:t>dengan</a:t>
            </a:r>
            <a:r>
              <a:rPr lang="en-ID" dirty="0">
                <a:latin typeface="Arial" panose="020B0604020202020204" pitchFamily="34" charset="0"/>
                <a:ea typeface="Times New Roman" panose="02020603050405020304" pitchFamily="18" charset="0"/>
                <a:cs typeface="Times New Roman" panose="02020603050405020304" pitchFamily="18" charset="0"/>
              </a:rPr>
              <a:t> </a:t>
            </a:r>
            <a:r>
              <a:rPr lang="en-ID" dirty="0" err="1">
                <a:latin typeface="Arial" panose="020B0604020202020204" pitchFamily="34" charset="0"/>
                <a:ea typeface="Times New Roman" panose="02020603050405020304" pitchFamily="18" charset="0"/>
                <a:cs typeface="Times New Roman" panose="02020603050405020304" pitchFamily="18" charset="0"/>
              </a:rPr>
              <a:t>memilih</a:t>
            </a:r>
            <a:r>
              <a:rPr lang="en-ID" dirty="0">
                <a:latin typeface="Arial" panose="020B0604020202020204" pitchFamily="34" charset="0"/>
                <a:ea typeface="Times New Roman" panose="02020603050405020304" pitchFamily="18" charset="0"/>
                <a:cs typeface="Times New Roman" panose="02020603050405020304" pitchFamily="18" charset="0"/>
              </a:rPr>
              <a:t> menu Object &gt; Arrange &gt; Send to Back.</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512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4C77DE-0BE8-A646-AE7E-8602B6F0BA45}"/>
              </a:ext>
            </a:extLst>
          </p:cNvPr>
          <p:cNvSpPr>
            <a:spLocks noChangeArrowheads="1"/>
          </p:cNvSpPr>
          <p:nvPr/>
        </p:nvSpPr>
        <p:spPr bwMode="auto">
          <a:xfrm>
            <a:off x="0" y="0"/>
            <a:ext cx="136956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21" descr="Gambar 15.8. Trace area iris dan ubah warna isinya">
            <a:extLst>
              <a:ext uri="{FF2B5EF4-FFF2-40B4-BE49-F238E27FC236}">
                <a16:creationId xmlns:a16="http://schemas.microsoft.com/office/drawing/2014/main" id="{E82286C8-0769-E840-9333-FF9FACC389B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8941" y="2976282"/>
            <a:ext cx="641985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ED8F2B8-5EE9-8448-B695-4146F99CEBB5}"/>
              </a:ext>
            </a:extLst>
          </p:cNvPr>
          <p:cNvSpPr/>
          <p:nvPr/>
        </p:nvSpPr>
        <p:spPr>
          <a:xfrm>
            <a:off x="6741459" y="3169076"/>
            <a:ext cx="5181600" cy="1323439"/>
          </a:xfrm>
          <a:prstGeom prst="rect">
            <a:avLst/>
          </a:prstGeom>
        </p:spPr>
        <p:txBody>
          <a:bodyPr wrap="square">
            <a:spAutoFit/>
          </a:bodyPr>
          <a:lstStyle/>
          <a:p>
            <a:r>
              <a:rPr lang="en-ID" sz="2000" dirty="0" err="1">
                <a:latin typeface="inherit"/>
                <a:ea typeface="Times New Roman" panose="02020603050405020304" pitchFamily="18" charset="0"/>
                <a:cs typeface="Arial" panose="020B0604020202020204" pitchFamily="34" charset="0"/>
              </a:rPr>
              <a:t>setelah</a:t>
            </a:r>
            <a:r>
              <a:rPr lang="en-ID" sz="2000" dirty="0">
                <a:latin typeface="inherit"/>
                <a:ea typeface="Times New Roman" panose="02020603050405020304" pitchFamily="18" charset="0"/>
                <a:cs typeface="Arial" panose="020B0604020202020204" pitchFamily="34" charset="0"/>
              </a:rPr>
              <a:t> </a:t>
            </a:r>
            <a:r>
              <a:rPr lang="en-ID" sz="2000" dirty="0" err="1">
                <a:latin typeface="inherit"/>
                <a:ea typeface="Times New Roman" panose="02020603050405020304" pitchFamily="18" charset="0"/>
                <a:cs typeface="Arial" panose="020B0604020202020204" pitchFamily="34" charset="0"/>
              </a:rPr>
              <a:t>berhasil</a:t>
            </a:r>
            <a:r>
              <a:rPr lang="en-ID" sz="2000" dirty="0">
                <a:latin typeface="inherit"/>
                <a:ea typeface="Times New Roman" panose="02020603050405020304" pitchFamily="18" charset="0"/>
                <a:cs typeface="Arial" panose="020B0604020202020204" pitchFamily="34" charset="0"/>
              </a:rPr>
              <a:t> </a:t>
            </a:r>
            <a:r>
              <a:rPr lang="en-ID" sz="2000" dirty="0" err="1">
                <a:latin typeface="inherit"/>
                <a:ea typeface="Times New Roman" panose="02020603050405020304" pitchFamily="18" charset="0"/>
                <a:cs typeface="Arial" panose="020B0604020202020204" pitchFamily="34" charset="0"/>
              </a:rPr>
              <a:t>melakukan</a:t>
            </a:r>
            <a:r>
              <a:rPr lang="en-ID" sz="2000" dirty="0">
                <a:latin typeface="inherit"/>
                <a:ea typeface="Times New Roman" panose="02020603050405020304" pitchFamily="18" charset="0"/>
                <a:cs typeface="Arial" panose="020B0604020202020204" pitchFamily="34" charset="0"/>
              </a:rPr>
              <a:t> tracing </a:t>
            </a:r>
            <a:r>
              <a:rPr lang="en-ID" sz="2000" dirty="0" err="1">
                <a:latin typeface="inherit"/>
                <a:ea typeface="Times New Roman" panose="02020603050405020304" pitchFamily="18" charset="0"/>
                <a:cs typeface="Arial" panose="020B0604020202020204" pitchFamily="34" charset="0"/>
              </a:rPr>
              <a:t>obyek</a:t>
            </a:r>
            <a:r>
              <a:rPr lang="en-ID" sz="2000" dirty="0">
                <a:latin typeface="inherit"/>
                <a:ea typeface="Times New Roman" panose="02020603050405020304" pitchFamily="18" charset="0"/>
                <a:cs typeface="Arial" panose="020B0604020202020204" pitchFamily="34" charset="0"/>
              </a:rPr>
              <a:t> </a:t>
            </a:r>
            <a:r>
              <a:rPr lang="en-ID" sz="2000" dirty="0" err="1">
                <a:latin typeface="inherit"/>
                <a:ea typeface="Times New Roman" panose="02020603050405020304" pitchFamily="18" charset="0"/>
                <a:cs typeface="Arial" panose="020B0604020202020204" pitchFamily="34" charset="0"/>
              </a:rPr>
              <a:t>penyusun</a:t>
            </a:r>
            <a:r>
              <a:rPr lang="en-ID" sz="2000" dirty="0">
                <a:latin typeface="inherit"/>
                <a:ea typeface="Times New Roman" panose="02020603050405020304" pitchFamily="18" charset="0"/>
                <a:cs typeface="Arial" panose="020B0604020202020204" pitchFamily="34" charset="0"/>
              </a:rPr>
              <a:t> bola </a:t>
            </a:r>
            <a:r>
              <a:rPr lang="en-ID" sz="2000" dirty="0" err="1">
                <a:latin typeface="inherit"/>
                <a:ea typeface="Times New Roman" panose="02020603050405020304" pitchFamily="18" charset="0"/>
                <a:cs typeface="Arial" panose="020B0604020202020204" pitchFamily="34" charset="0"/>
              </a:rPr>
              <a:t>mata</a:t>
            </a:r>
            <a:r>
              <a:rPr lang="en-ID" sz="2000" dirty="0">
                <a:latin typeface="inherit"/>
                <a:ea typeface="Times New Roman" panose="02020603050405020304" pitchFamily="18" charset="0"/>
                <a:cs typeface="Arial" panose="020B0604020202020204" pitchFamily="34" charset="0"/>
              </a:rPr>
              <a:t>, </a:t>
            </a:r>
            <a:r>
              <a:rPr lang="en-ID" sz="2000" dirty="0" err="1">
                <a:latin typeface="inherit"/>
                <a:ea typeface="Times New Roman" panose="02020603050405020304" pitchFamily="18" charset="0"/>
                <a:cs typeface="Arial" panose="020B0604020202020204" pitchFamily="34" charset="0"/>
              </a:rPr>
              <a:t>berikutnya</a:t>
            </a:r>
            <a:r>
              <a:rPr lang="en-ID" sz="2000" dirty="0">
                <a:latin typeface="inherit"/>
                <a:ea typeface="Times New Roman" panose="02020603050405020304" pitchFamily="18" charset="0"/>
                <a:cs typeface="Arial" panose="020B0604020202020204" pitchFamily="34" charset="0"/>
              </a:rPr>
              <a:t> trace </a:t>
            </a:r>
            <a:r>
              <a:rPr lang="en-ID" sz="2000" dirty="0" err="1">
                <a:latin typeface="inherit"/>
                <a:ea typeface="Times New Roman" panose="02020603050405020304" pitchFamily="18" charset="0"/>
                <a:cs typeface="Arial" panose="020B0604020202020204" pitchFamily="34" charset="0"/>
              </a:rPr>
              <a:t>obyek</a:t>
            </a:r>
            <a:r>
              <a:rPr lang="en-ID" sz="2000" dirty="0">
                <a:latin typeface="inherit"/>
                <a:ea typeface="Times New Roman" panose="02020603050405020304" pitchFamily="18" charset="0"/>
                <a:cs typeface="Arial" panose="020B0604020202020204" pitchFamily="34" charset="0"/>
              </a:rPr>
              <a:t> </a:t>
            </a:r>
            <a:r>
              <a:rPr lang="en-ID" sz="2000" dirty="0" err="1">
                <a:latin typeface="inherit"/>
                <a:ea typeface="Times New Roman" panose="02020603050405020304" pitchFamily="18" charset="0"/>
                <a:cs typeface="Arial" panose="020B0604020202020204" pitchFamily="34" charset="0"/>
              </a:rPr>
              <a:t>bulu</a:t>
            </a:r>
            <a:r>
              <a:rPr lang="en-ID" sz="2000" dirty="0">
                <a:latin typeface="inherit"/>
                <a:ea typeface="Times New Roman" panose="02020603050405020304" pitchFamily="18" charset="0"/>
                <a:cs typeface="Arial" panose="020B0604020202020204" pitchFamily="34" charset="0"/>
              </a:rPr>
              <a:t> </a:t>
            </a:r>
            <a:r>
              <a:rPr lang="en-ID" sz="2000" dirty="0" err="1">
                <a:latin typeface="inherit"/>
                <a:ea typeface="Times New Roman" panose="02020603050405020304" pitchFamily="18" charset="0"/>
                <a:cs typeface="Arial" panose="020B0604020202020204" pitchFamily="34" charset="0"/>
              </a:rPr>
              <a:t>mata</a:t>
            </a:r>
            <a:r>
              <a:rPr lang="en-ID" sz="2000" dirty="0">
                <a:latin typeface="inherit"/>
                <a:ea typeface="Times New Roman" panose="02020603050405020304" pitchFamily="18" charset="0"/>
                <a:cs typeface="Arial" panose="020B0604020202020204" pitchFamily="34" charset="0"/>
              </a:rPr>
              <a:t> dan garis </a:t>
            </a:r>
            <a:r>
              <a:rPr lang="en-ID" sz="2000" dirty="0" err="1">
                <a:latin typeface="inherit"/>
                <a:ea typeface="Times New Roman" panose="02020603050405020304" pitchFamily="18" charset="0"/>
                <a:cs typeface="Arial" panose="020B0604020202020204" pitchFamily="34" charset="0"/>
              </a:rPr>
              <a:t>mata</a:t>
            </a:r>
            <a:r>
              <a:rPr lang="en-ID" sz="2000" dirty="0">
                <a:latin typeface="inherit"/>
                <a:ea typeface="Times New Roman" panose="02020603050405020304" pitchFamily="18" charset="0"/>
                <a:cs typeface="Arial" panose="020B0604020202020204" pitchFamily="34" charset="0"/>
              </a:rPr>
              <a:t> yang </a:t>
            </a:r>
            <a:r>
              <a:rPr lang="en-ID" sz="2000" dirty="0" err="1">
                <a:latin typeface="inherit"/>
                <a:ea typeface="Times New Roman" panose="02020603050405020304" pitchFamily="18" charset="0"/>
                <a:cs typeface="Arial" panose="020B0604020202020204" pitchFamily="34" charset="0"/>
              </a:rPr>
              <a:t>posisinya</a:t>
            </a:r>
            <a:r>
              <a:rPr lang="en-ID" sz="2000" dirty="0">
                <a:latin typeface="inherit"/>
                <a:ea typeface="Times New Roman" panose="02020603050405020304" pitchFamily="18" charset="0"/>
                <a:cs typeface="Arial" panose="020B0604020202020204" pitchFamily="34" charset="0"/>
              </a:rPr>
              <a:t> di </a:t>
            </a:r>
            <a:r>
              <a:rPr lang="en-ID" sz="2000" dirty="0" err="1">
                <a:latin typeface="inherit"/>
                <a:ea typeface="Times New Roman" panose="02020603050405020304" pitchFamily="18" charset="0"/>
                <a:cs typeface="Arial" panose="020B0604020202020204" pitchFamily="34" charset="0"/>
              </a:rPr>
              <a:t>atas</a:t>
            </a:r>
            <a:r>
              <a:rPr lang="en-ID" sz="2000" dirty="0">
                <a:latin typeface="inherit"/>
                <a:ea typeface="Times New Roman" panose="02020603050405020304" pitchFamily="18" charset="0"/>
                <a:cs typeface="Arial" panose="020B0604020202020204" pitchFamily="34" charset="0"/>
              </a:rPr>
              <a:t> bola </a:t>
            </a:r>
            <a:r>
              <a:rPr lang="en-ID" sz="2000" dirty="0" err="1">
                <a:latin typeface="inherit"/>
                <a:ea typeface="Times New Roman" panose="02020603050405020304" pitchFamily="18" charset="0"/>
                <a:cs typeface="Arial" panose="020B0604020202020204" pitchFamily="34" charset="0"/>
              </a:rPr>
              <a:t>mata</a:t>
            </a:r>
            <a:r>
              <a:rPr lang="en-ID" sz="2000" dirty="0"/>
              <a:t> </a:t>
            </a:r>
            <a:endParaRPr lang="en-US" sz="2000" dirty="0"/>
          </a:p>
        </p:txBody>
      </p:sp>
      <p:sp>
        <p:nvSpPr>
          <p:cNvPr id="6" name="Rectangle 5">
            <a:extLst>
              <a:ext uri="{FF2B5EF4-FFF2-40B4-BE49-F238E27FC236}">
                <a16:creationId xmlns:a16="http://schemas.microsoft.com/office/drawing/2014/main" id="{D058700C-6169-CC45-A469-F0FB24434D32}"/>
              </a:ext>
            </a:extLst>
          </p:cNvPr>
          <p:cNvSpPr/>
          <p:nvPr/>
        </p:nvSpPr>
        <p:spPr>
          <a:xfrm>
            <a:off x="401171" y="149313"/>
            <a:ext cx="10001250" cy="2677656"/>
          </a:xfrm>
          <a:prstGeom prst="rect">
            <a:avLst/>
          </a:prstGeom>
        </p:spPr>
        <p:txBody>
          <a:bodyPr wrap="square">
            <a:spAutoFit/>
          </a:bodyPr>
          <a:lstStyle/>
          <a:p>
            <a:pPr fontAlgn="base">
              <a:spcAft>
                <a:spcPts val="1285"/>
              </a:spcAft>
            </a:pPr>
            <a:r>
              <a:rPr lang="en-ID" sz="2800" dirty="0">
                <a:latin typeface="Arial" panose="020B0604020202020204" pitchFamily="34" charset="0"/>
                <a:ea typeface="Times New Roman" panose="02020603050405020304" pitchFamily="18" charset="0"/>
                <a:cs typeface="Times New Roman" panose="02020603050405020304" pitchFamily="18" charset="0"/>
              </a:rPr>
              <a:t>Jika Anda </a:t>
            </a:r>
            <a:r>
              <a:rPr lang="en-ID" sz="2800" dirty="0" err="1">
                <a:latin typeface="Arial" panose="020B0604020202020204" pitchFamily="34" charset="0"/>
                <a:ea typeface="Times New Roman" panose="02020603050405020304" pitchFamily="18" charset="0"/>
                <a:cs typeface="Times New Roman" panose="02020603050405020304" pitchFamily="18" charset="0"/>
              </a:rPr>
              <a:t>perhatikan</a:t>
            </a:r>
            <a:r>
              <a:rPr lang="en-ID" sz="2800" dirty="0">
                <a:latin typeface="Arial" panose="020B0604020202020204" pitchFamily="34" charset="0"/>
                <a:ea typeface="Times New Roman" panose="02020603050405020304" pitchFamily="18" charset="0"/>
                <a:cs typeface="Times New Roman" panose="02020603050405020304" pitchFamily="18" charset="0"/>
              </a:rPr>
              <a:t>, bola </a:t>
            </a:r>
            <a:r>
              <a:rPr lang="en-ID" sz="2800" dirty="0" err="1">
                <a:latin typeface="Arial" panose="020B0604020202020204" pitchFamily="34" charset="0"/>
                <a:ea typeface="Times New Roman" panose="02020603050405020304" pitchFamily="18" charset="0"/>
                <a:cs typeface="Times New Roman" panose="02020603050405020304" pitchFamily="18" charset="0"/>
              </a:rPr>
              <a:t>mata</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manusia</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tidak</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hanya</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satu</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warna</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hitam</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saja</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misalnya</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melainkan</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ada</a:t>
            </a:r>
            <a:r>
              <a:rPr lang="en-ID" sz="2800" dirty="0">
                <a:latin typeface="Arial" panose="020B0604020202020204" pitchFamily="34" charset="0"/>
                <a:ea typeface="Times New Roman" panose="02020603050405020304" pitchFamily="18" charset="0"/>
                <a:cs typeface="Times New Roman" panose="02020603050405020304" pitchFamily="18" charset="0"/>
              </a:rPr>
              <a:t> area </a:t>
            </a:r>
            <a:r>
              <a:rPr lang="en-ID" sz="2800" dirty="0" err="1">
                <a:latin typeface="Arial" panose="020B0604020202020204" pitchFamily="34" charset="0"/>
                <a:ea typeface="Times New Roman" panose="02020603050405020304" pitchFamily="18" charset="0"/>
                <a:cs typeface="Times New Roman" panose="02020603050405020304" pitchFamily="18" charset="0"/>
              </a:rPr>
              <a:t>berwarna</a:t>
            </a:r>
            <a:r>
              <a:rPr lang="en-ID" sz="2800" dirty="0">
                <a:latin typeface="Arial" panose="020B0604020202020204" pitchFamily="34" charset="0"/>
                <a:ea typeface="Times New Roman" panose="02020603050405020304" pitchFamily="18" charset="0"/>
                <a:cs typeface="Times New Roman" panose="02020603050405020304" pitchFamily="18" charset="0"/>
              </a:rPr>
              <a:t> lain yang </a:t>
            </a:r>
            <a:r>
              <a:rPr lang="en-ID" sz="2800" dirty="0" err="1">
                <a:latin typeface="Arial" panose="020B0604020202020204" pitchFamily="34" charset="0"/>
                <a:ea typeface="Times New Roman" panose="02020603050405020304" pitchFamily="18" charset="0"/>
                <a:cs typeface="Times New Roman" panose="02020603050405020304" pitchFamily="18" charset="0"/>
              </a:rPr>
              <a:t>biasa</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disebut</a:t>
            </a:r>
            <a:r>
              <a:rPr lang="en-ID" sz="2800" dirty="0">
                <a:latin typeface="Arial" panose="020B0604020202020204" pitchFamily="34" charset="0"/>
                <a:ea typeface="Times New Roman" panose="02020603050405020304" pitchFamily="18" charset="0"/>
                <a:cs typeface="Times New Roman" panose="02020603050405020304" pitchFamily="18" charset="0"/>
              </a:rPr>
              <a:t> iris. Nah, pada pada image yang </a:t>
            </a:r>
            <a:r>
              <a:rPr lang="en-ID" sz="2800" dirty="0" err="1">
                <a:latin typeface="Arial" panose="020B0604020202020204" pitchFamily="34" charset="0"/>
                <a:ea typeface="Times New Roman" panose="02020603050405020304" pitchFamily="18" charset="0"/>
                <a:cs typeface="Times New Roman" panose="02020603050405020304" pitchFamily="18" charset="0"/>
              </a:rPr>
              <a:t>penulis</a:t>
            </a:r>
            <a:r>
              <a:rPr lang="en-ID" sz="2800" dirty="0">
                <a:latin typeface="Arial" panose="020B0604020202020204" pitchFamily="34" charset="0"/>
                <a:ea typeface="Times New Roman" panose="02020603050405020304" pitchFamily="18" charset="0"/>
                <a:cs typeface="Times New Roman" panose="02020603050405020304" pitchFamily="18" charset="0"/>
              </a:rPr>
              <a:t> trace juga </a:t>
            </a:r>
            <a:r>
              <a:rPr lang="en-ID" sz="2800" dirty="0" err="1">
                <a:latin typeface="Arial" panose="020B0604020202020204" pitchFamily="34" charset="0"/>
                <a:ea typeface="Times New Roman" panose="02020603050405020304" pitchFamily="18" charset="0"/>
                <a:cs typeface="Times New Roman" panose="02020603050405020304" pitchFamily="18" charset="0"/>
              </a:rPr>
              <a:t>terdapat</a:t>
            </a:r>
            <a:r>
              <a:rPr lang="en-ID" sz="2800" dirty="0">
                <a:latin typeface="Arial" panose="020B0604020202020204" pitchFamily="34" charset="0"/>
                <a:ea typeface="Times New Roman" panose="02020603050405020304" pitchFamily="18" charset="0"/>
                <a:cs typeface="Times New Roman" panose="02020603050405020304" pitchFamily="18" charset="0"/>
              </a:rPr>
              <a:t> iris </a:t>
            </a:r>
            <a:r>
              <a:rPr lang="en-ID" sz="2800" dirty="0" err="1">
                <a:latin typeface="Arial" panose="020B0604020202020204" pitchFamily="34" charset="0"/>
                <a:ea typeface="Times New Roman" panose="02020603050405020304" pitchFamily="18" charset="0"/>
                <a:cs typeface="Times New Roman" panose="02020603050405020304" pitchFamily="18" charset="0"/>
              </a:rPr>
              <a:t>dengan</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warna</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coklat</a:t>
            </a:r>
            <a:r>
              <a:rPr lang="en-ID" sz="2800" dirty="0">
                <a:latin typeface="Arial" panose="020B0604020202020204" pitchFamily="34" charset="0"/>
                <a:ea typeface="Times New Roman" panose="02020603050405020304" pitchFamily="18" charset="0"/>
                <a:cs typeface="Times New Roman" panose="02020603050405020304" pitchFamily="18" charset="0"/>
              </a:rPr>
              <a:t> di </a:t>
            </a:r>
            <a:r>
              <a:rPr lang="en-ID" sz="2800" dirty="0" err="1">
                <a:latin typeface="Arial" panose="020B0604020202020204" pitchFamily="34" charset="0"/>
                <a:ea typeface="Times New Roman" panose="02020603050405020304" pitchFamily="18" charset="0"/>
                <a:cs typeface="Times New Roman" panose="02020603050405020304" pitchFamily="18" charset="0"/>
              </a:rPr>
              <a:t>bagian</a:t>
            </a:r>
            <a:r>
              <a:rPr lang="en-ID" sz="2800" dirty="0">
                <a:latin typeface="Arial" panose="020B0604020202020204" pitchFamily="34" charset="0"/>
                <a:ea typeface="Times New Roman" panose="02020603050405020304" pitchFamily="18" charset="0"/>
                <a:cs typeface="Times New Roman" panose="02020603050405020304" pitchFamily="18" charset="0"/>
              </a:rPr>
              <a:t> </a:t>
            </a:r>
            <a:r>
              <a:rPr lang="en-ID" sz="2800" dirty="0" err="1">
                <a:latin typeface="Arial" panose="020B0604020202020204" pitchFamily="34" charset="0"/>
                <a:ea typeface="Times New Roman" panose="02020603050405020304" pitchFamily="18" charset="0"/>
                <a:cs typeface="Times New Roman" panose="02020603050405020304" pitchFamily="18" charset="0"/>
              </a:rPr>
              <a:t>mata</a:t>
            </a:r>
            <a:r>
              <a:rPr lang="en-ID" sz="2800" dirty="0">
                <a:latin typeface="Arial" panose="020B0604020202020204" pitchFamily="34" charset="0"/>
                <a:ea typeface="Times New Roman" panose="02020603050405020304" pitchFamily="18" charset="0"/>
                <a:cs typeface="Times New Roman" panose="02020603050405020304" pitchFamily="18" charset="0"/>
              </a:rPr>
              <a:t>.</a:t>
            </a:r>
            <a:r>
              <a:rPr lang="en-ID" sz="2800" dirty="0">
                <a:latin typeface="Calibri" panose="020F0502020204030204" pitchFamily="34" charset="0"/>
                <a:ea typeface="Times New Roman" panose="02020603050405020304" pitchFamily="18" charset="0"/>
                <a:cs typeface="Times New Roman" panose="02020603050405020304" pitchFamily="18" charset="0"/>
              </a:rPr>
              <a:t> </a:t>
            </a:r>
            <a:r>
              <a:rPr lang="en-ID" sz="2800" dirty="0">
                <a:latin typeface="Arial" panose="020B0604020202020204" pitchFamily="34" charset="0"/>
                <a:ea typeface="Times New Roman" panose="02020603050405020304" pitchFamily="18" charset="0"/>
              </a:rPr>
              <a:t>men-trace area iris </a:t>
            </a:r>
            <a:r>
              <a:rPr lang="en-ID" sz="2800" dirty="0" err="1">
                <a:latin typeface="Arial" panose="020B0604020202020204" pitchFamily="34" charset="0"/>
                <a:ea typeface="Times New Roman" panose="02020603050405020304" pitchFamily="18" charset="0"/>
              </a:rPr>
              <a:t>tersebut</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mengubah</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warna</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isinya</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menjadi</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coklat</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lalu</a:t>
            </a:r>
            <a:r>
              <a:rPr lang="en-ID" sz="2800" dirty="0">
                <a:latin typeface="Arial" panose="020B0604020202020204" pitchFamily="34" charset="0"/>
                <a:ea typeface="Times New Roman" panose="02020603050405020304" pitchFamily="18" charset="0"/>
              </a:rPr>
              <a:t> </a:t>
            </a:r>
            <a:r>
              <a:rPr lang="en-ID" sz="2800" dirty="0" err="1">
                <a:latin typeface="Arial" panose="020B0604020202020204" pitchFamily="34" charset="0"/>
                <a:ea typeface="Times New Roman" panose="02020603050405020304" pitchFamily="18" charset="0"/>
              </a:rPr>
              <a:t>memposisikannya</a:t>
            </a:r>
            <a:r>
              <a:rPr lang="en-ID" sz="2800" dirty="0">
                <a:latin typeface="Arial" panose="020B0604020202020204" pitchFamily="34" charset="0"/>
                <a:ea typeface="Times New Roman" panose="02020603050405020304" pitchFamily="18" charset="0"/>
              </a:rPr>
              <a:t> di </a:t>
            </a:r>
            <a:r>
              <a:rPr lang="en-ID" sz="2800" dirty="0" err="1">
                <a:latin typeface="Arial" panose="020B0604020202020204" pitchFamily="34" charset="0"/>
                <a:ea typeface="Times New Roman" panose="02020603050405020304" pitchFamily="18" charset="0"/>
              </a:rPr>
              <a:t>urutan</a:t>
            </a:r>
            <a:r>
              <a:rPr lang="en-ID" sz="2800" dirty="0">
                <a:latin typeface="Arial" panose="020B0604020202020204" pitchFamily="34" charset="0"/>
                <a:ea typeface="Times New Roman" panose="02020603050405020304" pitchFamily="18" charset="0"/>
              </a:rPr>
              <a:t> paling </a:t>
            </a:r>
            <a:r>
              <a:rPr lang="en-ID" sz="2800" dirty="0" err="1">
                <a:latin typeface="Arial" panose="020B0604020202020204" pitchFamily="34" charset="0"/>
                <a:ea typeface="Times New Roman" panose="02020603050405020304" pitchFamily="18" charset="0"/>
              </a:rPr>
              <a:t>bawah</a:t>
            </a:r>
            <a:r>
              <a:rPr lang="en-ID" sz="2800" dirty="0">
                <a:latin typeface="Arial" panose="020B0604020202020204" pitchFamily="34" charset="0"/>
                <a:ea typeface="Times New Roman" panose="02020603050405020304" pitchFamily="18" charset="0"/>
              </a:rPr>
              <a:t>.</a:t>
            </a:r>
            <a:r>
              <a:rPr lang="en-ID" sz="2800" dirty="0"/>
              <a:t> </a:t>
            </a:r>
            <a:endParaRPr lang="en-US" sz="2800" dirty="0"/>
          </a:p>
        </p:txBody>
      </p:sp>
    </p:spTree>
    <p:extLst>
      <p:ext uri="{BB962C8B-B14F-4D97-AF65-F5344CB8AC3E}">
        <p14:creationId xmlns:p14="http://schemas.microsoft.com/office/powerpoint/2010/main" val="2374581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8F85846-9217-254B-BBC2-E8860EFAA4F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20" descr="Gambar 15.9. Trace area bulu mata dan ubah warnanya">
            <a:extLst>
              <a:ext uri="{FF2B5EF4-FFF2-40B4-BE49-F238E27FC236}">
                <a16:creationId xmlns:a16="http://schemas.microsoft.com/office/drawing/2014/main" id="{58600FC3-0007-AC4C-8ECE-F1FED0B784E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47968" y="2855259"/>
            <a:ext cx="8371974" cy="3181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0232059-C249-0E4F-A76E-8B8EA1881C87}"/>
              </a:ext>
            </a:extLst>
          </p:cNvPr>
          <p:cNvSpPr/>
          <p:nvPr/>
        </p:nvSpPr>
        <p:spPr>
          <a:xfrm>
            <a:off x="547968" y="373743"/>
            <a:ext cx="9696450" cy="1815882"/>
          </a:xfrm>
          <a:prstGeom prst="rect">
            <a:avLst/>
          </a:prstGeom>
        </p:spPr>
        <p:txBody>
          <a:bodyPr wrap="square">
            <a:spAutoFit/>
          </a:bodyPr>
          <a:lstStyle/>
          <a:p>
            <a:r>
              <a:rPr lang="en-ID" sz="2800" dirty="0">
                <a:solidFill>
                  <a:srgbClr val="4C4C4C"/>
                </a:solidFill>
                <a:latin typeface="Arial" panose="020B0604020202020204" pitchFamily="34" charset="0"/>
                <a:ea typeface="Times New Roman" panose="02020603050405020304" pitchFamily="18" charset="0"/>
              </a:rPr>
              <a:t>Kembali </a:t>
            </a:r>
            <a:r>
              <a:rPr lang="en-ID" sz="2800" dirty="0" err="1">
                <a:solidFill>
                  <a:srgbClr val="4C4C4C"/>
                </a:solidFill>
                <a:latin typeface="Arial" panose="020B0604020202020204" pitchFamily="34" charset="0"/>
                <a:ea typeface="Times New Roman" panose="02020603050405020304" pitchFamily="18" charset="0"/>
              </a:rPr>
              <a:t>gunakan</a:t>
            </a:r>
            <a:r>
              <a:rPr lang="en-ID" sz="2800" dirty="0">
                <a:solidFill>
                  <a:srgbClr val="4C4C4C"/>
                </a:solidFill>
                <a:latin typeface="Arial" panose="020B0604020202020204" pitchFamily="34" charset="0"/>
                <a:ea typeface="Times New Roman" panose="02020603050405020304" pitchFamily="18" charset="0"/>
              </a:rPr>
              <a:t> Pen tool  , </a:t>
            </a:r>
            <a:r>
              <a:rPr lang="en-ID" sz="2800" dirty="0" err="1">
                <a:solidFill>
                  <a:srgbClr val="4C4C4C"/>
                </a:solidFill>
                <a:latin typeface="Arial" panose="020B0604020202020204" pitchFamily="34" charset="0"/>
                <a:ea typeface="Times New Roman" panose="02020603050405020304" pitchFamily="18" charset="0"/>
              </a:rPr>
              <a:t>ubah</a:t>
            </a:r>
            <a:r>
              <a:rPr lang="en-ID" sz="2800" dirty="0">
                <a:solidFill>
                  <a:srgbClr val="4C4C4C"/>
                </a:solidFill>
                <a:latin typeface="Arial" panose="020B0604020202020204" pitchFamily="34" charset="0"/>
                <a:ea typeface="Times New Roman" panose="02020603050405020304" pitchFamily="18" charset="0"/>
              </a:rPr>
              <a:t> </a:t>
            </a:r>
            <a:r>
              <a:rPr lang="en-ID" sz="2800" dirty="0" err="1">
                <a:solidFill>
                  <a:srgbClr val="4C4C4C"/>
                </a:solidFill>
                <a:latin typeface="Arial" panose="020B0604020202020204" pitchFamily="34" charset="0"/>
                <a:ea typeface="Times New Roman" panose="02020603050405020304" pitchFamily="18" charset="0"/>
              </a:rPr>
              <a:t>warna</a:t>
            </a:r>
            <a:r>
              <a:rPr lang="en-ID" sz="2800" dirty="0">
                <a:solidFill>
                  <a:srgbClr val="4C4C4C"/>
                </a:solidFill>
                <a:latin typeface="Arial" panose="020B0604020202020204" pitchFamily="34" charset="0"/>
                <a:ea typeface="Times New Roman" panose="02020603050405020304" pitchFamily="18" charset="0"/>
              </a:rPr>
              <a:t> stroke </a:t>
            </a:r>
            <a:r>
              <a:rPr lang="en-ID" sz="2800" dirty="0" err="1">
                <a:solidFill>
                  <a:srgbClr val="4C4C4C"/>
                </a:solidFill>
                <a:latin typeface="Arial" panose="020B0604020202020204" pitchFamily="34" charset="0"/>
                <a:ea typeface="Times New Roman" panose="02020603050405020304" pitchFamily="18" charset="0"/>
              </a:rPr>
              <a:t>menjadi</a:t>
            </a:r>
            <a:r>
              <a:rPr lang="en-ID" sz="2800" dirty="0">
                <a:solidFill>
                  <a:srgbClr val="4C4C4C"/>
                </a:solidFill>
                <a:latin typeface="Arial" panose="020B0604020202020204" pitchFamily="34" charset="0"/>
                <a:ea typeface="Times New Roman" panose="02020603050405020304" pitchFamily="18" charset="0"/>
              </a:rPr>
              <a:t> </a:t>
            </a:r>
            <a:r>
              <a:rPr lang="en-ID" sz="2800" dirty="0" err="1">
                <a:solidFill>
                  <a:srgbClr val="4C4C4C"/>
                </a:solidFill>
                <a:latin typeface="Arial" panose="020B0604020202020204" pitchFamily="34" charset="0"/>
                <a:ea typeface="Times New Roman" panose="02020603050405020304" pitchFamily="18" charset="0"/>
              </a:rPr>
              <a:t>putih</a:t>
            </a:r>
            <a:r>
              <a:rPr lang="en-ID" sz="2800" dirty="0">
                <a:solidFill>
                  <a:srgbClr val="4C4C4C"/>
                </a:solidFill>
                <a:latin typeface="Arial" panose="020B0604020202020204" pitchFamily="34" charset="0"/>
                <a:ea typeface="Times New Roman" panose="02020603050405020304" pitchFamily="18" charset="0"/>
              </a:rPr>
              <a:t> dan </a:t>
            </a:r>
            <a:r>
              <a:rPr lang="en-ID" sz="2800" dirty="0" err="1">
                <a:solidFill>
                  <a:srgbClr val="4C4C4C"/>
                </a:solidFill>
                <a:latin typeface="Arial" panose="020B0604020202020204" pitchFamily="34" charset="0"/>
                <a:ea typeface="Times New Roman" panose="02020603050405020304" pitchFamily="18" charset="0"/>
              </a:rPr>
              <a:t>nonaktifkn</a:t>
            </a:r>
            <a:r>
              <a:rPr lang="en-ID" sz="2800" dirty="0">
                <a:solidFill>
                  <a:srgbClr val="4C4C4C"/>
                </a:solidFill>
                <a:latin typeface="Arial" panose="020B0604020202020204" pitchFamily="34" charset="0"/>
                <a:ea typeface="Times New Roman" panose="02020603050405020304" pitchFamily="18" charset="0"/>
              </a:rPr>
              <a:t> </a:t>
            </a:r>
            <a:r>
              <a:rPr lang="en-ID" sz="2800" dirty="0" err="1">
                <a:solidFill>
                  <a:srgbClr val="4C4C4C"/>
                </a:solidFill>
                <a:latin typeface="Arial" panose="020B0604020202020204" pitchFamily="34" charset="0"/>
                <a:ea typeface="Times New Roman" panose="02020603050405020304" pitchFamily="18" charset="0"/>
              </a:rPr>
              <a:t>warna</a:t>
            </a:r>
            <a:r>
              <a:rPr lang="en-ID" sz="2800" dirty="0">
                <a:solidFill>
                  <a:srgbClr val="4C4C4C"/>
                </a:solidFill>
                <a:latin typeface="Arial" panose="020B0604020202020204" pitchFamily="34" charset="0"/>
                <a:ea typeface="Times New Roman" panose="02020603050405020304" pitchFamily="18" charset="0"/>
              </a:rPr>
              <a:t> fill. </a:t>
            </a:r>
            <a:r>
              <a:rPr lang="en-ID" sz="2800" dirty="0" err="1">
                <a:solidFill>
                  <a:srgbClr val="4C4C4C"/>
                </a:solidFill>
                <a:latin typeface="Arial" panose="020B0604020202020204" pitchFamily="34" charset="0"/>
                <a:ea typeface="Times New Roman" panose="02020603050405020304" pitchFamily="18" charset="0"/>
              </a:rPr>
              <a:t>Lakukan</a:t>
            </a:r>
            <a:r>
              <a:rPr lang="en-ID" sz="2800" dirty="0">
                <a:solidFill>
                  <a:srgbClr val="4C4C4C"/>
                </a:solidFill>
                <a:latin typeface="Arial" panose="020B0604020202020204" pitchFamily="34" charset="0"/>
                <a:ea typeface="Times New Roman" panose="02020603050405020304" pitchFamily="18" charset="0"/>
              </a:rPr>
              <a:t> tracing, </a:t>
            </a:r>
            <a:r>
              <a:rPr lang="en-ID" sz="2800" dirty="0" err="1">
                <a:solidFill>
                  <a:srgbClr val="4C4C4C"/>
                </a:solidFill>
                <a:latin typeface="Arial" panose="020B0604020202020204" pitchFamily="34" charset="0"/>
                <a:ea typeface="Times New Roman" panose="02020603050405020304" pitchFamily="18" charset="0"/>
              </a:rPr>
              <a:t>lalu</a:t>
            </a:r>
            <a:r>
              <a:rPr lang="en-ID" sz="2800" dirty="0">
                <a:solidFill>
                  <a:srgbClr val="4C4C4C"/>
                </a:solidFill>
                <a:latin typeface="Arial" panose="020B0604020202020204" pitchFamily="34" charset="0"/>
                <a:ea typeface="Times New Roman" panose="02020603050405020304" pitchFamily="18" charset="0"/>
              </a:rPr>
              <a:t> </a:t>
            </a:r>
            <a:r>
              <a:rPr lang="en-ID" sz="2800" dirty="0" err="1">
                <a:solidFill>
                  <a:srgbClr val="4C4C4C"/>
                </a:solidFill>
                <a:latin typeface="Arial" panose="020B0604020202020204" pitchFamily="34" charset="0"/>
                <a:ea typeface="Times New Roman" panose="02020603050405020304" pitchFamily="18" charset="0"/>
              </a:rPr>
              <a:t>ubah</a:t>
            </a:r>
            <a:r>
              <a:rPr lang="en-ID" sz="2800" dirty="0">
                <a:solidFill>
                  <a:srgbClr val="4C4C4C"/>
                </a:solidFill>
                <a:latin typeface="Arial" panose="020B0604020202020204" pitchFamily="34" charset="0"/>
                <a:ea typeface="Times New Roman" panose="02020603050405020304" pitchFamily="18" charset="0"/>
              </a:rPr>
              <a:t> </a:t>
            </a:r>
            <a:r>
              <a:rPr lang="en-ID" sz="2800" dirty="0" err="1">
                <a:solidFill>
                  <a:srgbClr val="4C4C4C"/>
                </a:solidFill>
                <a:latin typeface="Arial" panose="020B0604020202020204" pitchFamily="34" charset="0"/>
                <a:ea typeface="Times New Roman" panose="02020603050405020304" pitchFamily="18" charset="0"/>
              </a:rPr>
              <a:t>warna</a:t>
            </a:r>
            <a:r>
              <a:rPr lang="en-ID" sz="2800" dirty="0">
                <a:solidFill>
                  <a:srgbClr val="4C4C4C"/>
                </a:solidFill>
                <a:latin typeface="Arial" panose="020B0604020202020204" pitchFamily="34" charset="0"/>
                <a:ea typeface="Times New Roman" panose="02020603050405020304" pitchFamily="18" charset="0"/>
              </a:rPr>
              <a:t> </a:t>
            </a:r>
            <a:r>
              <a:rPr lang="en-ID" sz="2800" dirty="0" err="1">
                <a:solidFill>
                  <a:srgbClr val="4C4C4C"/>
                </a:solidFill>
                <a:latin typeface="Arial" panose="020B0604020202020204" pitchFamily="34" charset="0"/>
                <a:ea typeface="Times New Roman" panose="02020603050405020304" pitchFamily="18" charset="0"/>
              </a:rPr>
              <a:t>isinya</a:t>
            </a:r>
            <a:r>
              <a:rPr lang="en-ID" sz="2800" dirty="0">
                <a:solidFill>
                  <a:srgbClr val="4C4C4C"/>
                </a:solidFill>
                <a:latin typeface="Arial" panose="020B0604020202020204" pitchFamily="34" charset="0"/>
                <a:ea typeface="Times New Roman" panose="02020603050405020304" pitchFamily="18" charset="0"/>
              </a:rPr>
              <a:t> </a:t>
            </a:r>
            <a:r>
              <a:rPr lang="en-ID" sz="2800" dirty="0" err="1">
                <a:solidFill>
                  <a:srgbClr val="4C4C4C"/>
                </a:solidFill>
                <a:latin typeface="Arial" panose="020B0604020202020204" pitchFamily="34" charset="0"/>
                <a:ea typeface="Times New Roman" panose="02020603050405020304" pitchFamily="18" charset="0"/>
              </a:rPr>
              <a:t>menjadi</a:t>
            </a:r>
            <a:r>
              <a:rPr lang="en-ID" sz="2800" dirty="0">
                <a:solidFill>
                  <a:srgbClr val="4C4C4C"/>
                </a:solidFill>
                <a:latin typeface="Arial" panose="020B0604020202020204" pitchFamily="34" charset="0"/>
                <a:ea typeface="Times New Roman" panose="02020603050405020304" pitchFamily="18" charset="0"/>
              </a:rPr>
              <a:t> </a:t>
            </a:r>
            <a:r>
              <a:rPr lang="en-ID" sz="2800" dirty="0" err="1">
                <a:solidFill>
                  <a:srgbClr val="4C4C4C"/>
                </a:solidFill>
                <a:latin typeface="Arial" panose="020B0604020202020204" pitchFamily="34" charset="0"/>
                <a:ea typeface="Times New Roman" panose="02020603050405020304" pitchFamily="18" charset="0"/>
              </a:rPr>
              <a:t>hitam</a:t>
            </a:r>
            <a:r>
              <a:rPr lang="en-ID" sz="2800" dirty="0">
                <a:solidFill>
                  <a:srgbClr val="4C4C4C"/>
                </a:solidFill>
                <a:latin typeface="Arial" panose="020B0604020202020204" pitchFamily="34" charset="0"/>
                <a:ea typeface="Times New Roman" panose="02020603050405020304" pitchFamily="18" charset="0"/>
              </a:rPr>
              <a:t> </a:t>
            </a:r>
            <a:r>
              <a:rPr lang="en-ID" sz="2800" dirty="0" err="1">
                <a:solidFill>
                  <a:srgbClr val="4C4C4C"/>
                </a:solidFill>
                <a:latin typeface="Arial" panose="020B0604020202020204" pitchFamily="34" charset="0"/>
                <a:ea typeface="Times New Roman" panose="02020603050405020304" pitchFamily="18" charset="0"/>
              </a:rPr>
              <a:t>dengan</a:t>
            </a:r>
            <a:r>
              <a:rPr lang="en-ID" sz="2800" dirty="0">
                <a:solidFill>
                  <a:srgbClr val="4C4C4C"/>
                </a:solidFill>
                <a:latin typeface="Arial" panose="020B0604020202020204" pitchFamily="34" charset="0"/>
                <a:ea typeface="Times New Roman" panose="02020603050405020304" pitchFamily="18" charset="0"/>
              </a:rPr>
              <a:t> </a:t>
            </a:r>
            <a:r>
              <a:rPr lang="en-ID" sz="2800" dirty="0" err="1">
                <a:solidFill>
                  <a:srgbClr val="4C4C4C"/>
                </a:solidFill>
                <a:latin typeface="Arial" panose="020B0604020202020204" pitchFamily="34" charset="0"/>
                <a:ea typeface="Times New Roman" panose="02020603050405020304" pitchFamily="18" charset="0"/>
              </a:rPr>
              <a:t>mengklik</a:t>
            </a:r>
            <a:r>
              <a:rPr lang="en-ID" sz="2800" dirty="0">
                <a:solidFill>
                  <a:srgbClr val="4C4C4C"/>
                </a:solidFill>
                <a:latin typeface="Arial" panose="020B0604020202020204" pitchFamily="34" charset="0"/>
                <a:ea typeface="Times New Roman" panose="02020603050405020304" pitchFamily="18" charset="0"/>
              </a:rPr>
              <a:t> area image di </a:t>
            </a:r>
            <a:r>
              <a:rPr lang="en-ID" sz="2800" dirty="0" err="1">
                <a:solidFill>
                  <a:srgbClr val="4C4C4C"/>
                </a:solidFill>
                <a:latin typeface="Arial" panose="020B0604020202020204" pitchFamily="34" charset="0"/>
                <a:ea typeface="Times New Roman" panose="02020603050405020304" pitchFamily="18" charset="0"/>
              </a:rPr>
              <a:t>bawahnya</a:t>
            </a:r>
            <a:r>
              <a:rPr lang="en-ID" sz="2800" dirty="0">
                <a:solidFill>
                  <a:srgbClr val="4C4C4C"/>
                </a:solidFill>
                <a:latin typeface="Arial" panose="020B0604020202020204" pitchFamily="34" charset="0"/>
                <a:ea typeface="Times New Roman" panose="02020603050405020304" pitchFamily="18" charset="0"/>
              </a:rPr>
              <a:t> </a:t>
            </a:r>
            <a:r>
              <a:rPr lang="en-ID" sz="2800" dirty="0" err="1">
                <a:solidFill>
                  <a:srgbClr val="4C4C4C"/>
                </a:solidFill>
                <a:latin typeface="Arial" panose="020B0604020202020204" pitchFamily="34" charset="0"/>
                <a:ea typeface="Times New Roman" panose="02020603050405020304" pitchFamily="18" charset="0"/>
              </a:rPr>
              <a:t>menggunakan</a:t>
            </a:r>
            <a:r>
              <a:rPr lang="en-ID" sz="2800" dirty="0">
                <a:solidFill>
                  <a:srgbClr val="4C4C4C"/>
                </a:solidFill>
                <a:latin typeface="Arial" panose="020B0604020202020204" pitchFamily="34" charset="0"/>
                <a:ea typeface="Times New Roman" panose="02020603050405020304" pitchFamily="18" charset="0"/>
              </a:rPr>
              <a:t> Eyedropper tool </a:t>
            </a:r>
            <a:r>
              <a:rPr lang="en-ID" sz="2800" dirty="0"/>
              <a:t> </a:t>
            </a:r>
            <a:endParaRPr lang="en-US" sz="2800" dirty="0"/>
          </a:p>
        </p:txBody>
      </p:sp>
    </p:spTree>
    <p:extLst>
      <p:ext uri="{BB962C8B-B14F-4D97-AF65-F5344CB8AC3E}">
        <p14:creationId xmlns:p14="http://schemas.microsoft.com/office/powerpoint/2010/main" val="3186793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92F51C9-AE76-7345-9342-00EE1CDF15A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9" descr="Gambar 15.10. Trace area pinggiran mata">
            <a:extLst>
              <a:ext uri="{FF2B5EF4-FFF2-40B4-BE49-F238E27FC236}">
                <a16:creationId xmlns:a16="http://schemas.microsoft.com/office/drawing/2014/main" id="{26AC1478-A97F-664A-90E7-F57B9858B00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19200" y="2294963"/>
            <a:ext cx="9753600" cy="42290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13D3E33-0F9B-864C-95D9-BBA522A708F6}"/>
              </a:ext>
            </a:extLst>
          </p:cNvPr>
          <p:cNvSpPr/>
          <p:nvPr/>
        </p:nvSpPr>
        <p:spPr>
          <a:xfrm>
            <a:off x="1362634" y="333939"/>
            <a:ext cx="9753599" cy="707886"/>
          </a:xfrm>
          <a:prstGeom prst="rect">
            <a:avLst/>
          </a:prstGeom>
        </p:spPr>
        <p:txBody>
          <a:bodyPr wrap="square">
            <a:spAutoFit/>
          </a:bodyPr>
          <a:lstStyle/>
          <a:p>
            <a:r>
              <a:rPr lang="en-ID" sz="2000" dirty="0" err="1">
                <a:solidFill>
                  <a:schemeClr val="bg1"/>
                </a:solidFill>
                <a:latin typeface="Arial" panose="020B0604020202020204" pitchFamily="34" charset="0"/>
                <a:ea typeface="Times New Roman" panose="02020603050405020304" pitchFamily="18" charset="0"/>
              </a:rPr>
              <a:t>Lanjutkan</a:t>
            </a:r>
            <a:r>
              <a:rPr lang="en-ID" sz="2000" dirty="0">
                <a:solidFill>
                  <a:schemeClr val="bg1"/>
                </a:solidFill>
                <a:latin typeface="Arial" panose="020B0604020202020204" pitchFamily="34" charset="0"/>
                <a:ea typeface="Times New Roman" panose="02020603050405020304" pitchFamily="18" charset="0"/>
              </a:rPr>
              <a:t> </a:t>
            </a:r>
            <a:r>
              <a:rPr lang="en-ID" sz="2000" dirty="0" err="1">
                <a:solidFill>
                  <a:schemeClr val="bg1"/>
                </a:solidFill>
                <a:latin typeface="Arial" panose="020B0604020202020204" pitchFamily="34" charset="0"/>
                <a:ea typeface="Times New Roman" panose="02020603050405020304" pitchFamily="18" charset="0"/>
              </a:rPr>
              <a:t>dengan</a:t>
            </a:r>
            <a:r>
              <a:rPr lang="en-ID" sz="2000" dirty="0">
                <a:solidFill>
                  <a:schemeClr val="bg1"/>
                </a:solidFill>
                <a:latin typeface="Arial" panose="020B0604020202020204" pitchFamily="34" charset="0"/>
                <a:ea typeface="Times New Roman" panose="02020603050405020304" pitchFamily="18" charset="0"/>
              </a:rPr>
              <a:t> </a:t>
            </a:r>
            <a:r>
              <a:rPr lang="en-ID" sz="2000" dirty="0" err="1">
                <a:solidFill>
                  <a:schemeClr val="bg1"/>
                </a:solidFill>
                <a:latin typeface="Arial" panose="020B0604020202020204" pitchFamily="34" charset="0"/>
                <a:ea typeface="Times New Roman" panose="02020603050405020304" pitchFamily="18" charset="0"/>
              </a:rPr>
              <a:t>melakukan</a:t>
            </a:r>
            <a:r>
              <a:rPr lang="en-ID" sz="2000" dirty="0">
                <a:solidFill>
                  <a:schemeClr val="bg1"/>
                </a:solidFill>
                <a:latin typeface="Arial" panose="020B0604020202020204" pitchFamily="34" charset="0"/>
                <a:ea typeface="Times New Roman" panose="02020603050405020304" pitchFamily="18" charset="0"/>
              </a:rPr>
              <a:t> tracing area </a:t>
            </a:r>
            <a:r>
              <a:rPr lang="en-ID" sz="2000" dirty="0" err="1">
                <a:solidFill>
                  <a:schemeClr val="bg1"/>
                </a:solidFill>
                <a:latin typeface="Arial" panose="020B0604020202020204" pitchFamily="34" charset="0"/>
                <a:ea typeface="Times New Roman" panose="02020603050405020304" pitchFamily="18" charset="0"/>
              </a:rPr>
              <a:t>coklat</a:t>
            </a:r>
            <a:r>
              <a:rPr lang="en-ID" sz="2000" dirty="0">
                <a:solidFill>
                  <a:schemeClr val="bg1"/>
                </a:solidFill>
                <a:latin typeface="Arial" panose="020B0604020202020204" pitchFamily="34" charset="0"/>
                <a:ea typeface="Times New Roman" panose="02020603050405020304" pitchFamily="18" charset="0"/>
              </a:rPr>
              <a:t> </a:t>
            </a:r>
            <a:r>
              <a:rPr lang="en-ID" sz="2000" dirty="0" err="1">
                <a:solidFill>
                  <a:schemeClr val="bg1"/>
                </a:solidFill>
                <a:latin typeface="Arial" panose="020B0604020202020204" pitchFamily="34" charset="0"/>
                <a:ea typeface="Times New Roman" panose="02020603050405020304" pitchFamily="18" charset="0"/>
              </a:rPr>
              <a:t>disekitaran</a:t>
            </a:r>
            <a:r>
              <a:rPr lang="en-ID" sz="2000" dirty="0">
                <a:solidFill>
                  <a:schemeClr val="bg1"/>
                </a:solidFill>
                <a:latin typeface="Arial" panose="020B0604020202020204" pitchFamily="34" charset="0"/>
                <a:ea typeface="Times New Roman" panose="02020603050405020304" pitchFamily="18" charset="0"/>
              </a:rPr>
              <a:t> </a:t>
            </a:r>
            <a:r>
              <a:rPr lang="en-ID" sz="2000" dirty="0" err="1">
                <a:solidFill>
                  <a:schemeClr val="bg1"/>
                </a:solidFill>
                <a:latin typeface="Arial" panose="020B0604020202020204" pitchFamily="34" charset="0"/>
                <a:ea typeface="Times New Roman" panose="02020603050405020304" pitchFamily="18" charset="0"/>
              </a:rPr>
              <a:t>mata</a:t>
            </a:r>
            <a:r>
              <a:rPr lang="en-ID" sz="2000" dirty="0">
                <a:solidFill>
                  <a:schemeClr val="bg1"/>
                </a:solidFill>
                <a:latin typeface="Arial" panose="020B0604020202020204" pitchFamily="34" charset="0"/>
                <a:ea typeface="Times New Roman" panose="02020603050405020304" pitchFamily="18" charset="0"/>
              </a:rPr>
              <a:t>, </a:t>
            </a:r>
            <a:r>
              <a:rPr lang="en-ID" sz="2000" dirty="0" err="1">
                <a:solidFill>
                  <a:schemeClr val="bg1"/>
                </a:solidFill>
                <a:latin typeface="Arial" panose="020B0604020202020204" pitchFamily="34" charset="0"/>
                <a:ea typeface="Times New Roman" panose="02020603050405020304" pitchFamily="18" charset="0"/>
              </a:rPr>
              <a:t>sekaligus</a:t>
            </a:r>
            <a:r>
              <a:rPr lang="en-ID" sz="2000" dirty="0">
                <a:solidFill>
                  <a:schemeClr val="bg1"/>
                </a:solidFill>
                <a:latin typeface="Arial" panose="020B0604020202020204" pitchFamily="34" charset="0"/>
                <a:ea typeface="Times New Roman" panose="02020603050405020304" pitchFamily="18" charset="0"/>
              </a:rPr>
              <a:t> </a:t>
            </a:r>
            <a:r>
              <a:rPr lang="en-ID" sz="2000" dirty="0" err="1">
                <a:solidFill>
                  <a:schemeClr val="bg1"/>
                </a:solidFill>
                <a:latin typeface="Arial" panose="020B0604020202020204" pitchFamily="34" charset="0"/>
                <a:ea typeface="Times New Roman" panose="02020603050405020304" pitchFamily="18" charset="0"/>
              </a:rPr>
              <a:t>sebagai</a:t>
            </a:r>
            <a:r>
              <a:rPr lang="en-ID" sz="2000" dirty="0">
                <a:solidFill>
                  <a:schemeClr val="bg1"/>
                </a:solidFill>
                <a:latin typeface="Arial" panose="020B0604020202020204" pitchFamily="34" charset="0"/>
                <a:ea typeface="Times New Roman" panose="02020603050405020304" pitchFamily="18" charset="0"/>
              </a:rPr>
              <a:t> </a:t>
            </a:r>
            <a:r>
              <a:rPr lang="en-ID" sz="2000" dirty="0" err="1">
                <a:solidFill>
                  <a:schemeClr val="bg1"/>
                </a:solidFill>
                <a:latin typeface="Arial" panose="020B0604020202020204" pitchFamily="34" charset="0"/>
                <a:ea typeface="Times New Roman" panose="02020603050405020304" pitchFamily="18" charset="0"/>
              </a:rPr>
              <a:t>pembatas</a:t>
            </a:r>
            <a:r>
              <a:rPr lang="en-ID" sz="2000" dirty="0">
                <a:solidFill>
                  <a:schemeClr val="bg1"/>
                </a:solidFill>
                <a:latin typeface="Arial" panose="020B0604020202020204" pitchFamily="34" charset="0"/>
                <a:ea typeface="Times New Roman" panose="02020603050405020304" pitchFamily="18" charset="0"/>
              </a:rPr>
              <a:t> </a:t>
            </a:r>
            <a:r>
              <a:rPr lang="en-ID" sz="2000" dirty="0" err="1">
                <a:solidFill>
                  <a:schemeClr val="bg1"/>
                </a:solidFill>
                <a:latin typeface="Arial" panose="020B0604020202020204" pitchFamily="34" charset="0"/>
                <a:ea typeface="Times New Roman" panose="02020603050405020304" pitchFamily="18" charset="0"/>
              </a:rPr>
              <a:t>mata</a:t>
            </a:r>
            <a:r>
              <a:rPr lang="en-ID" sz="2000" dirty="0">
                <a:solidFill>
                  <a:schemeClr val="bg1"/>
                </a:solidFill>
                <a:latin typeface="Arial" panose="020B0604020202020204" pitchFamily="34" charset="0"/>
                <a:ea typeface="Times New Roman" panose="02020603050405020304" pitchFamily="18" charset="0"/>
              </a:rPr>
              <a:t>. </a:t>
            </a:r>
            <a:r>
              <a:rPr lang="en-ID" sz="2000" dirty="0" err="1">
                <a:solidFill>
                  <a:schemeClr val="bg1"/>
                </a:solidFill>
                <a:latin typeface="Arial" panose="020B0604020202020204" pitchFamily="34" charset="0"/>
                <a:ea typeface="Times New Roman" panose="02020603050405020304" pitchFamily="18" charset="0"/>
              </a:rPr>
              <a:t>Jangan</a:t>
            </a:r>
            <a:r>
              <a:rPr lang="en-ID" sz="2000" dirty="0">
                <a:solidFill>
                  <a:schemeClr val="bg1"/>
                </a:solidFill>
                <a:latin typeface="Arial" panose="020B0604020202020204" pitchFamily="34" charset="0"/>
                <a:ea typeface="Times New Roman" panose="02020603050405020304" pitchFamily="18" charset="0"/>
              </a:rPr>
              <a:t> </a:t>
            </a:r>
            <a:r>
              <a:rPr lang="en-ID" sz="2000" dirty="0" err="1">
                <a:solidFill>
                  <a:schemeClr val="bg1"/>
                </a:solidFill>
                <a:latin typeface="Arial" panose="020B0604020202020204" pitchFamily="34" charset="0"/>
                <a:ea typeface="Times New Roman" panose="02020603050405020304" pitchFamily="18" charset="0"/>
              </a:rPr>
              <a:t>lupa</a:t>
            </a:r>
            <a:r>
              <a:rPr lang="en-ID" sz="2000" dirty="0">
                <a:solidFill>
                  <a:schemeClr val="bg1"/>
                </a:solidFill>
                <a:latin typeface="Arial" panose="020B0604020202020204" pitchFamily="34" charset="0"/>
                <a:ea typeface="Times New Roman" panose="02020603050405020304" pitchFamily="18" charset="0"/>
              </a:rPr>
              <a:t> </a:t>
            </a:r>
            <a:r>
              <a:rPr lang="en-ID" sz="2000" dirty="0" err="1">
                <a:solidFill>
                  <a:schemeClr val="bg1"/>
                </a:solidFill>
                <a:latin typeface="Arial" panose="020B0604020202020204" pitchFamily="34" charset="0"/>
                <a:ea typeface="Times New Roman" panose="02020603050405020304" pitchFamily="18" charset="0"/>
              </a:rPr>
              <a:t>posisikan</a:t>
            </a:r>
            <a:r>
              <a:rPr lang="en-ID" sz="2000" dirty="0">
                <a:solidFill>
                  <a:schemeClr val="bg1"/>
                </a:solidFill>
                <a:latin typeface="Arial" panose="020B0604020202020204" pitchFamily="34" charset="0"/>
                <a:ea typeface="Times New Roman" panose="02020603050405020304" pitchFamily="18" charset="0"/>
              </a:rPr>
              <a:t> di </a:t>
            </a:r>
            <a:r>
              <a:rPr lang="en-ID" sz="2000" dirty="0" err="1">
                <a:solidFill>
                  <a:schemeClr val="bg1"/>
                </a:solidFill>
                <a:latin typeface="Arial" panose="020B0604020202020204" pitchFamily="34" charset="0"/>
                <a:ea typeface="Times New Roman" panose="02020603050405020304" pitchFamily="18" charset="0"/>
              </a:rPr>
              <a:t>urutan</a:t>
            </a:r>
            <a:r>
              <a:rPr lang="en-ID" sz="2000" dirty="0">
                <a:solidFill>
                  <a:schemeClr val="bg1"/>
                </a:solidFill>
                <a:latin typeface="Arial" panose="020B0604020202020204" pitchFamily="34" charset="0"/>
                <a:ea typeface="Times New Roman" panose="02020603050405020304" pitchFamily="18" charset="0"/>
              </a:rPr>
              <a:t> paling </a:t>
            </a:r>
            <a:r>
              <a:rPr lang="en-ID" sz="2000" dirty="0" err="1">
                <a:solidFill>
                  <a:schemeClr val="bg1"/>
                </a:solidFill>
                <a:latin typeface="Arial" panose="020B0604020202020204" pitchFamily="34" charset="0"/>
                <a:ea typeface="Times New Roman" panose="02020603050405020304" pitchFamily="18" charset="0"/>
              </a:rPr>
              <a:t>bawah</a:t>
            </a:r>
            <a:r>
              <a:rPr lang="en-ID" sz="2000" dirty="0">
                <a:solidFill>
                  <a:schemeClr val="bg1"/>
                </a:solidFill>
              </a:rPr>
              <a:t> </a:t>
            </a:r>
            <a:endParaRPr lang="en-US" sz="2000" dirty="0">
              <a:solidFill>
                <a:schemeClr val="bg1"/>
              </a:solidFill>
            </a:endParaRPr>
          </a:p>
        </p:txBody>
      </p:sp>
    </p:spTree>
    <p:extLst>
      <p:ext uri="{BB962C8B-B14F-4D97-AF65-F5344CB8AC3E}">
        <p14:creationId xmlns:p14="http://schemas.microsoft.com/office/powerpoint/2010/main" val="95594416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66</TotalTime>
  <Words>1196</Words>
  <Application>Microsoft Macintosh PowerPoint</Application>
  <PresentationFormat>Widescreen</PresentationFormat>
  <Paragraphs>39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Gill Sans MT</vt:lpstr>
      <vt:lpstr>inherit</vt:lpstr>
      <vt:lpstr>Wingdings</vt:lpstr>
      <vt:lpstr>Parcel</vt:lpstr>
      <vt:lpstr>vector wajah dengan teknik pen tool – live paint</vt:lpstr>
      <vt:lpstr>Memulai dengan membuat dokumen kerja baru. Lalu Impor image yang akan ditrace dengan pilihlah image yang ukuran dimensional dan resolusinya relatif besar.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Berikutnya, trace area dalam mata yang berwarna putih. Posisikan di urutan paling bawah sehingga didapat hasil seperti pada </vt:lpstr>
      <vt:lpstr>Kemudian, trace area bayangan di bawah mata dan sekeliling mata, kemudian ubah warnanya menjadi coklat mudah dengan Eyedropper tool  . Jangan lupa posisikan di urutan paling bawah dengan memilih menu Object &gt; Arrange &gt; Send to Back </vt:lpstr>
      <vt:lpstr>Selanjutnya, seleksi semua obyek penyusun mata, gabungkan menjadi satu grup dengan memilih menu Object &gt; Group, atau cukup dengan menekan tombol Ctrl + G pada keyboard.  Untuk melihat seperti apa tampilan ilustrasi yang sudah Anda buat, nonaktifkan tampilan layer image dengan mengklik ikon visibility   di samping kiri Layer 1.</vt:lpstr>
      <vt:lpstr>Setelah mata pertama berhasil Anda trace, lanjutkan pada mata kedua. Ikuti langkah-langkah serupa dengan saat Anda membuat tracing mata pertama. Mulai dari obyek yang posisinya paling atas, diikuti obyek bawahnya dan begitu seterusnya </vt:lpstr>
      <vt:lpstr>Jika sudah berhasil gabungkan masing-masing obyek mata menjadi satu grup, sehingga memudahkan Anda dalam melanjutkan proses tracing. Setelah mata selesai Anda tracing, lanjutkan dengan melakukan tracing pada alis. Kita mulai dengan alis sebelah kanan. Gunakan Pen tool   dengan stroke warna putih dan fill nonaktif, lalu mulai trace kontur alis tersebut. Lihat bahwa di alis sebelah kanan terdapat 2 area warna utama, yaitu coklat muda dan coklat tua. Anda bisa gunakan warna yang telah diaplikasikan pada obyek mata. </vt:lpstr>
      <vt:lpstr>Mulai dengan tracing area yang posisi paling atas, baru area yang posisinya di bawahnya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 wajah dengan teknik pen tool – live paint</dc:title>
  <dc:creator>Microsoft Office User</dc:creator>
  <cp:lastModifiedBy>Redintan Justin</cp:lastModifiedBy>
  <cp:revision>9</cp:revision>
  <dcterms:created xsi:type="dcterms:W3CDTF">2021-07-07T04:04:16Z</dcterms:created>
  <dcterms:modified xsi:type="dcterms:W3CDTF">2021-07-15T14:00:27Z</dcterms:modified>
</cp:coreProperties>
</file>