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8" r:id="rId9"/>
    <p:sldId id="269" r:id="rId10"/>
    <p:sldId id="262" r:id="rId11"/>
    <p:sldId id="263" r:id="rId12"/>
    <p:sldId id="265" r:id="rId13"/>
    <p:sldId id="26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90039D8-B36D-48E6-9E1C-FBB505A3CD83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E7D12CC-A435-4856-8449-8F7CA20B1C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0039D8-B36D-48E6-9E1C-FBB505A3CD83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7D12CC-A435-4856-8449-8F7CA20B1C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090039D8-B36D-48E6-9E1C-FBB505A3CD83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E7D12CC-A435-4856-8449-8F7CA20B1C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0039D8-B36D-48E6-9E1C-FBB505A3CD83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7D12CC-A435-4856-8449-8F7CA20B1C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90039D8-B36D-48E6-9E1C-FBB505A3CD83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E7D12CC-A435-4856-8449-8F7CA20B1C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0039D8-B36D-48E6-9E1C-FBB505A3CD83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7D12CC-A435-4856-8449-8F7CA20B1C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0039D8-B36D-48E6-9E1C-FBB505A3CD83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7D12CC-A435-4856-8449-8F7CA20B1C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0039D8-B36D-48E6-9E1C-FBB505A3CD83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7D12CC-A435-4856-8449-8F7CA20B1C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90039D8-B36D-48E6-9E1C-FBB505A3CD83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7D12CC-A435-4856-8449-8F7CA20B1C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0039D8-B36D-48E6-9E1C-FBB505A3CD83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7D12CC-A435-4856-8449-8F7CA20B1C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0039D8-B36D-48E6-9E1C-FBB505A3CD83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7D12CC-A435-4856-8449-8F7CA20B1CB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090039D8-B36D-48E6-9E1C-FBB505A3CD83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E7D12CC-A435-4856-8449-8F7CA20B1CB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PENGERTIAN WIRAUSAHA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PENGUSAHA,WIRAUSAHA DAN PENEMU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PENGUSAHA:</a:t>
            </a:r>
          </a:p>
          <a:p>
            <a:r>
              <a:rPr lang="en-US" dirty="0" err="1" smtClean="0"/>
              <a:t>Atau</a:t>
            </a:r>
            <a:r>
              <a:rPr lang="en-US" dirty="0" smtClean="0"/>
              <a:t> businessman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saham</a:t>
            </a:r>
            <a:r>
              <a:rPr lang="en-US" dirty="0" smtClean="0"/>
              <a:t> </a:t>
            </a:r>
            <a:r>
              <a:rPr lang="en-US" dirty="0" err="1" smtClean="0"/>
              <a:t>disuatu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koneksi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dg </a:t>
            </a:r>
            <a:r>
              <a:rPr lang="en-US" dirty="0" err="1" smtClean="0"/>
              <a:t>pejabat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fasilitas</a:t>
            </a:r>
            <a:r>
              <a:rPr lang="en-US" dirty="0" smtClean="0"/>
              <a:t> </a:t>
            </a:r>
            <a:r>
              <a:rPr lang="en-US" dirty="0" err="1" smtClean="0"/>
              <a:t>istimewa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memenangkan</a:t>
            </a:r>
            <a:r>
              <a:rPr lang="en-US" dirty="0" smtClean="0"/>
              <a:t> tender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kemudahan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perizinan</a:t>
            </a:r>
            <a:r>
              <a:rPr lang="en-US" dirty="0" smtClean="0"/>
              <a:t>.</a:t>
            </a:r>
          </a:p>
          <a:p>
            <a:r>
              <a:rPr lang="en-US" dirty="0" smtClean="0"/>
              <a:t>WIRAUSAHA:</a:t>
            </a:r>
          </a:p>
          <a:p>
            <a:r>
              <a:rPr lang="en-US" dirty="0" err="1" smtClean="0"/>
              <a:t>Seorang</a:t>
            </a:r>
            <a:r>
              <a:rPr lang="en-US" dirty="0" smtClean="0"/>
              <a:t> yang </a:t>
            </a:r>
            <a:r>
              <a:rPr lang="en-US" dirty="0" err="1" smtClean="0"/>
              <a:t>melakukan</a:t>
            </a:r>
            <a:r>
              <a:rPr lang="en-US" dirty="0" smtClean="0"/>
              <a:t>  </a:t>
            </a:r>
            <a:r>
              <a:rPr lang="en-US" dirty="0" err="1" smtClean="0"/>
              <a:t>terobosan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PENGUSAHA,WIRAUSAHA DAN PENEMU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PENEMU:</a:t>
            </a:r>
          </a:p>
          <a:p>
            <a:r>
              <a:rPr lang="en-US" dirty="0" err="1" smtClean="0"/>
              <a:t>Atau</a:t>
            </a:r>
            <a:r>
              <a:rPr lang="en-US" dirty="0" smtClean="0"/>
              <a:t> inventor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menemukan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yang </a:t>
            </a:r>
            <a:r>
              <a:rPr lang="en-US" dirty="0" err="1" smtClean="0"/>
              <a:t>berguna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.</a:t>
            </a:r>
          </a:p>
          <a:p>
            <a:r>
              <a:rPr lang="en-US" i="1" dirty="0" err="1" smtClean="0"/>
              <a:t>Misalnya:</a:t>
            </a:r>
            <a:r>
              <a:rPr lang="en-US" dirty="0" err="1" smtClean="0"/>
              <a:t>Thomas</a:t>
            </a:r>
            <a:r>
              <a:rPr lang="en-US" dirty="0" smtClean="0"/>
              <a:t> Alpha Edison </a:t>
            </a:r>
            <a:r>
              <a:rPr lang="en-US" dirty="0" err="1" smtClean="0"/>
              <a:t>penemu</a:t>
            </a:r>
            <a:r>
              <a:rPr lang="en-US" dirty="0" smtClean="0"/>
              <a:t> </a:t>
            </a:r>
            <a:r>
              <a:rPr lang="en-US" dirty="0" err="1" smtClean="0"/>
              <a:t>listrik</a:t>
            </a:r>
            <a:r>
              <a:rPr lang="en-US" dirty="0" smtClean="0"/>
              <a:t> </a:t>
            </a:r>
            <a:r>
              <a:rPr lang="en-US" smtClean="0"/>
              <a:t>dll</a:t>
            </a:r>
            <a:endParaRPr lang="en-US" i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WIRAUSAHA SEBAGAI PILAR EKONOMI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err="1" smtClean="0"/>
              <a:t>Peran</a:t>
            </a:r>
            <a:r>
              <a:rPr lang="en-US" b="1" dirty="0" smtClean="0"/>
              <a:t> </a:t>
            </a:r>
            <a:r>
              <a:rPr lang="en-US" b="1" dirty="0" err="1" smtClean="0"/>
              <a:t>Wirausaha</a:t>
            </a:r>
            <a:endParaRPr lang="en-US" b="1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b="1" dirty="0" err="1" smtClean="0"/>
              <a:t>Wirausaha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pilar</a:t>
            </a:r>
            <a:r>
              <a:rPr lang="en-US" b="1" dirty="0" smtClean="0"/>
              <a:t> </a:t>
            </a:r>
            <a:r>
              <a:rPr lang="en-US" b="1" dirty="0" err="1" smtClean="0"/>
              <a:t>ekonomi</a:t>
            </a:r>
            <a:r>
              <a:rPr lang="en-US" b="1" dirty="0" smtClean="0"/>
              <a:t> </a:t>
            </a: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  <a:r>
              <a:rPr lang="en-US" b="1" dirty="0" err="1" smtClean="0"/>
              <a:t>diartikan</a:t>
            </a:r>
            <a:r>
              <a:rPr lang="en-US" b="1" dirty="0" smtClean="0"/>
              <a:t> </a:t>
            </a:r>
            <a:r>
              <a:rPr lang="en-US" b="1" dirty="0" err="1" smtClean="0"/>
              <a:t>bahwa</a:t>
            </a:r>
            <a:r>
              <a:rPr lang="en-US" b="1" dirty="0" smtClean="0"/>
              <a:t> </a:t>
            </a:r>
            <a:r>
              <a:rPr lang="en-US" b="1" dirty="0" err="1" smtClean="0"/>
              <a:t>seorang</a:t>
            </a:r>
            <a:r>
              <a:rPr lang="en-US" b="1" dirty="0" smtClean="0"/>
              <a:t> </a:t>
            </a:r>
            <a:r>
              <a:rPr lang="en-US" b="1" dirty="0" err="1" smtClean="0"/>
              <a:t>wirausaha</a:t>
            </a:r>
            <a:r>
              <a:rPr lang="en-US" b="1" dirty="0" smtClean="0"/>
              <a:t> </a:t>
            </a:r>
            <a:r>
              <a:rPr lang="en-US" b="1" dirty="0" err="1" smtClean="0"/>
              <a:t>mampu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menyediakan</a:t>
            </a:r>
            <a:r>
              <a:rPr lang="en-US" b="1" dirty="0" smtClean="0"/>
              <a:t> </a:t>
            </a:r>
            <a:r>
              <a:rPr lang="en-US" b="1" dirty="0" err="1" smtClean="0"/>
              <a:t>pekerjaan</a:t>
            </a:r>
            <a:r>
              <a:rPr lang="en-US" b="1" dirty="0" smtClean="0"/>
              <a:t>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 err="1" smtClean="0"/>
              <a:t>Wirausaha</a:t>
            </a:r>
            <a:r>
              <a:rPr lang="en-US" b="1" dirty="0" smtClean="0"/>
              <a:t> </a:t>
            </a:r>
            <a:r>
              <a:rPr lang="en-US" b="1" dirty="0" err="1" smtClean="0"/>
              <a:t>mampu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memproduksi</a:t>
            </a:r>
            <a:r>
              <a:rPr lang="en-US" b="1" dirty="0" smtClean="0"/>
              <a:t> </a:t>
            </a:r>
            <a:r>
              <a:rPr lang="en-US" b="1" dirty="0" err="1" smtClean="0"/>
              <a:t>barang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jasa</a:t>
            </a:r>
            <a:r>
              <a:rPr lang="en-US" b="1" dirty="0" smtClean="0"/>
              <a:t> </a:t>
            </a:r>
            <a:r>
              <a:rPr lang="en-US" b="1" dirty="0" err="1" smtClean="0"/>
              <a:t>bagi</a:t>
            </a:r>
            <a:r>
              <a:rPr lang="en-US" b="1" dirty="0" smtClean="0"/>
              <a:t> </a:t>
            </a:r>
            <a:r>
              <a:rPr lang="en-US" b="1" dirty="0" err="1" smtClean="0"/>
              <a:t>konsumen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luar</a:t>
            </a:r>
            <a:r>
              <a:rPr lang="en-US" b="1" dirty="0" smtClean="0"/>
              <a:t> </a:t>
            </a:r>
            <a:r>
              <a:rPr lang="en-US" b="1" dirty="0" err="1" smtClean="0"/>
              <a:t>negeri</a:t>
            </a:r>
            <a:endParaRPr lang="en-US" b="1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b="1" dirty="0" err="1" smtClean="0"/>
              <a:t>Wirausaha</a:t>
            </a:r>
            <a:r>
              <a:rPr lang="en-US" b="1" dirty="0" smtClean="0"/>
              <a:t> </a:t>
            </a: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  <a:r>
              <a:rPr lang="en-US" b="1" dirty="0" err="1" smtClean="0"/>
              <a:t>memberikan</a:t>
            </a:r>
            <a:r>
              <a:rPr lang="en-US" b="1" dirty="0" smtClean="0"/>
              <a:t> </a:t>
            </a:r>
            <a:r>
              <a:rPr lang="en-US" b="1" dirty="0" err="1" smtClean="0"/>
              <a:t>dampak</a:t>
            </a:r>
            <a:r>
              <a:rPr lang="en-US" b="1" dirty="0" smtClean="0"/>
              <a:t> </a:t>
            </a:r>
            <a:r>
              <a:rPr lang="en-US" b="1" dirty="0" err="1" smtClean="0"/>
              <a:t>bagi</a:t>
            </a:r>
            <a:r>
              <a:rPr lang="en-US" b="1" dirty="0" smtClean="0"/>
              <a:t> </a:t>
            </a:r>
            <a:r>
              <a:rPr lang="en-US" b="1" dirty="0" err="1" smtClean="0"/>
              <a:t>perubahan</a:t>
            </a:r>
            <a:r>
              <a:rPr lang="en-US" b="1" dirty="0" smtClean="0"/>
              <a:t> </a:t>
            </a:r>
            <a:r>
              <a:rPr lang="en-US" b="1" dirty="0" err="1" smtClean="0"/>
              <a:t>sosial</a:t>
            </a:r>
            <a:r>
              <a:rPr lang="en-US" b="1" dirty="0" smtClean="0"/>
              <a:t> </a:t>
            </a:r>
            <a:r>
              <a:rPr lang="en-US" b="1" dirty="0" err="1" smtClean="0"/>
              <a:t>ekonomi</a:t>
            </a:r>
            <a:r>
              <a:rPr lang="en-US" b="1" dirty="0" smtClean="0"/>
              <a:t> </a:t>
            </a:r>
            <a:r>
              <a:rPr lang="en-US" b="1" dirty="0" err="1" smtClean="0"/>
              <a:t>kemasyarakatan</a:t>
            </a:r>
            <a:endParaRPr lang="en-US" b="1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b="1" dirty="0" err="1" smtClean="0"/>
              <a:t>Wirausaha</a:t>
            </a:r>
            <a:r>
              <a:rPr lang="en-US" b="1" dirty="0" smtClean="0"/>
              <a:t> </a:t>
            </a: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  <a:r>
              <a:rPr lang="en-US" b="1" dirty="0" err="1" smtClean="0"/>
              <a:t>mendorong</a:t>
            </a:r>
            <a:r>
              <a:rPr lang="en-US" b="1" dirty="0" smtClean="0"/>
              <a:t> </a:t>
            </a:r>
            <a:r>
              <a:rPr lang="en-US" b="1" dirty="0" err="1" smtClean="0"/>
              <a:t>tercapainya</a:t>
            </a:r>
            <a:r>
              <a:rPr lang="en-US" b="1" dirty="0" smtClean="0"/>
              <a:t> </a:t>
            </a:r>
            <a:r>
              <a:rPr lang="en-US" b="1" dirty="0" err="1" smtClean="0"/>
              <a:t>kemajuan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pertumbuhan</a:t>
            </a:r>
            <a:r>
              <a:rPr lang="en-US" b="1" dirty="0" smtClean="0"/>
              <a:t> </a:t>
            </a:r>
            <a:r>
              <a:rPr lang="en-US" b="1" dirty="0" err="1" smtClean="0"/>
              <a:t>ekonomi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bangsa</a:t>
            </a:r>
            <a:r>
              <a:rPr lang="en-US" b="1" dirty="0" smtClean="0"/>
              <a:t> </a:t>
            </a:r>
            <a:r>
              <a:rPr lang="en-US" b="1" dirty="0" err="1" smtClean="0"/>
              <a:t>melalui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positif</a:t>
            </a:r>
            <a:r>
              <a:rPr lang="en-US" b="1" dirty="0" smtClean="0"/>
              <a:t> </a:t>
            </a:r>
            <a:r>
              <a:rPr lang="en-US" b="1" dirty="0" err="1" smtClean="0"/>
              <a:t>perdagangan</a:t>
            </a:r>
            <a:r>
              <a:rPr lang="en-US" b="1" dirty="0" smtClean="0"/>
              <a:t> yang </a:t>
            </a:r>
            <a:r>
              <a:rPr lang="en-US" b="1" dirty="0" err="1" smtClean="0"/>
              <a:t>dihasilkan</a:t>
            </a:r>
            <a:r>
              <a:rPr lang="en-US" b="1" dirty="0" smtClean="0"/>
              <a:t>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 err="1" smtClean="0"/>
              <a:t>Wirausahan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inovator</a:t>
            </a:r>
            <a:r>
              <a:rPr lang="en-US" b="1" dirty="0" smtClean="0"/>
              <a:t> </a:t>
            </a:r>
            <a:r>
              <a:rPr lang="en-US" b="1" dirty="0" err="1" smtClean="0"/>
              <a:t>alternatif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masalah</a:t>
            </a:r>
            <a:r>
              <a:rPr lang="en-US" b="1" dirty="0" smtClean="0"/>
              <a:t> </a:t>
            </a:r>
            <a:r>
              <a:rPr lang="en-US" b="1" dirty="0" err="1" smtClean="0"/>
              <a:t>ekonomi</a:t>
            </a:r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Program Files\Microsoft Office\MEDIA\CAGCAT10\j0285444.wm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2667000"/>
            <a:ext cx="3276600" cy="281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Wirausaha</a:t>
            </a:r>
            <a:r>
              <a:rPr lang="en-US" dirty="0" smtClean="0"/>
              <a:t>/</a:t>
            </a:r>
            <a:r>
              <a:rPr lang="en-US" dirty="0" err="1" smtClean="0"/>
              <a:t>wiraswasta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Wira</a:t>
            </a:r>
            <a:r>
              <a:rPr lang="en-US" dirty="0" smtClean="0"/>
              <a:t> : </a:t>
            </a:r>
            <a:r>
              <a:rPr lang="en-US" dirty="0" err="1" smtClean="0"/>
              <a:t>utama,gagah</a:t>
            </a:r>
            <a:r>
              <a:rPr lang="en-US" dirty="0" smtClean="0"/>
              <a:t> </a:t>
            </a:r>
            <a:r>
              <a:rPr lang="en-US" dirty="0" err="1" smtClean="0"/>
              <a:t>berani,luhur</a:t>
            </a:r>
            <a:endParaRPr lang="en-US" dirty="0" smtClean="0"/>
          </a:p>
          <a:p>
            <a:r>
              <a:rPr lang="en-US" dirty="0" err="1" smtClean="0"/>
              <a:t>Swa</a:t>
            </a:r>
            <a:r>
              <a:rPr lang="en-US" dirty="0" smtClean="0"/>
              <a:t> : </a:t>
            </a:r>
            <a:r>
              <a:rPr lang="en-US" dirty="0" err="1" smtClean="0"/>
              <a:t>sendiri</a:t>
            </a:r>
            <a:endParaRPr lang="en-US" dirty="0" smtClean="0"/>
          </a:p>
          <a:p>
            <a:r>
              <a:rPr lang="en-US" dirty="0" err="1" smtClean="0"/>
              <a:t>Sta</a:t>
            </a:r>
            <a:r>
              <a:rPr lang="en-US" dirty="0" smtClean="0"/>
              <a:t> : </a:t>
            </a:r>
            <a:r>
              <a:rPr lang="en-US" dirty="0" err="1" smtClean="0"/>
              <a:t>berdiri</a:t>
            </a:r>
            <a:r>
              <a:rPr lang="en-US" dirty="0" smtClean="0"/>
              <a:t>/</a:t>
            </a:r>
            <a:r>
              <a:rPr lang="en-US" dirty="0" err="1" smtClean="0"/>
              <a:t>mandiri</a:t>
            </a:r>
            <a:endParaRPr lang="en-US" dirty="0" smtClean="0"/>
          </a:p>
          <a:p>
            <a:r>
              <a:rPr lang="en-US" dirty="0" smtClean="0"/>
              <a:t>Usaha :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produktif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Wirausaha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John </a:t>
            </a:r>
            <a:r>
              <a:rPr lang="en-US" dirty="0" err="1" smtClean="0"/>
              <a:t>Baptiste</a:t>
            </a:r>
            <a:r>
              <a:rPr lang="en-US" dirty="0" smtClean="0"/>
              <a:t> Say :</a:t>
            </a:r>
          </a:p>
          <a:p>
            <a:r>
              <a:rPr lang="en-US" dirty="0" err="1" smtClean="0"/>
              <a:t>Wirausaha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yang </a:t>
            </a:r>
            <a:r>
              <a:rPr lang="en-US" dirty="0" err="1" smtClean="0"/>
              <a:t>memindahkan</a:t>
            </a:r>
            <a:r>
              <a:rPr lang="en-US" dirty="0" smtClean="0"/>
              <a:t> </a:t>
            </a:r>
            <a:r>
              <a:rPr lang="en-US" dirty="0" err="1" smtClean="0"/>
              <a:t>sumber-sumber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area yang </a:t>
            </a:r>
            <a:r>
              <a:rPr lang="en-US" dirty="0" err="1" smtClean="0"/>
              <a:t>produktivitasnya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area yang </a:t>
            </a:r>
            <a:r>
              <a:rPr lang="en-US" dirty="0" err="1" smtClean="0"/>
              <a:t>produktivitasnya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Drucker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Seseorang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yang </a:t>
            </a:r>
            <a:r>
              <a:rPr lang="en-US" dirty="0" err="1" smtClean="0"/>
              <a:t>baru,sesuatu</a:t>
            </a:r>
            <a:r>
              <a:rPr lang="en-US" dirty="0" smtClean="0"/>
              <a:t> yang </a:t>
            </a:r>
            <a:r>
              <a:rPr lang="en-US" dirty="0" err="1" smtClean="0"/>
              <a:t>berbeda,merubah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mentrasfer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/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Wirausaha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Griffin </a:t>
            </a:r>
            <a:r>
              <a:rPr lang="en-US" dirty="0" err="1" smtClean="0"/>
              <a:t>dan</a:t>
            </a:r>
            <a:r>
              <a:rPr lang="en-US" dirty="0" smtClean="0"/>
              <a:t> Ebert: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Wirausaha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yang </a:t>
            </a:r>
            <a:r>
              <a:rPr lang="en-US" dirty="0" err="1" smtClean="0"/>
              <a:t>mengorganisir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memanaj</a:t>
            </a:r>
            <a:r>
              <a:rPr lang="en-US" dirty="0" smtClean="0"/>
              <a:t> </a:t>
            </a:r>
            <a:r>
              <a:rPr lang="en-US" dirty="0" err="1" smtClean="0"/>
              <a:t>sumber-sumber</a:t>
            </a:r>
            <a:r>
              <a:rPr lang="en-US" dirty="0" smtClean="0"/>
              <a:t> </a:t>
            </a:r>
            <a:r>
              <a:rPr lang="en-US" dirty="0" err="1" smtClean="0"/>
              <a:t>alam,tenaga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kapital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memproduksi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profit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menanggung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kegagalan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Wirausaha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Brgrave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Wirausahawan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meraih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Dollinger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Kewirausahaan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penciptaan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(</a:t>
            </a:r>
            <a:r>
              <a:rPr lang="en-US" dirty="0" err="1" smtClean="0"/>
              <a:t>jaringan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) yang </a:t>
            </a:r>
            <a:r>
              <a:rPr lang="en-US" dirty="0" err="1" smtClean="0"/>
              <a:t>inovatif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yang </a:t>
            </a:r>
            <a:r>
              <a:rPr lang="en-US" dirty="0" err="1" smtClean="0"/>
              <a:t>menanggung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ketidakpastian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Wirausaha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Baird,poast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Mahon:</a:t>
            </a:r>
          </a:p>
          <a:p>
            <a:r>
              <a:rPr lang="en-US" dirty="0" err="1" smtClean="0"/>
              <a:t>Wirausaha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yang </a:t>
            </a:r>
            <a:r>
              <a:rPr lang="en-US" dirty="0" err="1" smtClean="0"/>
              <a:t>mengusahakan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venture,mengorganisinya,mengusahakan</a:t>
            </a:r>
            <a:r>
              <a:rPr lang="en-US" dirty="0" smtClean="0"/>
              <a:t> </a:t>
            </a:r>
            <a:r>
              <a:rPr lang="en-US" dirty="0" err="1" smtClean="0"/>
              <a:t>kapital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membiayai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menanggung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sebagain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seluruhnya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Venture:Suatu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yang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/</a:t>
            </a:r>
            <a:r>
              <a:rPr lang="en-US" dirty="0" err="1" smtClean="0"/>
              <a:t>servis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WIRAUSAHA SECARA UMUM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800" b="1" dirty="0" err="1" smtClean="0"/>
              <a:t>Wirausaha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adalah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seorang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pembuat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keputusan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membantu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terbentuknya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sistem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ekonomi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perusahaan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bebas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orang-orang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memiliki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kemampuan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mengambil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resiko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mempercepat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pertumbuhan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ekonomi</a:t>
            </a:r>
            <a:r>
              <a:rPr lang="en-US" sz="2800" b="1" dirty="0" smtClean="0"/>
              <a:t>.</a:t>
            </a:r>
          </a:p>
          <a:p>
            <a:pPr>
              <a:buNone/>
            </a:pPr>
            <a:r>
              <a:rPr lang="en-US" sz="2800" b="1" dirty="0" smtClean="0"/>
              <a:t>	</a:t>
            </a:r>
            <a:r>
              <a:rPr lang="en-US" sz="2800" b="1" dirty="0" err="1" smtClean="0"/>
              <a:t>Wirausaha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memiliki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arti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luas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meliputi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semua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pemilik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manajer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aktif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melibatkan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anggota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generasi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kedua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dari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keluarga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pemilik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perusahaan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pemilik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manajer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membeli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kepemilikan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perusahaan</a:t>
            </a:r>
            <a:r>
              <a:rPr lang="en-US" sz="2800" b="1" dirty="0" smtClean="0"/>
              <a:t>. </a:t>
            </a:r>
            <a:r>
              <a:rPr lang="en-US" sz="2800" b="1" dirty="0" err="1" smtClean="0"/>
              <a:t>Kecuali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manajer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dipekerjakan</a:t>
            </a:r>
            <a:r>
              <a:rPr lang="en-US" sz="2800" b="1" dirty="0" smtClean="0"/>
              <a:t>.</a:t>
            </a:r>
          </a:p>
          <a:p>
            <a:pPr>
              <a:buNone/>
            </a:pPr>
            <a:r>
              <a:rPr lang="en-US" sz="2800" b="1" dirty="0" smtClean="0"/>
              <a:t>	</a:t>
            </a:r>
            <a:r>
              <a:rPr lang="en-US" sz="2800" b="1" dirty="0" err="1" smtClean="0"/>
              <a:t>Wirausaha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berperan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penyediaan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pekerjaan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memproduksi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barang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atau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jasa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memberikan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pengaruh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sosial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perekonomian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bangsa</a:t>
            </a:r>
            <a:r>
              <a:rPr lang="en-US" sz="2800" b="1" dirty="0" smtClean="0"/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KARAKTERISTIK WIRAUSAHA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914400" lvl="1" indent="-514350">
              <a:buFont typeface="+mj-lt"/>
              <a:buAutoNum type="alphaLcParenR"/>
            </a:pPr>
            <a:r>
              <a:rPr lang="en-US" b="1" dirty="0" err="1" smtClean="0"/>
              <a:t>Kebutuhan</a:t>
            </a:r>
            <a:r>
              <a:rPr lang="en-US" b="1" dirty="0" smtClean="0"/>
              <a:t> </a:t>
            </a:r>
            <a:r>
              <a:rPr lang="en-US" b="1" dirty="0" err="1" smtClean="0"/>
              <a:t>akan</a:t>
            </a:r>
            <a:r>
              <a:rPr lang="en-US" b="1" dirty="0" smtClean="0"/>
              <a:t> </a:t>
            </a:r>
            <a:r>
              <a:rPr lang="en-US" b="1" dirty="0" err="1" smtClean="0"/>
              <a:t>keberhasilan</a:t>
            </a:r>
            <a:endParaRPr lang="en-US" b="1" dirty="0" smtClean="0"/>
          </a:p>
          <a:p>
            <a:pPr marL="914400" lvl="1" indent="-514350">
              <a:buNone/>
            </a:pPr>
            <a:r>
              <a:rPr lang="en-US" b="1" dirty="0" smtClean="0"/>
              <a:t>	</a:t>
            </a:r>
            <a:r>
              <a:rPr lang="en-US" b="1" dirty="0" err="1" smtClean="0"/>
              <a:t>Dorongan</a:t>
            </a:r>
            <a:r>
              <a:rPr lang="en-US" b="1" dirty="0" smtClean="0"/>
              <a:t> </a:t>
            </a:r>
            <a:r>
              <a:rPr lang="en-US" b="1" dirty="0" err="1" smtClean="0"/>
              <a:t>akan</a:t>
            </a:r>
            <a:r>
              <a:rPr lang="en-US" b="1" dirty="0" smtClean="0"/>
              <a:t> </a:t>
            </a:r>
            <a:r>
              <a:rPr lang="en-US" b="1" dirty="0" err="1" smtClean="0"/>
              <a:t>keberhasilan</a:t>
            </a:r>
            <a:r>
              <a:rPr lang="en-US" b="1" dirty="0" smtClean="0"/>
              <a:t> </a:t>
            </a:r>
            <a:r>
              <a:rPr lang="en-US" b="1" dirty="0" err="1" smtClean="0"/>
              <a:t>tampak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pribadi</a:t>
            </a:r>
            <a:r>
              <a:rPr lang="en-US" b="1" dirty="0" smtClean="0"/>
              <a:t> yang </a:t>
            </a:r>
            <a:r>
              <a:rPr lang="en-US" b="1" dirty="0" err="1" smtClean="0"/>
              <a:t>ambisius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memulai</a:t>
            </a:r>
            <a:r>
              <a:rPr lang="en-US" b="1" dirty="0" smtClean="0"/>
              <a:t> </a:t>
            </a:r>
            <a:r>
              <a:rPr lang="en-US" b="1" dirty="0" err="1" smtClean="0"/>
              <a:t>usaha</a:t>
            </a:r>
            <a:r>
              <a:rPr lang="en-US" b="1" dirty="0" smtClean="0"/>
              <a:t> </a:t>
            </a:r>
            <a:r>
              <a:rPr lang="en-US" b="1" dirty="0" err="1" smtClean="0"/>
              <a:t>barunya</a:t>
            </a:r>
            <a:r>
              <a:rPr lang="en-US" b="1" dirty="0" smtClean="0"/>
              <a:t> </a:t>
            </a:r>
            <a:r>
              <a:rPr lang="en-US" b="1" dirty="0" err="1" smtClean="0"/>
              <a:t>kemudian</a:t>
            </a:r>
            <a:r>
              <a:rPr lang="en-US" b="1" dirty="0" smtClean="0"/>
              <a:t> </a:t>
            </a:r>
            <a:r>
              <a:rPr lang="en-US" b="1" dirty="0" err="1" smtClean="0"/>
              <a:t>mengembangkan</a:t>
            </a:r>
            <a:r>
              <a:rPr lang="en-US" b="1" dirty="0" smtClean="0"/>
              <a:t> </a:t>
            </a:r>
            <a:r>
              <a:rPr lang="en-US" b="1" dirty="0" err="1" smtClean="0"/>
              <a:t>perusahaannya</a:t>
            </a:r>
            <a:r>
              <a:rPr lang="en-US" b="1" dirty="0" smtClean="0"/>
              <a:t>, </a:t>
            </a:r>
            <a:r>
              <a:rPr lang="en-US" b="1" dirty="0" err="1" smtClean="0"/>
              <a:t>semakin</a:t>
            </a:r>
            <a:r>
              <a:rPr lang="en-US" b="1" dirty="0" smtClean="0"/>
              <a:t> </a:t>
            </a:r>
            <a:r>
              <a:rPr lang="en-US" b="1" dirty="0" err="1" smtClean="0"/>
              <a:t>muda</a:t>
            </a:r>
            <a:r>
              <a:rPr lang="en-US" b="1" dirty="0" smtClean="0"/>
              <a:t> </a:t>
            </a:r>
            <a:r>
              <a:rPr lang="en-US" b="1" dirty="0" err="1" smtClean="0"/>
              <a:t>dorongan</a:t>
            </a:r>
            <a:r>
              <a:rPr lang="en-US" b="1" dirty="0" smtClean="0"/>
              <a:t> </a:t>
            </a:r>
            <a:r>
              <a:rPr lang="en-US" b="1" dirty="0" err="1" smtClean="0"/>
              <a:t>itu</a:t>
            </a:r>
            <a:r>
              <a:rPr lang="en-US" b="1" dirty="0" smtClean="0"/>
              <a:t> </a:t>
            </a:r>
            <a:r>
              <a:rPr lang="en-US" b="1" dirty="0" err="1" smtClean="0"/>
              <a:t>akan</a:t>
            </a:r>
            <a:r>
              <a:rPr lang="en-US" b="1" dirty="0" smtClean="0"/>
              <a:t> </a:t>
            </a:r>
            <a:r>
              <a:rPr lang="en-US" b="1" dirty="0" err="1" smtClean="0"/>
              <a:t>semakin</a:t>
            </a:r>
            <a:r>
              <a:rPr lang="en-US" b="1" dirty="0" smtClean="0"/>
              <a:t> </a:t>
            </a:r>
            <a:r>
              <a:rPr lang="en-US" b="1" dirty="0" err="1" smtClean="0"/>
              <a:t>baik</a:t>
            </a:r>
            <a:r>
              <a:rPr lang="en-US" b="1" dirty="0" smtClean="0"/>
              <a:t>.</a:t>
            </a:r>
          </a:p>
          <a:p>
            <a:pPr marL="914400" lvl="1" indent="-514350">
              <a:buFont typeface="+mj-lt"/>
              <a:buAutoNum type="alphaLcParenR" startAt="2"/>
            </a:pPr>
            <a:r>
              <a:rPr lang="en-US" b="1" dirty="0" err="1" smtClean="0"/>
              <a:t>Keinginan</a:t>
            </a:r>
            <a:r>
              <a:rPr lang="en-US" b="1" dirty="0" smtClean="0"/>
              <a:t>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mengambil</a:t>
            </a:r>
            <a:r>
              <a:rPr lang="en-US" b="1" dirty="0" smtClean="0"/>
              <a:t> </a:t>
            </a:r>
            <a:r>
              <a:rPr lang="en-US" b="1" dirty="0" err="1" smtClean="0"/>
              <a:t>resiko</a:t>
            </a:r>
            <a:endParaRPr lang="en-US" b="1" dirty="0" smtClean="0"/>
          </a:p>
          <a:p>
            <a:pPr marL="914400" lvl="1" indent="-514350">
              <a:buNone/>
            </a:pPr>
            <a:r>
              <a:rPr lang="en-US" b="1" dirty="0" smtClean="0"/>
              <a:t>	</a:t>
            </a:r>
            <a:r>
              <a:rPr lang="en-US" b="1" dirty="0" err="1" smtClean="0"/>
              <a:t>Resiko</a:t>
            </a:r>
            <a:r>
              <a:rPr lang="en-US" b="1" dirty="0" smtClean="0"/>
              <a:t> </a:t>
            </a:r>
            <a:r>
              <a:rPr lang="en-US" b="1" dirty="0" err="1" smtClean="0"/>
              <a:t>keuangan</a:t>
            </a:r>
            <a:r>
              <a:rPr lang="en-US" b="1" dirty="0" smtClean="0"/>
              <a:t> </a:t>
            </a:r>
            <a:r>
              <a:rPr lang="en-US" b="1" dirty="0" err="1" smtClean="0"/>
              <a:t>bagi</a:t>
            </a:r>
            <a:r>
              <a:rPr lang="en-US" b="1" dirty="0" smtClean="0"/>
              <a:t> yang </a:t>
            </a:r>
            <a:r>
              <a:rPr lang="en-US" b="1" dirty="0" err="1" smtClean="0"/>
              <a:t>mengorbankan</a:t>
            </a:r>
            <a:r>
              <a:rPr lang="en-US" b="1" dirty="0" smtClean="0"/>
              <a:t> </a:t>
            </a:r>
            <a:r>
              <a:rPr lang="en-US" b="1" dirty="0" err="1" smtClean="0"/>
              <a:t>uangnya</a:t>
            </a:r>
            <a:r>
              <a:rPr lang="en-US" b="1" dirty="0" smtClean="0"/>
              <a:t>, </a:t>
            </a:r>
            <a:r>
              <a:rPr lang="en-US" b="1" dirty="0" err="1" smtClean="0"/>
              <a:t>resiko</a:t>
            </a:r>
            <a:r>
              <a:rPr lang="en-US" b="1" dirty="0" smtClean="0"/>
              <a:t> </a:t>
            </a:r>
            <a:r>
              <a:rPr lang="en-US" b="1" dirty="0" err="1" smtClean="0"/>
              <a:t>karir</a:t>
            </a:r>
            <a:r>
              <a:rPr lang="en-US" b="1" dirty="0" smtClean="0"/>
              <a:t> </a:t>
            </a:r>
            <a:r>
              <a:rPr lang="en-US" b="1" dirty="0" err="1" smtClean="0"/>
              <a:t>bagi</a:t>
            </a:r>
            <a:r>
              <a:rPr lang="en-US" b="1" dirty="0" smtClean="0"/>
              <a:t> yang </a:t>
            </a:r>
            <a:r>
              <a:rPr lang="en-US" b="1" dirty="0" err="1" smtClean="0"/>
              <a:t>mengorbankan</a:t>
            </a:r>
            <a:r>
              <a:rPr lang="en-US" b="1" dirty="0" smtClean="0"/>
              <a:t> </a:t>
            </a:r>
            <a:r>
              <a:rPr lang="en-US" b="1" dirty="0" err="1" smtClean="0"/>
              <a:t>pekerjaannya</a:t>
            </a:r>
            <a:r>
              <a:rPr lang="en-US" b="1" dirty="0" smtClean="0"/>
              <a:t>, </a:t>
            </a:r>
            <a:r>
              <a:rPr lang="en-US" b="1" dirty="0" err="1" smtClean="0"/>
              <a:t>resiko</a:t>
            </a:r>
            <a:r>
              <a:rPr lang="en-US" b="1" dirty="0" smtClean="0"/>
              <a:t> </a:t>
            </a:r>
            <a:r>
              <a:rPr lang="en-US" b="1" dirty="0" err="1" smtClean="0"/>
              <a:t>kelurga</a:t>
            </a:r>
            <a:r>
              <a:rPr lang="en-US" b="1" dirty="0" smtClean="0"/>
              <a:t> </a:t>
            </a:r>
            <a:r>
              <a:rPr lang="en-US" b="1" dirty="0" err="1" smtClean="0"/>
              <a:t>bagi</a:t>
            </a:r>
            <a:r>
              <a:rPr lang="en-US" b="1" dirty="0" smtClean="0"/>
              <a:t> yang </a:t>
            </a:r>
            <a:r>
              <a:rPr lang="en-US" b="1" dirty="0" err="1" smtClean="0"/>
              <a:t>mengorbankan</a:t>
            </a:r>
            <a:r>
              <a:rPr lang="en-US" b="1" dirty="0" smtClean="0"/>
              <a:t> </a:t>
            </a:r>
            <a:r>
              <a:rPr lang="en-US" b="1" dirty="0" err="1" smtClean="0"/>
              <a:t>waktu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tekanan</a:t>
            </a:r>
            <a:r>
              <a:rPr lang="en-US" b="1" dirty="0" smtClean="0"/>
              <a:t> </a:t>
            </a:r>
            <a:r>
              <a:rPr lang="en-US" b="1" dirty="0" err="1" smtClean="0"/>
              <a:t>akan</a:t>
            </a:r>
            <a:r>
              <a:rPr lang="en-US" b="1" dirty="0" smtClean="0"/>
              <a:t> </a:t>
            </a:r>
            <a:r>
              <a:rPr lang="en-US" b="1" dirty="0" err="1" smtClean="0"/>
              <a:t>pekerjaan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fisik</a:t>
            </a:r>
            <a:r>
              <a:rPr lang="en-US" b="1" dirty="0" smtClean="0"/>
              <a:t>. </a:t>
            </a:r>
            <a:r>
              <a:rPr lang="en-US" b="1" dirty="0" err="1" smtClean="0"/>
              <a:t>Resiko</a:t>
            </a:r>
            <a:r>
              <a:rPr lang="en-US" b="1" dirty="0" smtClean="0"/>
              <a:t> </a:t>
            </a:r>
            <a:r>
              <a:rPr lang="en-US" b="1" dirty="0" err="1" smtClean="0"/>
              <a:t>berarti</a:t>
            </a:r>
            <a:r>
              <a:rPr lang="en-US" b="1" dirty="0" smtClean="0"/>
              <a:t> </a:t>
            </a:r>
            <a:r>
              <a:rPr lang="en-US" b="1" dirty="0" err="1" smtClean="0"/>
              <a:t>menempatkan</a:t>
            </a:r>
            <a:r>
              <a:rPr lang="en-US" b="1" dirty="0" smtClean="0"/>
              <a:t> </a:t>
            </a:r>
            <a:r>
              <a:rPr lang="en-US" b="1" dirty="0" err="1" smtClean="0"/>
              <a:t>segala</a:t>
            </a:r>
            <a:r>
              <a:rPr lang="en-US" b="1" dirty="0" smtClean="0"/>
              <a:t> </a:t>
            </a:r>
            <a:r>
              <a:rPr lang="en-US" b="1" dirty="0" err="1" smtClean="0"/>
              <a:t>sesuatu</a:t>
            </a:r>
            <a:r>
              <a:rPr lang="en-US" b="1" dirty="0" smtClean="0"/>
              <a:t> yang </a:t>
            </a:r>
            <a:r>
              <a:rPr lang="en-US" b="1" dirty="0" err="1" smtClean="0"/>
              <a:t>dimilikinya</a:t>
            </a:r>
            <a:r>
              <a:rPr lang="en-US" b="1" dirty="0" smtClean="0"/>
              <a:t> </a:t>
            </a:r>
            <a:r>
              <a:rPr lang="en-US" b="1" dirty="0" err="1" smtClean="0"/>
              <a:t>ketika</a:t>
            </a:r>
            <a:r>
              <a:rPr lang="en-US" b="1" dirty="0" smtClean="0"/>
              <a:t> </a:t>
            </a:r>
            <a:r>
              <a:rPr lang="en-US" b="1" dirty="0" err="1" smtClean="0"/>
              <a:t>pilihan</a:t>
            </a:r>
            <a:r>
              <a:rPr lang="en-US" b="1" dirty="0" smtClean="0"/>
              <a:t> </a:t>
            </a:r>
            <a:r>
              <a:rPr lang="en-US" b="1" dirty="0" err="1" smtClean="0"/>
              <a:t>memasuki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KARAKTERISTIK WIRAUSAHA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lphaLcParenR" startAt="3"/>
            </a:pPr>
            <a:r>
              <a:rPr lang="en-US" sz="2800" b="1" dirty="0" err="1" smtClean="0"/>
              <a:t>Percaya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diri</a:t>
            </a:r>
            <a:endParaRPr lang="en-US" sz="2800" b="1" dirty="0" smtClean="0"/>
          </a:p>
          <a:p>
            <a:pPr marL="514350" indent="-514350">
              <a:buNone/>
            </a:pPr>
            <a:r>
              <a:rPr lang="en-US" sz="2800" b="1" dirty="0" smtClean="0"/>
              <a:t>	</a:t>
            </a:r>
            <a:r>
              <a:rPr lang="en-US" sz="2800" b="1" dirty="0" err="1" smtClean="0"/>
              <a:t>Kepercayaan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diri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adalah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pengakuan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masalahdan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tantangan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pasti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muncul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diserta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kemampuan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mengatasinya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dengan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keyakinan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pengendalian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dirinya</a:t>
            </a:r>
            <a:r>
              <a:rPr lang="en-US" sz="2800" b="1" dirty="0" smtClean="0"/>
              <a:t>.</a:t>
            </a:r>
          </a:p>
          <a:p>
            <a:pPr marL="514350" indent="-514350">
              <a:buFont typeface="+mj-lt"/>
              <a:buAutoNum type="alphaLcParenR" startAt="4"/>
            </a:pPr>
            <a:r>
              <a:rPr lang="en-US" sz="2800" b="1" dirty="0" err="1" smtClean="0"/>
              <a:t>Keinginan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kuat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untuk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berbisnis</a:t>
            </a:r>
            <a:endParaRPr lang="en-US" sz="2800" b="1" dirty="0" smtClean="0"/>
          </a:p>
          <a:p>
            <a:pPr marL="514350" indent="-514350">
              <a:buNone/>
            </a:pPr>
            <a:r>
              <a:rPr lang="en-US" sz="2800" b="1" dirty="0" smtClean="0"/>
              <a:t>	</a:t>
            </a:r>
            <a:r>
              <a:rPr lang="en-US" sz="2800" b="1" dirty="0" err="1" smtClean="0"/>
              <a:t>Keinginan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kuat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itu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meliputi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tujuan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ketabahan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kerja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keras</a:t>
            </a:r>
            <a:r>
              <a:rPr lang="en-US" sz="2800" b="1" dirty="0" smtClean="0"/>
              <a:t>. </a:t>
            </a:r>
            <a:r>
              <a:rPr lang="en-US" sz="2800" b="1" dirty="0" err="1" smtClean="0"/>
              <a:t>Merupakan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hal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penting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harus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ada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sebelum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memulai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bisnis</a:t>
            </a:r>
            <a:r>
              <a:rPr lang="en-US" sz="2800" b="1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39</TotalTime>
  <Words>365</Words>
  <Application>Microsoft Office PowerPoint</Application>
  <PresentationFormat>On-screen Show (4:3)</PresentationFormat>
  <Paragraphs>55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Opulent</vt:lpstr>
      <vt:lpstr>PENGERTIAN WIRAUSAHA</vt:lpstr>
      <vt:lpstr>Wirausaha/wiraswasta</vt:lpstr>
      <vt:lpstr>Wirausaha menurut:</vt:lpstr>
      <vt:lpstr>Wirausaha menurut:</vt:lpstr>
      <vt:lpstr>Wirausaha menurut:</vt:lpstr>
      <vt:lpstr>Wirausaha menurut:</vt:lpstr>
      <vt:lpstr>WIRAUSAHA SECARA UMUM</vt:lpstr>
      <vt:lpstr>KARAKTERISTIK WIRAUSAHA</vt:lpstr>
      <vt:lpstr>KARAKTERISTIK WIRAUSAHA</vt:lpstr>
      <vt:lpstr>PENGUSAHA,WIRAUSAHA DAN PENEMU</vt:lpstr>
      <vt:lpstr>PENGUSAHA,WIRAUSAHA DAN PENEMU</vt:lpstr>
      <vt:lpstr>WIRAUSAHA SEBAGAI PILAR EKONOMI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PENGERTIAN WIRAUSAHA</dc:title>
  <dc:creator>User</dc:creator>
  <cp:lastModifiedBy>User</cp:lastModifiedBy>
  <cp:revision>6</cp:revision>
  <dcterms:created xsi:type="dcterms:W3CDTF">2014-08-06T03:00:09Z</dcterms:created>
  <dcterms:modified xsi:type="dcterms:W3CDTF">2020-03-21T00:51:03Z</dcterms:modified>
</cp:coreProperties>
</file>