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6" r:id="rId3"/>
    <p:sldId id="331" r:id="rId4"/>
    <p:sldId id="325" r:id="rId5"/>
    <p:sldId id="329" r:id="rId6"/>
    <p:sldId id="310" r:id="rId7"/>
    <p:sldId id="328" r:id="rId8"/>
    <p:sldId id="330" r:id="rId9"/>
    <p:sldId id="332" r:id="rId10"/>
    <p:sldId id="333" r:id="rId11"/>
    <p:sldId id="334" r:id="rId12"/>
    <p:sldId id="335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="" xmlns:p15="http://schemas.microsoft.com/office/powerpoint/2012/main" userId="Ray" providerId="None"/>
      </p:ext>
    </p:extLst>
  </p:cmAuthor>
  <p:cmAuthor id="2" name="user" initials="u" lastIdx="2" clrIdx="1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3" name="A C E R" initials="ACER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2" autoAdjust="0"/>
    <p:restoredTop sz="94580" autoAdjust="0"/>
  </p:normalViewPr>
  <p:slideViewPr>
    <p:cSldViewPr>
      <p:cViewPr>
        <p:scale>
          <a:sx n="66" d="100"/>
          <a:sy n="66" d="100"/>
        </p:scale>
        <p:origin x="-14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Asking and Giving Directions</a:t>
            </a:r>
            <a:endParaRPr lang="id-ID" sz="4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E </a:t>
            </a:r>
            <a:r>
              <a:rPr lang="en-US" sz="36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15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67650" y="0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932" r="13559"/>
          <a:stretch>
            <a:fillRect/>
          </a:stretch>
        </p:blipFill>
        <p:spPr bwMode="auto">
          <a:xfrm>
            <a:off x="0" y="0"/>
            <a:ext cx="9144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7288" t="5973" r="3435"/>
          <a:stretch>
            <a:fillRect/>
          </a:stretch>
        </p:blipFill>
        <p:spPr bwMode="auto">
          <a:xfrm>
            <a:off x="304800" y="762000"/>
            <a:ext cx="807969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2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	</a:t>
            </a:r>
          </a:p>
          <a:p>
            <a:endParaRPr lang="en-US" sz="4000" b="1" dirty="0"/>
          </a:p>
          <a:p>
            <a:endParaRPr lang="id-ID" sz="2400" b="1" dirty="0">
              <a:sym typeface="Wingdings" panose="05000000000000000000" pitchFamily="2" charset="2"/>
            </a:endParaRPr>
          </a:p>
          <a:p>
            <a:r>
              <a:rPr lang="id-ID" sz="4000" b="1" dirty="0">
                <a:sym typeface="Wingdings" panose="05000000000000000000" pitchFamily="2" charset="2"/>
              </a:rPr>
              <a:t> </a:t>
            </a: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832969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38200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As happens in strange and new places, people get disoriented and may require help finding their way, so guests may frequently ask you for directions. They may ask directions to a restaurant in the hotel complex, the nearest restroom, or a nearby historical sites.</a:t>
            </a:r>
            <a:r>
              <a:rPr lang="en-US" sz="3200" dirty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  <a:ea typeface="Cambria" pitchFamily="18" charset="0"/>
              </a:rPr>
              <a:t>There are a multitude of expressions that are used when asking for and giving directions.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534400" cy="1752600"/>
          </a:xfrm>
        </p:spPr>
        <p:txBody>
          <a:bodyPr>
            <a:noAutofit/>
          </a:bodyPr>
          <a:lstStyle/>
          <a:p>
            <a:pPr algn="just"/>
            <a:r>
              <a:rPr lang="en-US" sz="5400" b="1" dirty="0" smtClean="0">
                <a:solidFill>
                  <a:schemeClr val="tx1"/>
                </a:solidFill>
              </a:rPr>
              <a:t>Asking for directions</a:t>
            </a:r>
          </a:p>
          <a:p>
            <a:pPr algn="just"/>
            <a:endParaRPr lang="en-US" sz="54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Could you tell me how to get to   (…the pool)?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How do I find (….</a:t>
            </a:r>
            <a:r>
              <a:rPr lang="en-US" sz="2400" dirty="0" err="1" smtClean="0">
                <a:solidFill>
                  <a:schemeClr val="tx1"/>
                </a:solidFill>
              </a:rPr>
              <a:t>coffe</a:t>
            </a:r>
            <a:r>
              <a:rPr lang="en-US" sz="2400" dirty="0" smtClean="0">
                <a:solidFill>
                  <a:schemeClr val="tx1"/>
                </a:solidFill>
              </a:rPr>
              <a:t> shop)?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Pardon me, I’m lost, how do I get to the (….the main lobby)?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Which is the best  route to (….Post Office)?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Could you direct me to (….the beach)?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Which way do I go to get </a:t>
            </a:r>
            <a:r>
              <a:rPr lang="en-US" sz="2400" dirty="0" err="1" smtClean="0">
                <a:solidFill>
                  <a:schemeClr val="tx1"/>
                </a:solidFill>
              </a:rPr>
              <a:t>tp</a:t>
            </a:r>
            <a:r>
              <a:rPr lang="en-US" sz="2400" dirty="0" smtClean="0">
                <a:solidFill>
                  <a:schemeClr val="tx1"/>
                </a:solidFill>
              </a:rPr>
              <a:t> (…the hospital)?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4191000" cy="7620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Giving for directions</a:t>
            </a:r>
          </a:p>
          <a:p>
            <a:pPr algn="l"/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304800" y="12192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this passage 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your right/left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elevator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 this path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50 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Cross the street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in the middle of the block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about 3 km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on you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on your left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219200"/>
            <a:ext cx="9144000" cy="4114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Go straight	go to			right			left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Cross		on your right	on your left		beside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Next to	behind		across from		in front of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2" name="AutoShape 2" descr="Gambar Rambu Lalu Lintas Belok Kiri PNG Dengan Backgrou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Gambar Rambu Lalu Lintas Belok Kiri PNG Dengan Backgroun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Prepositions of location used when giving directions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066800"/>
          </a:xfrm>
        </p:spPr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chemeClr val="tx1"/>
                </a:solidFill>
              </a:rPr>
              <a:t>Point to Remember (Suggestions for giving directions)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Giving street directions is really very easy when you remember to follow these points. When giving directions you are actually giving two sets of instructions.</a:t>
            </a:r>
          </a:p>
          <a:p>
            <a:pPr algn="just"/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 the first set-” Go to”- you are telling the listener what street to go to or how far to go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 the second set-” then”- you are telling the listener what to do when they get there. (turn right/left, go straight, on the left, etc.)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 fontAlgn="base"/>
            <a:endParaRPr lang="en-US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534400" cy="685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Conversation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Guest: Could you tell me how to get to the spa?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Staff: Take this passageway and go down the steps on your right. At the bottom  of the steps there is a wooden bridge. Go over the bridge and turn right. Follow the path until you get to the spa. It’s about 40 meters from the bridge. 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Guest: How do I find the Thai </a:t>
            </a:r>
            <a:r>
              <a:rPr lang="en-US" sz="2400" dirty="0" err="1" smtClean="0">
                <a:solidFill>
                  <a:schemeClr val="tx1"/>
                </a:solidFill>
              </a:rPr>
              <a:t>Thai</a:t>
            </a:r>
            <a:r>
              <a:rPr lang="en-US" sz="2400" dirty="0" smtClean="0">
                <a:solidFill>
                  <a:schemeClr val="tx1"/>
                </a:solidFill>
              </a:rPr>
              <a:t> Restaurant?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Staff: Just follow the pathway to the left of the reception desk in the Andaman lobby. The way  </a:t>
            </a:r>
            <a:r>
              <a:rPr lang="en-US" sz="2400" dirty="0" err="1" smtClean="0">
                <a:solidFill>
                  <a:schemeClr val="tx1"/>
                </a:solidFill>
              </a:rPr>
              <a:t>way</a:t>
            </a:r>
            <a:r>
              <a:rPr lang="en-US" sz="2400" dirty="0" smtClean="0">
                <a:solidFill>
                  <a:schemeClr val="tx1"/>
                </a:solidFill>
              </a:rPr>
              <a:t> take you directly to the Thai-</a:t>
            </a:r>
            <a:r>
              <a:rPr lang="en-US" sz="2400" dirty="0" err="1" smtClean="0">
                <a:solidFill>
                  <a:schemeClr val="tx1"/>
                </a:solidFill>
              </a:rPr>
              <a:t>thai</a:t>
            </a:r>
            <a:r>
              <a:rPr lang="en-US" sz="2400" dirty="0" smtClean="0">
                <a:solidFill>
                  <a:schemeClr val="tx1"/>
                </a:solidFill>
              </a:rPr>
              <a:t> Restaurant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600" t="6250" r="9728" b="4687"/>
          <a:stretch>
            <a:fillRect/>
          </a:stretch>
        </p:blipFill>
        <p:spPr bwMode="auto">
          <a:xfrm>
            <a:off x="0" y="457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8915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</TotalTime>
  <Words>393</Words>
  <Application>Microsoft Office PowerPoint</Application>
  <PresentationFormat>On-screen Show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 C E R</cp:lastModifiedBy>
  <cp:revision>780</cp:revision>
  <cp:lastPrinted>2017-08-29T02:54:51Z</cp:lastPrinted>
  <dcterms:created xsi:type="dcterms:W3CDTF">2010-04-18T12:06:30Z</dcterms:created>
  <dcterms:modified xsi:type="dcterms:W3CDTF">2024-06-24T01:42:48Z</dcterms:modified>
</cp:coreProperties>
</file>