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5BF7-73CD-4C2A-9A24-0D867070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FE400-07A6-445F-B21A-D6AE03AA0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8393-8D76-4E6B-A29C-D93D83DD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D0BE-00FA-4286-91B8-834FF298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49E6-C541-4E62-9212-4F7B4C98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C4DF-2A7E-418D-8AD4-E182A130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D618F-E0D2-4CED-8572-98CBD4DB5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DADB-D52B-42FC-B81C-61CDBD61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01CE-99EA-48E3-B2F1-8BADB907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B804A-22DB-42AB-AC4B-4A0D07C1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83F04-390F-4D3A-9902-D1D1FEA0F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89D49-71EA-427A-827D-9A7D472D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DC9B-A972-4C8D-B97F-AA67A678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BEF8D-57FE-41F9-8A1F-98433DD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6474A-211A-4857-A4D4-A39C3EBE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051D-D609-47DF-B0C8-945288C5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29DA-2CB1-4245-B062-A08E68B7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2F3DD-F223-41E0-BE9C-0EF0C11F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6315-14DB-4187-9FCA-BC4CF643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E784F-4AD1-417D-B240-B703D101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22D9-B52E-4D1C-84C0-CF69BE27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F3E6C-A972-4039-BE7C-034689437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3E391-EEEB-471D-B55C-9CDB692B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11A0F-4D08-414A-9FC9-AFC76EB0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31F01-32E6-450E-A45B-44B628B9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4DAB-B744-49B7-9F1E-76DA24CB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0BB8-1D9D-4702-9018-4DE60664C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45705-B891-4DF6-B16D-666ED4B18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1FD5C-1DA4-4E22-BBB3-A76F74BA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B1A51-27B8-4E80-B644-2989DF42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3AED2-7EFA-4F78-90AD-F8396FD7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8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81FF-2E63-4DBB-97B7-25424011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67F0F-0391-48B8-AF03-27D9E2D01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73341-0D01-4DC7-BCC5-10B33104F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8B055-4B41-4A72-80E5-3438400E6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D3C89-D9E3-4880-941A-6AD2B6AD6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B84D9-6BFE-4FD9-AE8F-68E65BE0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87A1F-ADB7-4B43-8A48-17F76D8A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B0E88-EE68-4DA0-8EC8-3F404DB8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4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898E-E028-482A-A2D2-5600907F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4CB8E-E9BC-467F-8970-36C664FD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90493-9C15-4340-B8D8-71C96A44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06795-7AF0-460B-A4D6-0F8A3B4F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FF019-DC94-422A-9B79-DBDEA0FF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8BB37-520D-45DF-A643-11B5F27E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79AB2-2618-4047-ABC3-92C9E88A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4839-0431-4239-B44E-BC4C3D02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B6C5-4628-4A44-AE32-02E2870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B9DF-DB5E-4D9A-9135-67CF1B7A1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4871A-606C-4B02-AD38-8DDF95B7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36FC4-038F-4091-8693-45AE597A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CA07-4DA2-45F1-BC60-8677E257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8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ED29-815C-4470-A2DD-A973F282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C3D5B-59BE-4CE6-9F07-7B6D7938B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69E1-1515-49E9-83E9-BFD78795E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36C55-A3DC-4C66-82EC-AD15253F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721FC-D953-4C51-B86A-206AFFE3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B23BD-951E-47AD-AFB6-E2F6470D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F60A7-7914-479F-A883-9F1EE4AF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45BBD-8308-4862-B36F-454D97D76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1C780-1B48-40F1-B027-C662C9C63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AE99B-D7B6-41A5-BE15-82126CAD48F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937D-AB14-47BC-B23C-BF0F8461D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1CBD1-57AF-4434-8651-DEFF4523B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15EA-5D5C-45AB-88C7-05C6038B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60797-6C60-4DF0-B3C5-A14D644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44" y="374755"/>
            <a:ext cx="6955436" cy="61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C3F88-9A4B-4AA4-8D84-490B9346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5" y="114301"/>
            <a:ext cx="7435120" cy="65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343D1-3621-40A0-B3D4-76410B2E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5" y="134911"/>
            <a:ext cx="8004748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2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EB4D3-B985-4256-BD57-8C3C06BD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5" y="119921"/>
            <a:ext cx="10822898" cy="65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79D56-08D8-4092-8E8D-CA4BD054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2" y="269823"/>
            <a:ext cx="11707318" cy="61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721E1-48E5-4087-9F74-3AF9DFFD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3" y="134911"/>
            <a:ext cx="7390151" cy="66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56555-68F2-40FB-A4F8-3589537DF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70" y="404733"/>
            <a:ext cx="8109679" cy="61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D9D48-6B84-42B0-854B-3BAA308B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1" y="479685"/>
            <a:ext cx="8709286" cy="57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815228-C0D6-457E-9920-02CDA79F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26" y="254833"/>
            <a:ext cx="6865494" cy="63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8664C-B57C-447A-824C-13F8B407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61" y="209863"/>
            <a:ext cx="6220918" cy="65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9AA76-F2FD-4688-A252-39A29647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76" y="164892"/>
            <a:ext cx="7165298" cy="6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8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F4452B-DC1F-4772-A342-DFFCB043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87" y="438150"/>
            <a:ext cx="7540051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D9ECCB-192E-44EE-AA7B-968AEABB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3" y="284813"/>
            <a:ext cx="9039068" cy="6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3BFE0-225A-40DD-8A99-FEB29FD7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5" y="194873"/>
            <a:ext cx="8844196" cy="66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72354-2054-4004-93C3-E0D626982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56" y="254833"/>
            <a:ext cx="9698636" cy="64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29D3F-41D7-4EA2-A657-B49D7DBE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7" y="104931"/>
            <a:ext cx="8259581" cy="65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Nurjoko Nurjoko</dc:creator>
  <cp:lastModifiedBy>Nurjoko Nurjoko</cp:lastModifiedBy>
  <cp:revision>1</cp:revision>
  <dcterms:created xsi:type="dcterms:W3CDTF">2022-04-07T20:31:10Z</dcterms:created>
  <dcterms:modified xsi:type="dcterms:W3CDTF">2022-04-07T20:32:36Z</dcterms:modified>
</cp:coreProperties>
</file>