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14" r:id="rId9"/>
    <p:sldId id="308" r:id="rId10"/>
    <p:sldId id="306" r:id="rId11"/>
    <p:sldId id="310" r:id="rId12"/>
    <p:sldId id="311" r:id="rId13"/>
    <p:sldId id="312" r:id="rId14"/>
    <p:sldId id="313" r:id="rId15"/>
    <p:sldId id="309" r:id="rId16"/>
    <p:sldId id="307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3" d="100"/>
          <a:sy n="73" d="100"/>
        </p:scale>
        <p:origin x="127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854847-043F-4254-9CFD-03EEB4535CF0}" type="doc">
      <dgm:prSet loTypeId="urn:microsoft.com/office/officeart/2008/layout/RadialCluster" loCatId="relationship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ID"/>
        </a:p>
      </dgm:t>
    </dgm:pt>
    <dgm:pt modelId="{28A339FE-3A83-4FEC-97AA-05A27EE74E21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positif</a:t>
          </a:r>
          <a:endParaRPr lang="en-ID" dirty="0"/>
        </a:p>
      </dgm:t>
    </dgm:pt>
    <dgm:pt modelId="{83657F23-F122-4BA0-BA15-D7C2CE5999C4}" type="parTrans" cxnId="{935D95D4-874D-43E4-BAFB-2FE3EB270E2E}">
      <dgm:prSet/>
      <dgm:spPr/>
      <dgm:t>
        <a:bodyPr/>
        <a:lstStyle/>
        <a:p>
          <a:endParaRPr lang="en-ID"/>
        </a:p>
      </dgm:t>
    </dgm:pt>
    <dgm:pt modelId="{6D58D1F8-07A5-427F-96E0-F9487EDBDB6F}" type="sibTrans" cxnId="{935D95D4-874D-43E4-BAFB-2FE3EB270E2E}">
      <dgm:prSet/>
      <dgm:spPr/>
      <dgm:t>
        <a:bodyPr/>
        <a:lstStyle/>
        <a:p>
          <a:endParaRPr lang="en-ID"/>
        </a:p>
      </dgm:t>
    </dgm:pt>
    <dgm:pt modelId="{95FAB60C-E17D-4F15-9FF0-ECAC899AEAD3}">
      <dgm:prSet phldrT="[Text]"/>
      <dgm:spPr/>
      <dgm:t>
        <a:bodyPr/>
        <a:lstStyle/>
        <a:p>
          <a:r>
            <a:rPr lang="en-US" dirty="0" err="1"/>
            <a:t>Yurisprudensi</a:t>
          </a:r>
          <a:endParaRPr lang="en-ID" dirty="0"/>
        </a:p>
      </dgm:t>
    </dgm:pt>
    <dgm:pt modelId="{061E6FA5-B5F1-4EB3-A780-721074E4A71A}" type="parTrans" cxnId="{841BEDEE-2522-4CCA-BD57-B8F8947A45A9}">
      <dgm:prSet/>
      <dgm:spPr/>
      <dgm:t>
        <a:bodyPr/>
        <a:lstStyle/>
        <a:p>
          <a:endParaRPr lang="en-ID"/>
        </a:p>
      </dgm:t>
    </dgm:pt>
    <dgm:pt modelId="{7589212B-DAEF-4EB4-AE77-E2F1392997B5}" type="sibTrans" cxnId="{841BEDEE-2522-4CCA-BD57-B8F8947A45A9}">
      <dgm:prSet/>
      <dgm:spPr/>
      <dgm:t>
        <a:bodyPr/>
        <a:lstStyle/>
        <a:p>
          <a:endParaRPr lang="en-ID"/>
        </a:p>
      </dgm:t>
    </dgm:pt>
    <dgm:pt modelId="{6EC8DEF7-AF06-4E35-9B45-28E47AB009E9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tertulis</a:t>
          </a:r>
          <a:endParaRPr lang="en-ID" dirty="0"/>
        </a:p>
      </dgm:t>
    </dgm:pt>
    <dgm:pt modelId="{C0A76950-E0D4-4767-851E-A332E8A38A17}" type="parTrans" cxnId="{8E6B72A2-F894-4EC4-90C5-085BD6BC20DC}">
      <dgm:prSet/>
      <dgm:spPr/>
      <dgm:t>
        <a:bodyPr/>
        <a:lstStyle/>
        <a:p>
          <a:endParaRPr lang="en-ID"/>
        </a:p>
      </dgm:t>
    </dgm:pt>
    <dgm:pt modelId="{EC944509-9872-4DDA-AF24-201C9A311E86}" type="sibTrans" cxnId="{8E6B72A2-F894-4EC4-90C5-085BD6BC20DC}">
      <dgm:prSet/>
      <dgm:spPr/>
      <dgm:t>
        <a:bodyPr/>
        <a:lstStyle/>
        <a:p>
          <a:endParaRPr lang="en-ID"/>
        </a:p>
      </dgm:t>
    </dgm:pt>
    <dgm:pt modelId="{FEB14CE0-64AC-46B2-A9C1-BF74B1146BA1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tertulis</a:t>
          </a:r>
          <a:endParaRPr lang="en-ID" dirty="0"/>
        </a:p>
      </dgm:t>
    </dgm:pt>
    <dgm:pt modelId="{581DB07B-85FA-449C-95A3-DA869B51F369}" type="parTrans" cxnId="{3BCF77CD-D6A6-4CD9-919B-5E3A09A25843}">
      <dgm:prSet/>
      <dgm:spPr/>
      <dgm:t>
        <a:bodyPr/>
        <a:lstStyle/>
        <a:p>
          <a:endParaRPr lang="en-ID"/>
        </a:p>
      </dgm:t>
    </dgm:pt>
    <dgm:pt modelId="{67A28D79-6000-4338-88BE-5865724284DE}" type="sibTrans" cxnId="{3BCF77CD-D6A6-4CD9-919B-5E3A09A25843}">
      <dgm:prSet/>
      <dgm:spPr/>
      <dgm:t>
        <a:bodyPr/>
        <a:lstStyle/>
        <a:p>
          <a:endParaRPr lang="en-ID"/>
        </a:p>
      </dgm:t>
    </dgm:pt>
    <dgm:pt modelId="{25512192-6B0E-4DDA-ADEC-464AC41464BF}" type="pres">
      <dgm:prSet presAssocID="{D1854847-043F-4254-9CFD-03EEB4535CF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6B78DCB-36F9-4AEF-9194-1AC11DC55B4E}" type="pres">
      <dgm:prSet presAssocID="{28A339FE-3A83-4FEC-97AA-05A27EE74E21}" presName="singleCycle" presStyleCnt="0"/>
      <dgm:spPr/>
    </dgm:pt>
    <dgm:pt modelId="{5CAE38C8-C8E5-4C80-A082-410FBF0F0BE1}" type="pres">
      <dgm:prSet presAssocID="{28A339FE-3A83-4FEC-97AA-05A27EE74E21}" presName="singleCenter" presStyleLbl="node1" presStyleIdx="0" presStyleCnt="4">
        <dgm:presLayoutVars>
          <dgm:chMax val="7"/>
          <dgm:chPref val="7"/>
        </dgm:presLayoutVars>
      </dgm:prSet>
      <dgm:spPr/>
    </dgm:pt>
    <dgm:pt modelId="{DA4CA3A0-E65F-46CA-B900-13DD01E7DC0C}" type="pres">
      <dgm:prSet presAssocID="{061E6FA5-B5F1-4EB3-A780-721074E4A71A}" presName="Name56" presStyleLbl="parChTrans1D2" presStyleIdx="0" presStyleCnt="3"/>
      <dgm:spPr/>
    </dgm:pt>
    <dgm:pt modelId="{BE8D3EEB-E38C-4409-87A4-9E5E6A6B1ACA}" type="pres">
      <dgm:prSet presAssocID="{95FAB60C-E17D-4F15-9FF0-ECAC899AEAD3}" presName="text0" presStyleLbl="node1" presStyleIdx="1" presStyleCnt="4" custScaleX="178836">
        <dgm:presLayoutVars>
          <dgm:bulletEnabled val="1"/>
        </dgm:presLayoutVars>
      </dgm:prSet>
      <dgm:spPr/>
    </dgm:pt>
    <dgm:pt modelId="{AC959FFA-D076-4BE6-96C1-1EBFC3C41726}" type="pres">
      <dgm:prSet presAssocID="{C0A76950-E0D4-4767-851E-A332E8A38A17}" presName="Name56" presStyleLbl="parChTrans1D2" presStyleIdx="1" presStyleCnt="3"/>
      <dgm:spPr/>
    </dgm:pt>
    <dgm:pt modelId="{BC57DEC5-616E-43F0-A1D7-11E850420162}" type="pres">
      <dgm:prSet presAssocID="{6EC8DEF7-AF06-4E35-9B45-28E47AB009E9}" presName="text0" presStyleLbl="node1" presStyleIdx="2" presStyleCnt="4" custScaleX="172546">
        <dgm:presLayoutVars>
          <dgm:bulletEnabled val="1"/>
        </dgm:presLayoutVars>
      </dgm:prSet>
      <dgm:spPr/>
    </dgm:pt>
    <dgm:pt modelId="{9C2EDAAD-391A-407F-906D-AA78D70D17A4}" type="pres">
      <dgm:prSet presAssocID="{581DB07B-85FA-449C-95A3-DA869B51F369}" presName="Name56" presStyleLbl="parChTrans1D2" presStyleIdx="2" presStyleCnt="3"/>
      <dgm:spPr/>
    </dgm:pt>
    <dgm:pt modelId="{F3D076B2-FE74-478C-8DD5-3340F2B173BD}" type="pres">
      <dgm:prSet presAssocID="{FEB14CE0-64AC-46B2-A9C1-BF74B1146BA1}" presName="text0" presStyleLbl="node1" presStyleIdx="3" presStyleCnt="4" custScaleX="199702">
        <dgm:presLayoutVars>
          <dgm:bulletEnabled val="1"/>
        </dgm:presLayoutVars>
      </dgm:prSet>
      <dgm:spPr/>
    </dgm:pt>
  </dgm:ptLst>
  <dgm:cxnLst>
    <dgm:cxn modelId="{C63A4403-1250-4C31-990E-C7F6CE4B2B6E}" type="presOf" srcId="{28A339FE-3A83-4FEC-97AA-05A27EE74E21}" destId="{5CAE38C8-C8E5-4C80-A082-410FBF0F0BE1}" srcOrd="0" destOrd="0" presId="urn:microsoft.com/office/officeart/2008/layout/RadialCluster"/>
    <dgm:cxn modelId="{E9574A3A-A896-4F98-8A9A-394D6C06C2A0}" type="presOf" srcId="{D1854847-043F-4254-9CFD-03EEB4535CF0}" destId="{25512192-6B0E-4DDA-ADEC-464AC41464BF}" srcOrd="0" destOrd="0" presId="urn:microsoft.com/office/officeart/2008/layout/RadialCluster"/>
    <dgm:cxn modelId="{51D12B40-0E44-4A29-B231-A247B4D90F14}" type="presOf" srcId="{6EC8DEF7-AF06-4E35-9B45-28E47AB009E9}" destId="{BC57DEC5-616E-43F0-A1D7-11E850420162}" srcOrd="0" destOrd="0" presId="urn:microsoft.com/office/officeart/2008/layout/RadialCluster"/>
    <dgm:cxn modelId="{CE8BCB66-37E9-420B-950A-008C3E12D538}" type="presOf" srcId="{FEB14CE0-64AC-46B2-A9C1-BF74B1146BA1}" destId="{F3D076B2-FE74-478C-8DD5-3340F2B173BD}" srcOrd="0" destOrd="0" presId="urn:microsoft.com/office/officeart/2008/layout/RadialCluster"/>
    <dgm:cxn modelId="{2399FE69-9C0F-4958-AA7A-7602F8F69EED}" type="presOf" srcId="{581DB07B-85FA-449C-95A3-DA869B51F369}" destId="{9C2EDAAD-391A-407F-906D-AA78D70D17A4}" srcOrd="0" destOrd="0" presId="urn:microsoft.com/office/officeart/2008/layout/RadialCluster"/>
    <dgm:cxn modelId="{B1068591-0588-41E4-B181-87C2D9D26EEA}" type="presOf" srcId="{061E6FA5-B5F1-4EB3-A780-721074E4A71A}" destId="{DA4CA3A0-E65F-46CA-B900-13DD01E7DC0C}" srcOrd="0" destOrd="0" presId="urn:microsoft.com/office/officeart/2008/layout/RadialCluster"/>
    <dgm:cxn modelId="{8E6B72A2-F894-4EC4-90C5-085BD6BC20DC}" srcId="{28A339FE-3A83-4FEC-97AA-05A27EE74E21}" destId="{6EC8DEF7-AF06-4E35-9B45-28E47AB009E9}" srcOrd="1" destOrd="0" parTransId="{C0A76950-E0D4-4767-851E-A332E8A38A17}" sibTransId="{EC944509-9872-4DDA-AF24-201C9A311E86}"/>
    <dgm:cxn modelId="{3BCF77CD-D6A6-4CD9-919B-5E3A09A25843}" srcId="{28A339FE-3A83-4FEC-97AA-05A27EE74E21}" destId="{FEB14CE0-64AC-46B2-A9C1-BF74B1146BA1}" srcOrd="2" destOrd="0" parTransId="{581DB07B-85FA-449C-95A3-DA869B51F369}" sibTransId="{67A28D79-6000-4338-88BE-5865724284DE}"/>
    <dgm:cxn modelId="{935D95D4-874D-43E4-BAFB-2FE3EB270E2E}" srcId="{D1854847-043F-4254-9CFD-03EEB4535CF0}" destId="{28A339FE-3A83-4FEC-97AA-05A27EE74E21}" srcOrd="0" destOrd="0" parTransId="{83657F23-F122-4BA0-BA15-D7C2CE5999C4}" sibTransId="{6D58D1F8-07A5-427F-96E0-F9487EDBDB6F}"/>
    <dgm:cxn modelId="{3E05BFE5-5CF0-41BC-ACAC-DD549115DBD0}" type="presOf" srcId="{95FAB60C-E17D-4F15-9FF0-ECAC899AEAD3}" destId="{BE8D3EEB-E38C-4409-87A4-9E5E6A6B1ACA}" srcOrd="0" destOrd="0" presId="urn:microsoft.com/office/officeart/2008/layout/RadialCluster"/>
    <dgm:cxn modelId="{841BEDEE-2522-4CCA-BD57-B8F8947A45A9}" srcId="{28A339FE-3A83-4FEC-97AA-05A27EE74E21}" destId="{95FAB60C-E17D-4F15-9FF0-ECAC899AEAD3}" srcOrd="0" destOrd="0" parTransId="{061E6FA5-B5F1-4EB3-A780-721074E4A71A}" sibTransId="{7589212B-DAEF-4EB4-AE77-E2F1392997B5}"/>
    <dgm:cxn modelId="{05FE88FA-692B-40A1-849B-23DDFD1182E2}" type="presOf" srcId="{C0A76950-E0D4-4767-851E-A332E8A38A17}" destId="{AC959FFA-D076-4BE6-96C1-1EBFC3C41726}" srcOrd="0" destOrd="0" presId="urn:microsoft.com/office/officeart/2008/layout/RadialCluster"/>
    <dgm:cxn modelId="{910BEFF4-D335-445F-B634-8DF81320D647}" type="presParOf" srcId="{25512192-6B0E-4DDA-ADEC-464AC41464BF}" destId="{76B78DCB-36F9-4AEF-9194-1AC11DC55B4E}" srcOrd="0" destOrd="0" presId="urn:microsoft.com/office/officeart/2008/layout/RadialCluster"/>
    <dgm:cxn modelId="{C8FAB135-8188-49C7-AE67-595674D7521E}" type="presParOf" srcId="{76B78DCB-36F9-4AEF-9194-1AC11DC55B4E}" destId="{5CAE38C8-C8E5-4C80-A082-410FBF0F0BE1}" srcOrd="0" destOrd="0" presId="urn:microsoft.com/office/officeart/2008/layout/RadialCluster"/>
    <dgm:cxn modelId="{E0816238-039B-4E30-A482-F0119F09067D}" type="presParOf" srcId="{76B78DCB-36F9-4AEF-9194-1AC11DC55B4E}" destId="{DA4CA3A0-E65F-46CA-B900-13DD01E7DC0C}" srcOrd="1" destOrd="0" presId="urn:microsoft.com/office/officeart/2008/layout/RadialCluster"/>
    <dgm:cxn modelId="{D04C3AA6-C9EB-4ED1-8498-60020EA826B6}" type="presParOf" srcId="{76B78DCB-36F9-4AEF-9194-1AC11DC55B4E}" destId="{BE8D3EEB-E38C-4409-87A4-9E5E6A6B1ACA}" srcOrd="2" destOrd="0" presId="urn:microsoft.com/office/officeart/2008/layout/RadialCluster"/>
    <dgm:cxn modelId="{380C20DC-EA58-4CE4-841E-17566D921A7F}" type="presParOf" srcId="{76B78DCB-36F9-4AEF-9194-1AC11DC55B4E}" destId="{AC959FFA-D076-4BE6-96C1-1EBFC3C41726}" srcOrd="3" destOrd="0" presId="urn:microsoft.com/office/officeart/2008/layout/RadialCluster"/>
    <dgm:cxn modelId="{2CD66052-4DAC-4053-BDD3-5B963231AA99}" type="presParOf" srcId="{76B78DCB-36F9-4AEF-9194-1AC11DC55B4E}" destId="{BC57DEC5-616E-43F0-A1D7-11E850420162}" srcOrd="4" destOrd="0" presId="urn:microsoft.com/office/officeart/2008/layout/RadialCluster"/>
    <dgm:cxn modelId="{E544CEED-BD31-4437-9110-07CF2C09470F}" type="presParOf" srcId="{76B78DCB-36F9-4AEF-9194-1AC11DC55B4E}" destId="{9C2EDAAD-391A-407F-906D-AA78D70D17A4}" srcOrd="5" destOrd="0" presId="urn:microsoft.com/office/officeart/2008/layout/RadialCluster"/>
    <dgm:cxn modelId="{E168E7EB-3AEB-47D8-999D-9F5BFECFA571}" type="presParOf" srcId="{76B78DCB-36F9-4AEF-9194-1AC11DC55B4E}" destId="{F3D076B2-FE74-478C-8DD5-3340F2B173B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D806BA-263E-443A-920E-56FEADB5BC4B}" type="doc">
      <dgm:prSet loTypeId="urn:microsoft.com/office/officeart/2005/8/layout/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ID"/>
        </a:p>
      </dgm:t>
    </dgm:pt>
    <dgm:pt modelId="{D6B00D2C-B83D-4B19-B9F2-133B48BA74D2}">
      <dgm:prSet phldrT="[Text]"/>
      <dgm:spPr/>
      <dgm:t>
        <a:bodyPr/>
        <a:lstStyle/>
        <a:p>
          <a:r>
            <a:rPr lang="en-ID" dirty="0" err="1"/>
            <a:t>Memberikan</a:t>
          </a:r>
          <a:r>
            <a:rPr lang="en-ID" dirty="0"/>
            <a:t> </a:t>
          </a:r>
          <a:r>
            <a:rPr lang="en-ID" dirty="0" err="1"/>
            <a:t>pandangan</a:t>
          </a:r>
          <a:r>
            <a:rPr lang="en-ID" dirty="0"/>
            <a:t> yang </a:t>
          </a:r>
          <a:r>
            <a:rPr lang="en-ID" dirty="0" err="1"/>
            <a:t>mendasar</a:t>
          </a:r>
          <a:r>
            <a:rPr lang="en-ID" dirty="0"/>
            <a:t> </a:t>
          </a:r>
          <a:r>
            <a:rPr lang="en-ID" dirty="0" err="1"/>
            <a:t>mengenai</a:t>
          </a:r>
          <a:r>
            <a:rPr lang="en-ID" dirty="0"/>
            <a:t> </a:t>
          </a:r>
          <a:r>
            <a:rPr lang="en-ID" dirty="0" err="1"/>
            <a:t>hukum</a:t>
          </a:r>
          <a:r>
            <a:rPr lang="en-ID" dirty="0"/>
            <a:t> </a:t>
          </a:r>
          <a:r>
            <a:rPr lang="en-ID" dirty="0" err="1"/>
            <a:t>secara</a:t>
          </a:r>
          <a:r>
            <a:rPr lang="en-ID" dirty="0"/>
            <a:t> </a:t>
          </a:r>
          <a:r>
            <a:rPr lang="en-ID" dirty="0" err="1"/>
            <a:t>luas</a:t>
          </a:r>
          <a:endParaRPr lang="en-ID" dirty="0"/>
        </a:p>
      </dgm:t>
    </dgm:pt>
    <dgm:pt modelId="{EF602DF9-142D-424E-B68D-7FC46BAADEB0}" type="parTrans" cxnId="{9A7FD0A6-DC6D-4B91-B41C-2282C45AD41D}">
      <dgm:prSet/>
      <dgm:spPr/>
      <dgm:t>
        <a:bodyPr/>
        <a:lstStyle/>
        <a:p>
          <a:endParaRPr lang="en-ID"/>
        </a:p>
      </dgm:t>
    </dgm:pt>
    <dgm:pt modelId="{BC9D88B5-C2EA-499A-9925-832923EFC4EF}" type="sibTrans" cxnId="{9A7FD0A6-DC6D-4B91-B41C-2282C45AD41D}">
      <dgm:prSet/>
      <dgm:spPr/>
      <dgm:t>
        <a:bodyPr/>
        <a:lstStyle/>
        <a:p>
          <a:endParaRPr lang="en-ID"/>
        </a:p>
      </dgm:t>
    </dgm:pt>
    <dgm:pt modelId="{CA74B88C-79D1-4EC4-AE1D-AC5934CAA341}">
      <dgm:prSet phldrT="[Text]"/>
      <dgm:spPr/>
      <dgm:t>
        <a:bodyPr/>
        <a:lstStyle/>
        <a:p>
          <a:r>
            <a:rPr lang="en-US" dirty="0"/>
            <a:t>Para </a:t>
          </a:r>
          <a:r>
            <a:rPr lang="en-US" dirty="0" err="1"/>
            <a:t>praktisi</a:t>
          </a:r>
          <a:r>
            <a:rPr lang="en-US" dirty="0"/>
            <a:t> </a:t>
          </a:r>
          <a:r>
            <a:rPr lang="en-US" dirty="0" err="1"/>
            <a:t>mampu</a:t>
          </a:r>
          <a:r>
            <a:rPr lang="en-US" dirty="0"/>
            <a:t> </a:t>
          </a:r>
          <a:r>
            <a:rPr lang="en-US" dirty="0" err="1"/>
            <a:t>melawan</a:t>
          </a:r>
          <a:r>
            <a:rPr lang="en-US" dirty="0"/>
            <a:t> </a:t>
          </a:r>
          <a:r>
            <a:rPr lang="en-US" dirty="0" err="1"/>
            <a:t>argumentasi</a:t>
          </a:r>
          <a:r>
            <a:rPr lang="en-US" dirty="0"/>
            <a:t> </a:t>
          </a:r>
          <a:r>
            <a:rPr lang="en-US" dirty="0" err="1"/>
            <a:t>pihak</a:t>
          </a:r>
          <a:r>
            <a:rPr lang="en-US" dirty="0"/>
            <a:t> </a:t>
          </a:r>
          <a:r>
            <a:rPr lang="en-US" dirty="0" err="1"/>
            <a:t>lawan</a:t>
          </a:r>
          <a:endParaRPr lang="en-ID" dirty="0"/>
        </a:p>
      </dgm:t>
    </dgm:pt>
    <dgm:pt modelId="{B87F64DF-27B8-4656-8B12-C5F0E3042EC3}" type="parTrans" cxnId="{B6400D33-2024-472E-B5C2-569B44B9E563}">
      <dgm:prSet/>
      <dgm:spPr/>
      <dgm:t>
        <a:bodyPr/>
        <a:lstStyle/>
        <a:p>
          <a:endParaRPr lang="en-ID"/>
        </a:p>
      </dgm:t>
    </dgm:pt>
    <dgm:pt modelId="{7F824044-F5DE-453E-85E6-A2C43ED4E72F}" type="sibTrans" cxnId="{B6400D33-2024-472E-B5C2-569B44B9E563}">
      <dgm:prSet/>
      <dgm:spPr/>
      <dgm:t>
        <a:bodyPr/>
        <a:lstStyle/>
        <a:p>
          <a:endParaRPr lang="en-ID"/>
        </a:p>
      </dgm:t>
    </dgm:pt>
    <dgm:pt modelId="{8DC282BB-A2CB-4CD5-8214-9D41AA7B3814}">
      <dgm:prSet phldrT="[Text]" custT="1"/>
      <dgm:spPr/>
      <dgm:t>
        <a:bodyPr/>
        <a:lstStyle/>
        <a:p>
          <a:r>
            <a:rPr lang="en-ID" sz="1400" dirty="0"/>
            <a:t>Para </a:t>
          </a:r>
          <a:r>
            <a:rPr lang="en-ID" sz="1400" dirty="0" err="1"/>
            <a:t>praktisi</a:t>
          </a:r>
          <a:r>
            <a:rPr lang="en-ID" sz="1400" dirty="0"/>
            <a:t> yang </a:t>
          </a:r>
          <a:r>
            <a:rPr lang="en-ID" sz="1400" dirty="0" err="1"/>
            <a:t>menguasai</a:t>
          </a:r>
          <a:r>
            <a:rPr lang="en-ID" sz="1400" dirty="0"/>
            <a:t> </a:t>
          </a:r>
          <a:r>
            <a:rPr lang="en-ID" sz="1400" dirty="0" err="1"/>
            <a:t>pengetahuan</a:t>
          </a:r>
          <a:r>
            <a:rPr lang="en-ID" sz="1400" dirty="0"/>
            <a:t> </a:t>
          </a:r>
          <a:r>
            <a:rPr lang="en-ID" sz="1400" dirty="0" err="1"/>
            <a:t>teori</a:t>
          </a:r>
          <a:r>
            <a:rPr lang="en-ID" sz="1400" dirty="0"/>
            <a:t> </a:t>
          </a:r>
          <a:r>
            <a:rPr lang="en-ID" sz="1400" dirty="0" err="1"/>
            <a:t>hukum</a:t>
          </a:r>
          <a:r>
            <a:rPr lang="en-ID" sz="1400" dirty="0"/>
            <a:t> </a:t>
          </a:r>
          <a:r>
            <a:rPr lang="en-ID" sz="1400" dirty="0" err="1"/>
            <a:t>lebih</a:t>
          </a:r>
          <a:r>
            <a:rPr lang="en-ID" sz="1400" dirty="0"/>
            <a:t> </a:t>
          </a:r>
          <a:r>
            <a:rPr lang="en-ID" sz="1400" dirty="0" err="1"/>
            <a:t>percaya</a:t>
          </a:r>
          <a:r>
            <a:rPr lang="en-ID" sz="1400" dirty="0"/>
            <a:t> </a:t>
          </a:r>
          <a:r>
            <a:rPr lang="en-ID" sz="1400" dirty="0" err="1"/>
            <a:t>diri</a:t>
          </a:r>
          <a:r>
            <a:rPr lang="en-ID" sz="1400" dirty="0"/>
            <a:t>, dan </a:t>
          </a:r>
          <a:r>
            <a:rPr lang="en-ID" sz="1400" dirty="0" err="1"/>
            <a:t>berpeluang</a:t>
          </a:r>
          <a:r>
            <a:rPr lang="en-ID" sz="1400" dirty="0"/>
            <a:t> </a:t>
          </a:r>
          <a:r>
            <a:rPr lang="en-ID" sz="1400" dirty="0" err="1"/>
            <a:t>lebih</a:t>
          </a:r>
          <a:r>
            <a:rPr lang="en-ID" sz="1400" dirty="0"/>
            <a:t> </a:t>
          </a:r>
          <a:r>
            <a:rPr lang="en-ID" sz="1400" dirty="0" err="1"/>
            <a:t>sukses</a:t>
          </a:r>
          <a:r>
            <a:rPr lang="en-ID" sz="1400" dirty="0"/>
            <a:t> </a:t>
          </a:r>
          <a:r>
            <a:rPr lang="en-ID" sz="1400" dirty="0" err="1"/>
            <a:t>dalam</a:t>
          </a:r>
          <a:r>
            <a:rPr lang="en-ID" sz="1400" dirty="0"/>
            <a:t> </a:t>
          </a:r>
          <a:r>
            <a:rPr lang="en-ID" sz="1400" dirty="0" err="1"/>
            <a:t>menangani</a:t>
          </a:r>
          <a:r>
            <a:rPr lang="en-ID" sz="1400" dirty="0"/>
            <a:t> </a:t>
          </a:r>
          <a:r>
            <a:rPr lang="en-ID" sz="1400" dirty="0" err="1"/>
            <a:t>kasus</a:t>
          </a:r>
          <a:r>
            <a:rPr lang="en-ID" sz="1400" dirty="0"/>
            <a:t> </a:t>
          </a:r>
          <a:r>
            <a:rPr lang="en-ID" sz="1400" dirty="0" err="1"/>
            <a:t>daripada</a:t>
          </a:r>
          <a:r>
            <a:rPr lang="en-ID" sz="1400" dirty="0"/>
            <a:t> </a:t>
          </a:r>
          <a:r>
            <a:rPr lang="en-ID" sz="1400" dirty="0" err="1"/>
            <a:t>rekannya</a:t>
          </a:r>
          <a:r>
            <a:rPr lang="en-ID" sz="1400" dirty="0"/>
            <a:t> yang </a:t>
          </a:r>
          <a:r>
            <a:rPr lang="en-ID" sz="1400" dirty="0" err="1"/>
            <a:t>tidak</a:t>
          </a:r>
          <a:r>
            <a:rPr lang="en-ID" sz="1400" dirty="0"/>
            <a:t> </a:t>
          </a:r>
          <a:r>
            <a:rPr lang="en-ID" sz="1400" dirty="0" err="1"/>
            <a:t>menguasai</a:t>
          </a:r>
          <a:r>
            <a:rPr lang="en-ID" sz="1400" dirty="0"/>
            <a:t> </a:t>
          </a:r>
          <a:r>
            <a:rPr lang="en-ID" sz="1400" dirty="0" err="1"/>
            <a:t>teori</a:t>
          </a:r>
          <a:r>
            <a:rPr lang="en-ID" sz="1400" dirty="0"/>
            <a:t> </a:t>
          </a:r>
          <a:r>
            <a:rPr lang="en-ID" sz="1400" dirty="0" err="1"/>
            <a:t>hukum</a:t>
          </a:r>
          <a:endParaRPr lang="en-ID" sz="1400" dirty="0"/>
        </a:p>
      </dgm:t>
    </dgm:pt>
    <dgm:pt modelId="{B5CA08DB-4333-40BD-BD6D-4CF85AB001CA}" type="parTrans" cxnId="{2F6F1C88-21A4-4EC0-ABC3-EF14B057D78C}">
      <dgm:prSet/>
      <dgm:spPr/>
      <dgm:t>
        <a:bodyPr/>
        <a:lstStyle/>
        <a:p>
          <a:endParaRPr lang="en-ID"/>
        </a:p>
      </dgm:t>
    </dgm:pt>
    <dgm:pt modelId="{2FFFF0FE-C18C-42A9-9C23-D842B7C8509A}" type="sibTrans" cxnId="{2F6F1C88-21A4-4EC0-ABC3-EF14B057D78C}">
      <dgm:prSet/>
      <dgm:spPr/>
      <dgm:t>
        <a:bodyPr/>
        <a:lstStyle/>
        <a:p>
          <a:endParaRPr lang="en-ID"/>
        </a:p>
      </dgm:t>
    </dgm:pt>
    <dgm:pt modelId="{07AE7FC1-0D3E-4610-969B-0F6C0F7845CC}" type="pres">
      <dgm:prSet presAssocID="{D9D806BA-263E-443A-920E-56FEADB5BC4B}" presName="linear" presStyleCnt="0">
        <dgm:presLayoutVars>
          <dgm:dir/>
          <dgm:animLvl val="lvl"/>
          <dgm:resizeHandles val="exact"/>
        </dgm:presLayoutVars>
      </dgm:prSet>
      <dgm:spPr/>
    </dgm:pt>
    <dgm:pt modelId="{EB09A758-8AA1-48A8-96B2-D46CD5F46671}" type="pres">
      <dgm:prSet presAssocID="{D6B00D2C-B83D-4B19-B9F2-133B48BA74D2}" presName="parentLin" presStyleCnt="0"/>
      <dgm:spPr/>
    </dgm:pt>
    <dgm:pt modelId="{43B6EEBB-3DEC-47AD-A670-5391ED0CC575}" type="pres">
      <dgm:prSet presAssocID="{D6B00D2C-B83D-4B19-B9F2-133B48BA74D2}" presName="parentLeftMargin" presStyleLbl="node1" presStyleIdx="0" presStyleCnt="3"/>
      <dgm:spPr/>
    </dgm:pt>
    <dgm:pt modelId="{0D060D54-E74F-43EB-926B-002F646C0151}" type="pres">
      <dgm:prSet presAssocID="{D6B00D2C-B83D-4B19-B9F2-133B48BA74D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8DC2AD1-C99C-46E1-9394-0D9061775DB5}" type="pres">
      <dgm:prSet presAssocID="{D6B00D2C-B83D-4B19-B9F2-133B48BA74D2}" presName="negativeSpace" presStyleCnt="0"/>
      <dgm:spPr/>
    </dgm:pt>
    <dgm:pt modelId="{67DA26A5-8F1E-4D9A-86DB-4C6B080D30D1}" type="pres">
      <dgm:prSet presAssocID="{D6B00D2C-B83D-4B19-B9F2-133B48BA74D2}" presName="childText" presStyleLbl="conFgAcc1" presStyleIdx="0" presStyleCnt="3">
        <dgm:presLayoutVars>
          <dgm:bulletEnabled val="1"/>
        </dgm:presLayoutVars>
      </dgm:prSet>
      <dgm:spPr/>
    </dgm:pt>
    <dgm:pt modelId="{E46F5043-4E4F-474F-A4A2-146104EF0A40}" type="pres">
      <dgm:prSet presAssocID="{BC9D88B5-C2EA-499A-9925-832923EFC4EF}" presName="spaceBetweenRectangles" presStyleCnt="0"/>
      <dgm:spPr/>
    </dgm:pt>
    <dgm:pt modelId="{84C46E35-141D-4BE0-AAA9-CAEFFF1F9099}" type="pres">
      <dgm:prSet presAssocID="{CA74B88C-79D1-4EC4-AE1D-AC5934CAA341}" presName="parentLin" presStyleCnt="0"/>
      <dgm:spPr/>
    </dgm:pt>
    <dgm:pt modelId="{EA5EF9F6-D0A8-47DF-B1CB-C18E1809BC80}" type="pres">
      <dgm:prSet presAssocID="{CA74B88C-79D1-4EC4-AE1D-AC5934CAA341}" presName="parentLeftMargin" presStyleLbl="node1" presStyleIdx="0" presStyleCnt="3"/>
      <dgm:spPr/>
    </dgm:pt>
    <dgm:pt modelId="{8E7A9EC4-F2F7-4E82-A24B-9751AC48475F}" type="pres">
      <dgm:prSet presAssocID="{CA74B88C-79D1-4EC4-AE1D-AC5934CAA34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C988301-3437-45D1-854E-904E6F214C7D}" type="pres">
      <dgm:prSet presAssocID="{CA74B88C-79D1-4EC4-AE1D-AC5934CAA341}" presName="negativeSpace" presStyleCnt="0"/>
      <dgm:spPr/>
    </dgm:pt>
    <dgm:pt modelId="{36596835-A33C-48C8-92B0-93A54A8B6DAE}" type="pres">
      <dgm:prSet presAssocID="{CA74B88C-79D1-4EC4-AE1D-AC5934CAA341}" presName="childText" presStyleLbl="conFgAcc1" presStyleIdx="1" presStyleCnt="3">
        <dgm:presLayoutVars>
          <dgm:bulletEnabled val="1"/>
        </dgm:presLayoutVars>
      </dgm:prSet>
      <dgm:spPr/>
    </dgm:pt>
    <dgm:pt modelId="{DBFF4B46-9A2D-4642-9D5F-6036C461C139}" type="pres">
      <dgm:prSet presAssocID="{7F824044-F5DE-453E-85E6-A2C43ED4E72F}" presName="spaceBetweenRectangles" presStyleCnt="0"/>
      <dgm:spPr/>
    </dgm:pt>
    <dgm:pt modelId="{6EBA2776-E99E-4699-8D9A-202F4E6AA0DC}" type="pres">
      <dgm:prSet presAssocID="{8DC282BB-A2CB-4CD5-8214-9D41AA7B3814}" presName="parentLin" presStyleCnt="0"/>
      <dgm:spPr/>
    </dgm:pt>
    <dgm:pt modelId="{3D4F3E83-E59F-42F6-8E30-CBF5694D9F78}" type="pres">
      <dgm:prSet presAssocID="{8DC282BB-A2CB-4CD5-8214-9D41AA7B3814}" presName="parentLeftMargin" presStyleLbl="node1" presStyleIdx="1" presStyleCnt="3"/>
      <dgm:spPr/>
    </dgm:pt>
    <dgm:pt modelId="{DE3E3F75-BA5F-47FC-8946-85095BD01BB6}" type="pres">
      <dgm:prSet presAssocID="{8DC282BB-A2CB-4CD5-8214-9D41AA7B3814}" presName="parentText" presStyleLbl="node1" presStyleIdx="2" presStyleCnt="3" custScaleX="127927">
        <dgm:presLayoutVars>
          <dgm:chMax val="0"/>
          <dgm:bulletEnabled val="1"/>
        </dgm:presLayoutVars>
      </dgm:prSet>
      <dgm:spPr/>
    </dgm:pt>
    <dgm:pt modelId="{7CC07993-48CA-410C-AE12-49B60E3950B0}" type="pres">
      <dgm:prSet presAssocID="{8DC282BB-A2CB-4CD5-8214-9D41AA7B3814}" presName="negativeSpace" presStyleCnt="0"/>
      <dgm:spPr/>
    </dgm:pt>
    <dgm:pt modelId="{F7EACBE2-85CB-4461-841B-BAB6F8A081F4}" type="pres">
      <dgm:prSet presAssocID="{8DC282BB-A2CB-4CD5-8214-9D41AA7B381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9D5B425-5909-4E79-B28B-E37848407E01}" type="presOf" srcId="{D6B00D2C-B83D-4B19-B9F2-133B48BA74D2}" destId="{43B6EEBB-3DEC-47AD-A670-5391ED0CC575}" srcOrd="0" destOrd="0" presId="urn:microsoft.com/office/officeart/2005/8/layout/list1"/>
    <dgm:cxn modelId="{B6400D33-2024-472E-B5C2-569B44B9E563}" srcId="{D9D806BA-263E-443A-920E-56FEADB5BC4B}" destId="{CA74B88C-79D1-4EC4-AE1D-AC5934CAA341}" srcOrd="1" destOrd="0" parTransId="{B87F64DF-27B8-4656-8B12-C5F0E3042EC3}" sibTransId="{7F824044-F5DE-453E-85E6-A2C43ED4E72F}"/>
    <dgm:cxn modelId="{41B89D48-BAAF-43E1-850F-01D649371C17}" type="presOf" srcId="{CA74B88C-79D1-4EC4-AE1D-AC5934CAA341}" destId="{8E7A9EC4-F2F7-4E82-A24B-9751AC48475F}" srcOrd="1" destOrd="0" presId="urn:microsoft.com/office/officeart/2005/8/layout/list1"/>
    <dgm:cxn modelId="{491AF36B-06F0-4E68-871E-62FD177D69E0}" type="presOf" srcId="{8DC282BB-A2CB-4CD5-8214-9D41AA7B3814}" destId="{3D4F3E83-E59F-42F6-8E30-CBF5694D9F78}" srcOrd="0" destOrd="0" presId="urn:microsoft.com/office/officeart/2005/8/layout/list1"/>
    <dgm:cxn modelId="{E9E3C075-ECA0-481B-9FA4-827083328CBC}" type="presOf" srcId="{CA74B88C-79D1-4EC4-AE1D-AC5934CAA341}" destId="{EA5EF9F6-D0A8-47DF-B1CB-C18E1809BC80}" srcOrd="0" destOrd="0" presId="urn:microsoft.com/office/officeart/2005/8/layout/list1"/>
    <dgm:cxn modelId="{CF21447F-4DAC-4934-80C1-E219BBDA1587}" type="presOf" srcId="{8DC282BB-A2CB-4CD5-8214-9D41AA7B3814}" destId="{DE3E3F75-BA5F-47FC-8946-85095BD01BB6}" srcOrd="1" destOrd="0" presId="urn:microsoft.com/office/officeart/2005/8/layout/list1"/>
    <dgm:cxn modelId="{2F6F1C88-21A4-4EC0-ABC3-EF14B057D78C}" srcId="{D9D806BA-263E-443A-920E-56FEADB5BC4B}" destId="{8DC282BB-A2CB-4CD5-8214-9D41AA7B3814}" srcOrd="2" destOrd="0" parTransId="{B5CA08DB-4333-40BD-BD6D-4CF85AB001CA}" sibTransId="{2FFFF0FE-C18C-42A9-9C23-D842B7C8509A}"/>
    <dgm:cxn modelId="{B0886C9C-8CBC-4039-AD50-26135CA17AB8}" type="presOf" srcId="{D9D806BA-263E-443A-920E-56FEADB5BC4B}" destId="{07AE7FC1-0D3E-4610-969B-0F6C0F7845CC}" srcOrd="0" destOrd="0" presId="urn:microsoft.com/office/officeart/2005/8/layout/list1"/>
    <dgm:cxn modelId="{9A7FD0A6-DC6D-4B91-B41C-2282C45AD41D}" srcId="{D9D806BA-263E-443A-920E-56FEADB5BC4B}" destId="{D6B00D2C-B83D-4B19-B9F2-133B48BA74D2}" srcOrd="0" destOrd="0" parTransId="{EF602DF9-142D-424E-B68D-7FC46BAADEB0}" sibTransId="{BC9D88B5-C2EA-499A-9925-832923EFC4EF}"/>
    <dgm:cxn modelId="{B3E4D2DC-F581-4987-A75B-24A16A257561}" type="presOf" srcId="{D6B00D2C-B83D-4B19-B9F2-133B48BA74D2}" destId="{0D060D54-E74F-43EB-926B-002F646C0151}" srcOrd="1" destOrd="0" presId="urn:microsoft.com/office/officeart/2005/8/layout/list1"/>
    <dgm:cxn modelId="{3F40AFBB-0121-4979-BC76-284B5D5E2FC9}" type="presParOf" srcId="{07AE7FC1-0D3E-4610-969B-0F6C0F7845CC}" destId="{EB09A758-8AA1-48A8-96B2-D46CD5F46671}" srcOrd="0" destOrd="0" presId="urn:microsoft.com/office/officeart/2005/8/layout/list1"/>
    <dgm:cxn modelId="{43E96077-B670-405A-95EB-2AC3DECFA1F8}" type="presParOf" srcId="{EB09A758-8AA1-48A8-96B2-D46CD5F46671}" destId="{43B6EEBB-3DEC-47AD-A670-5391ED0CC575}" srcOrd="0" destOrd="0" presId="urn:microsoft.com/office/officeart/2005/8/layout/list1"/>
    <dgm:cxn modelId="{59B14820-0DA4-4D7A-9ADB-6F683C2EB152}" type="presParOf" srcId="{EB09A758-8AA1-48A8-96B2-D46CD5F46671}" destId="{0D060D54-E74F-43EB-926B-002F646C0151}" srcOrd="1" destOrd="0" presId="urn:microsoft.com/office/officeart/2005/8/layout/list1"/>
    <dgm:cxn modelId="{87A41CC2-EDF5-48B9-834D-5243A5664397}" type="presParOf" srcId="{07AE7FC1-0D3E-4610-969B-0F6C0F7845CC}" destId="{58DC2AD1-C99C-46E1-9394-0D9061775DB5}" srcOrd="1" destOrd="0" presId="urn:microsoft.com/office/officeart/2005/8/layout/list1"/>
    <dgm:cxn modelId="{89D82C11-7127-4755-97A5-17B297BCA2AA}" type="presParOf" srcId="{07AE7FC1-0D3E-4610-969B-0F6C0F7845CC}" destId="{67DA26A5-8F1E-4D9A-86DB-4C6B080D30D1}" srcOrd="2" destOrd="0" presId="urn:microsoft.com/office/officeart/2005/8/layout/list1"/>
    <dgm:cxn modelId="{1A61DCE5-95D4-41D1-8538-D6CF2F2C7521}" type="presParOf" srcId="{07AE7FC1-0D3E-4610-969B-0F6C0F7845CC}" destId="{E46F5043-4E4F-474F-A4A2-146104EF0A40}" srcOrd="3" destOrd="0" presId="urn:microsoft.com/office/officeart/2005/8/layout/list1"/>
    <dgm:cxn modelId="{71CE5C3B-2E87-431D-813A-D3FA282C4C9F}" type="presParOf" srcId="{07AE7FC1-0D3E-4610-969B-0F6C0F7845CC}" destId="{84C46E35-141D-4BE0-AAA9-CAEFFF1F9099}" srcOrd="4" destOrd="0" presId="urn:microsoft.com/office/officeart/2005/8/layout/list1"/>
    <dgm:cxn modelId="{EC3B413D-8382-47AE-8698-BF144A530C96}" type="presParOf" srcId="{84C46E35-141D-4BE0-AAA9-CAEFFF1F9099}" destId="{EA5EF9F6-D0A8-47DF-B1CB-C18E1809BC80}" srcOrd="0" destOrd="0" presId="urn:microsoft.com/office/officeart/2005/8/layout/list1"/>
    <dgm:cxn modelId="{14C12801-F71E-421D-BEF6-35EDBA89F540}" type="presParOf" srcId="{84C46E35-141D-4BE0-AAA9-CAEFFF1F9099}" destId="{8E7A9EC4-F2F7-4E82-A24B-9751AC48475F}" srcOrd="1" destOrd="0" presId="urn:microsoft.com/office/officeart/2005/8/layout/list1"/>
    <dgm:cxn modelId="{B1716F51-AAE0-47C3-B517-BE1F29619535}" type="presParOf" srcId="{07AE7FC1-0D3E-4610-969B-0F6C0F7845CC}" destId="{7C988301-3437-45D1-854E-904E6F214C7D}" srcOrd="5" destOrd="0" presId="urn:microsoft.com/office/officeart/2005/8/layout/list1"/>
    <dgm:cxn modelId="{C4DB8A04-51BA-4A11-9987-6FF18AFD655B}" type="presParOf" srcId="{07AE7FC1-0D3E-4610-969B-0F6C0F7845CC}" destId="{36596835-A33C-48C8-92B0-93A54A8B6DAE}" srcOrd="6" destOrd="0" presId="urn:microsoft.com/office/officeart/2005/8/layout/list1"/>
    <dgm:cxn modelId="{71BA7038-729D-4409-AAF4-DBA055041D7E}" type="presParOf" srcId="{07AE7FC1-0D3E-4610-969B-0F6C0F7845CC}" destId="{DBFF4B46-9A2D-4642-9D5F-6036C461C139}" srcOrd="7" destOrd="0" presId="urn:microsoft.com/office/officeart/2005/8/layout/list1"/>
    <dgm:cxn modelId="{ECA3A631-8BDE-41CF-A66A-48FE5D8714A1}" type="presParOf" srcId="{07AE7FC1-0D3E-4610-969B-0F6C0F7845CC}" destId="{6EBA2776-E99E-4699-8D9A-202F4E6AA0DC}" srcOrd="8" destOrd="0" presId="urn:microsoft.com/office/officeart/2005/8/layout/list1"/>
    <dgm:cxn modelId="{7167D5F0-BD35-4CCB-8D1A-FCB0387353FA}" type="presParOf" srcId="{6EBA2776-E99E-4699-8D9A-202F4E6AA0DC}" destId="{3D4F3E83-E59F-42F6-8E30-CBF5694D9F78}" srcOrd="0" destOrd="0" presId="urn:microsoft.com/office/officeart/2005/8/layout/list1"/>
    <dgm:cxn modelId="{442E1E2F-800F-4599-B421-B2414B99705A}" type="presParOf" srcId="{6EBA2776-E99E-4699-8D9A-202F4E6AA0DC}" destId="{DE3E3F75-BA5F-47FC-8946-85095BD01BB6}" srcOrd="1" destOrd="0" presId="urn:microsoft.com/office/officeart/2005/8/layout/list1"/>
    <dgm:cxn modelId="{91B9B4CA-17E5-4D62-950D-69D3315E5D0D}" type="presParOf" srcId="{07AE7FC1-0D3E-4610-969B-0F6C0F7845CC}" destId="{7CC07993-48CA-410C-AE12-49B60E3950B0}" srcOrd="9" destOrd="0" presId="urn:microsoft.com/office/officeart/2005/8/layout/list1"/>
    <dgm:cxn modelId="{9D57C39A-61DF-4880-BBFE-03836F68B915}" type="presParOf" srcId="{07AE7FC1-0D3E-4610-969B-0F6C0F7845CC}" destId="{F7EACBE2-85CB-4461-841B-BAB6F8A081F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ED2BB5-BF5C-42F5-A468-E595C2DDB4ED}" type="doc">
      <dgm:prSet loTypeId="urn:microsoft.com/office/officeart/2011/layout/CircleProcess" loCatId="officeonlin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ID"/>
        </a:p>
      </dgm:t>
    </dgm:pt>
    <dgm:pt modelId="{2CEFCE1E-A887-410E-AC7D-B9892C1DF548}">
      <dgm:prSet phldrT="[Text]"/>
      <dgm:spPr/>
      <dgm:t>
        <a:bodyPr/>
        <a:lstStyle/>
        <a:p>
          <a:r>
            <a:rPr lang="en-US" dirty="0" err="1"/>
            <a:t>Analisis</a:t>
          </a:r>
          <a:r>
            <a:rPr lang="en-US" dirty="0"/>
            <a:t> Hukum</a:t>
          </a:r>
          <a:endParaRPr lang="en-ID" dirty="0"/>
        </a:p>
      </dgm:t>
    </dgm:pt>
    <dgm:pt modelId="{DABF2152-D3C3-46D5-A183-8FBB545264EA}" type="parTrans" cxnId="{02270DC6-6CD0-4B83-AD66-DABE71DF070B}">
      <dgm:prSet/>
      <dgm:spPr/>
      <dgm:t>
        <a:bodyPr/>
        <a:lstStyle/>
        <a:p>
          <a:endParaRPr lang="en-ID"/>
        </a:p>
      </dgm:t>
    </dgm:pt>
    <dgm:pt modelId="{9276379B-6BA0-433C-93C7-F4AED61EF1FF}" type="sibTrans" cxnId="{02270DC6-6CD0-4B83-AD66-DABE71DF070B}">
      <dgm:prSet/>
      <dgm:spPr/>
      <dgm:t>
        <a:bodyPr/>
        <a:lstStyle/>
        <a:p>
          <a:endParaRPr lang="en-ID"/>
        </a:p>
      </dgm:t>
    </dgm:pt>
    <dgm:pt modelId="{44FB6083-5DAC-4689-B647-2B5ACB4880FD}">
      <dgm:prSet phldrT="[Text]"/>
      <dgm:spPr/>
      <dgm:t>
        <a:bodyPr/>
        <a:lstStyle/>
        <a:p>
          <a:r>
            <a:rPr lang="en-US" dirty="0" err="1"/>
            <a:t>Metode</a:t>
          </a:r>
          <a:r>
            <a:rPr lang="en-US" dirty="0"/>
            <a:t> Hukum</a:t>
          </a:r>
          <a:endParaRPr lang="en-ID" dirty="0"/>
        </a:p>
      </dgm:t>
    </dgm:pt>
    <dgm:pt modelId="{75672098-7EF7-427D-9E82-0FC1877D2F2C}" type="parTrans" cxnId="{BAEB0B5D-9085-420D-826C-C730BD6D8831}">
      <dgm:prSet/>
      <dgm:spPr/>
      <dgm:t>
        <a:bodyPr/>
        <a:lstStyle/>
        <a:p>
          <a:endParaRPr lang="en-ID"/>
        </a:p>
      </dgm:t>
    </dgm:pt>
    <dgm:pt modelId="{AEC4B72C-B6C5-433A-88F5-0B2F6B3740C8}" type="sibTrans" cxnId="{BAEB0B5D-9085-420D-826C-C730BD6D8831}">
      <dgm:prSet/>
      <dgm:spPr/>
      <dgm:t>
        <a:bodyPr/>
        <a:lstStyle/>
        <a:p>
          <a:endParaRPr lang="en-ID"/>
        </a:p>
      </dgm:t>
    </dgm:pt>
    <dgm:pt modelId="{17AB22F3-9016-4506-B2A5-2798BDB0E5BA}">
      <dgm:prSet phldrT="[Text]"/>
      <dgm:spPr/>
      <dgm:t>
        <a:bodyPr/>
        <a:lstStyle/>
        <a:p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Dogmatika</a:t>
          </a:r>
          <a:r>
            <a:rPr lang="en-US" dirty="0"/>
            <a:t> Hukum</a:t>
          </a:r>
          <a:endParaRPr lang="en-ID" dirty="0"/>
        </a:p>
      </dgm:t>
    </dgm:pt>
    <dgm:pt modelId="{378FDBB1-21AC-4A6C-A387-FD9F01C2DD85}" type="parTrans" cxnId="{E2C27AAB-6CF2-4A77-A97C-74AA588F68B7}">
      <dgm:prSet/>
      <dgm:spPr/>
      <dgm:t>
        <a:bodyPr/>
        <a:lstStyle/>
        <a:p>
          <a:endParaRPr lang="en-ID"/>
        </a:p>
      </dgm:t>
    </dgm:pt>
    <dgm:pt modelId="{C38DE7AC-5566-433E-8A98-A4694F820AC6}" type="sibTrans" cxnId="{E2C27AAB-6CF2-4A77-A97C-74AA588F68B7}">
      <dgm:prSet/>
      <dgm:spPr/>
      <dgm:t>
        <a:bodyPr/>
        <a:lstStyle/>
        <a:p>
          <a:endParaRPr lang="en-ID"/>
        </a:p>
      </dgm:t>
    </dgm:pt>
    <dgm:pt modelId="{BF600A15-7F3D-42A7-85D3-04DBF3C24EAE}">
      <dgm:prSet phldrT="[Text]"/>
      <dgm:spPr/>
      <dgm:t>
        <a:bodyPr/>
        <a:lstStyle/>
        <a:p>
          <a:r>
            <a:rPr lang="en-US" dirty="0" err="1"/>
            <a:t>Kritik</a:t>
          </a:r>
          <a:r>
            <a:rPr lang="en-US" dirty="0"/>
            <a:t> </a:t>
          </a:r>
          <a:r>
            <a:rPr lang="en-US" dirty="0" err="1"/>
            <a:t>atas</a:t>
          </a:r>
          <a:r>
            <a:rPr lang="en-US" dirty="0"/>
            <a:t> Hukum</a:t>
          </a:r>
          <a:endParaRPr lang="en-ID" dirty="0"/>
        </a:p>
      </dgm:t>
    </dgm:pt>
    <dgm:pt modelId="{E046F1F6-8976-41C5-BEDB-186C6CEEB567}" type="parTrans" cxnId="{BA53F1FC-025A-4BEA-9290-DC78CA8E1855}">
      <dgm:prSet/>
      <dgm:spPr/>
      <dgm:t>
        <a:bodyPr/>
        <a:lstStyle/>
        <a:p>
          <a:endParaRPr lang="en-ID"/>
        </a:p>
      </dgm:t>
    </dgm:pt>
    <dgm:pt modelId="{B810CA98-EC6A-499F-9AE5-5B6E115BAC05}" type="sibTrans" cxnId="{BA53F1FC-025A-4BEA-9290-DC78CA8E1855}">
      <dgm:prSet/>
      <dgm:spPr/>
      <dgm:t>
        <a:bodyPr/>
        <a:lstStyle/>
        <a:p>
          <a:endParaRPr lang="en-ID"/>
        </a:p>
      </dgm:t>
    </dgm:pt>
    <dgm:pt modelId="{5DDD9A47-482D-4204-B739-D280DEE9DB16}" type="pres">
      <dgm:prSet presAssocID="{0BED2BB5-BF5C-42F5-A468-E595C2DDB4ED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11015232-BB90-4990-A07B-2DE528078092}" type="pres">
      <dgm:prSet presAssocID="{BF600A15-7F3D-42A7-85D3-04DBF3C24EAE}" presName="Accent4" presStyleCnt="0"/>
      <dgm:spPr/>
    </dgm:pt>
    <dgm:pt modelId="{AC3016CA-9ECA-42C4-9E93-E662F5CB7859}" type="pres">
      <dgm:prSet presAssocID="{BF600A15-7F3D-42A7-85D3-04DBF3C24EAE}" presName="Accent" presStyleLbl="node1" presStyleIdx="0" presStyleCnt="4"/>
      <dgm:spPr/>
    </dgm:pt>
    <dgm:pt modelId="{AFC48BC0-E075-440E-BFB5-70E88E0AE186}" type="pres">
      <dgm:prSet presAssocID="{BF600A15-7F3D-42A7-85D3-04DBF3C24EAE}" presName="ParentBackground4" presStyleCnt="0"/>
      <dgm:spPr/>
    </dgm:pt>
    <dgm:pt modelId="{2956E668-00B4-4408-9DE6-D76E69BC4CA3}" type="pres">
      <dgm:prSet presAssocID="{BF600A15-7F3D-42A7-85D3-04DBF3C24EAE}" presName="ParentBackground" presStyleLbl="fgAcc1" presStyleIdx="0" presStyleCnt="4"/>
      <dgm:spPr/>
    </dgm:pt>
    <dgm:pt modelId="{A27AA33D-1B83-4412-95A8-DEF35E9E6FB3}" type="pres">
      <dgm:prSet presAssocID="{BF600A15-7F3D-42A7-85D3-04DBF3C24EAE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0FF64FC2-DF30-4D35-A8C6-D54AEAA2FB3B}" type="pres">
      <dgm:prSet presAssocID="{17AB22F3-9016-4506-B2A5-2798BDB0E5BA}" presName="Accent3" presStyleCnt="0"/>
      <dgm:spPr/>
    </dgm:pt>
    <dgm:pt modelId="{88137507-DB95-4ED3-8BAD-4998F17B9CB5}" type="pres">
      <dgm:prSet presAssocID="{17AB22F3-9016-4506-B2A5-2798BDB0E5BA}" presName="Accent" presStyleLbl="node1" presStyleIdx="1" presStyleCnt="4"/>
      <dgm:spPr/>
    </dgm:pt>
    <dgm:pt modelId="{D5A8604D-DB8A-4F94-9DF8-B3A09EF387C3}" type="pres">
      <dgm:prSet presAssocID="{17AB22F3-9016-4506-B2A5-2798BDB0E5BA}" presName="ParentBackground3" presStyleCnt="0"/>
      <dgm:spPr/>
    </dgm:pt>
    <dgm:pt modelId="{29AC251B-4FFD-4F3C-8B7C-1EA5E1D5B201}" type="pres">
      <dgm:prSet presAssocID="{17AB22F3-9016-4506-B2A5-2798BDB0E5BA}" presName="ParentBackground" presStyleLbl="fgAcc1" presStyleIdx="1" presStyleCnt="4"/>
      <dgm:spPr/>
    </dgm:pt>
    <dgm:pt modelId="{15A9BE21-BF7F-4C74-8B99-E7E90A271ACF}" type="pres">
      <dgm:prSet presAssocID="{17AB22F3-9016-4506-B2A5-2798BDB0E5BA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0BC87799-9F9C-4286-92C5-73AF7239A84D}" type="pres">
      <dgm:prSet presAssocID="{44FB6083-5DAC-4689-B647-2B5ACB4880FD}" presName="Accent2" presStyleCnt="0"/>
      <dgm:spPr/>
    </dgm:pt>
    <dgm:pt modelId="{5F08AC63-1CC9-4711-A6CC-8E9852AFB465}" type="pres">
      <dgm:prSet presAssocID="{44FB6083-5DAC-4689-B647-2B5ACB4880FD}" presName="Accent" presStyleLbl="node1" presStyleIdx="2" presStyleCnt="4"/>
      <dgm:spPr/>
    </dgm:pt>
    <dgm:pt modelId="{DD040A10-FF5F-4CBC-B5A8-1A5D992303D8}" type="pres">
      <dgm:prSet presAssocID="{44FB6083-5DAC-4689-B647-2B5ACB4880FD}" presName="ParentBackground2" presStyleCnt="0"/>
      <dgm:spPr/>
    </dgm:pt>
    <dgm:pt modelId="{D4CE0B6C-3B3B-4BFD-BDEC-42DCFE8972D1}" type="pres">
      <dgm:prSet presAssocID="{44FB6083-5DAC-4689-B647-2B5ACB4880FD}" presName="ParentBackground" presStyleLbl="fgAcc1" presStyleIdx="2" presStyleCnt="4"/>
      <dgm:spPr/>
    </dgm:pt>
    <dgm:pt modelId="{A69BCDA4-15D3-4717-A985-E61AEA246121}" type="pres">
      <dgm:prSet presAssocID="{44FB6083-5DAC-4689-B647-2B5ACB4880FD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E682B552-0752-40DD-9616-CDD88BE6B7E5}" type="pres">
      <dgm:prSet presAssocID="{2CEFCE1E-A887-410E-AC7D-B9892C1DF548}" presName="Accent1" presStyleCnt="0"/>
      <dgm:spPr/>
    </dgm:pt>
    <dgm:pt modelId="{ADCC1DEC-CD8E-4BDD-AD1B-337FEC6CB32E}" type="pres">
      <dgm:prSet presAssocID="{2CEFCE1E-A887-410E-AC7D-B9892C1DF548}" presName="Accent" presStyleLbl="node1" presStyleIdx="3" presStyleCnt="4"/>
      <dgm:spPr/>
    </dgm:pt>
    <dgm:pt modelId="{96FA4EA0-0E7D-446F-A090-72997F44849A}" type="pres">
      <dgm:prSet presAssocID="{2CEFCE1E-A887-410E-AC7D-B9892C1DF548}" presName="ParentBackground1" presStyleCnt="0"/>
      <dgm:spPr/>
    </dgm:pt>
    <dgm:pt modelId="{6585E224-22BD-4422-A713-4CC9E328EDEE}" type="pres">
      <dgm:prSet presAssocID="{2CEFCE1E-A887-410E-AC7D-B9892C1DF548}" presName="ParentBackground" presStyleLbl="fgAcc1" presStyleIdx="3" presStyleCnt="4"/>
      <dgm:spPr/>
    </dgm:pt>
    <dgm:pt modelId="{FF7B9CA9-41A8-4849-827F-E8E8021C0D01}" type="pres">
      <dgm:prSet presAssocID="{2CEFCE1E-A887-410E-AC7D-B9892C1DF548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A037C304-08D1-433A-8860-928FD1AF458D}" type="presOf" srcId="{17AB22F3-9016-4506-B2A5-2798BDB0E5BA}" destId="{15A9BE21-BF7F-4C74-8B99-E7E90A271ACF}" srcOrd="1" destOrd="0" presId="urn:microsoft.com/office/officeart/2011/layout/CircleProcess"/>
    <dgm:cxn modelId="{23DC180B-3191-402C-A227-9D2D98949D8E}" type="presOf" srcId="{2CEFCE1E-A887-410E-AC7D-B9892C1DF548}" destId="{FF7B9CA9-41A8-4849-827F-E8E8021C0D01}" srcOrd="1" destOrd="0" presId="urn:microsoft.com/office/officeart/2011/layout/CircleProcess"/>
    <dgm:cxn modelId="{BAEB0B5D-9085-420D-826C-C730BD6D8831}" srcId="{0BED2BB5-BF5C-42F5-A468-E595C2DDB4ED}" destId="{44FB6083-5DAC-4689-B647-2B5ACB4880FD}" srcOrd="1" destOrd="0" parTransId="{75672098-7EF7-427D-9E82-0FC1877D2F2C}" sibTransId="{AEC4B72C-B6C5-433A-88F5-0B2F6B3740C8}"/>
    <dgm:cxn modelId="{C484218A-E5B3-47BD-BAE0-D0FBB7FBC74E}" type="presOf" srcId="{44FB6083-5DAC-4689-B647-2B5ACB4880FD}" destId="{D4CE0B6C-3B3B-4BFD-BDEC-42DCFE8972D1}" srcOrd="0" destOrd="0" presId="urn:microsoft.com/office/officeart/2011/layout/CircleProcess"/>
    <dgm:cxn modelId="{2B334D96-3326-49C1-A332-A437B7358851}" type="presOf" srcId="{2CEFCE1E-A887-410E-AC7D-B9892C1DF548}" destId="{6585E224-22BD-4422-A713-4CC9E328EDEE}" srcOrd="0" destOrd="0" presId="urn:microsoft.com/office/officeart/2011/layout/CircleProcess"/>
    <dgm:cxn modelId="{E2C27AAB-6CF2-4A77-A97C-74AA588F68B7}" srcId="{0BED2BB5-BF5C-42F5-A468-E595C2DDB4ED}" destId="{17AB22F3-9016-4506-B2A5-2798BDB0E5BA}" srcOrd="2" destOrd="0" parTransId="{378FDBB1-21AC-4A6C-A387-FD9F01C2DD85}" sibTransId="{C38DE7AC-5566-433E-8A98-A4694F820AC6}"/>
    <dgm:cxn modelId="{12E13BB6-7692-46ED-8FD6-10C8B1ECD1C9}" type="presOf" srcId="{BF600A15-7F3D-42A7-85D3-04DBF3C24EAE}" destId="{A27AA33D-1B83-4412-95A8-DEF35E9E6FB3}" srcOrd="1" destOrd="0" presId="urn:microsoft.com/office/officeart/2011/layout/CircleProcess"/>
    <dgm:cxn modelId="{4D1525C0-F4A0-4172-9629-CA08954E8F86}" type="presOf" srcId="{17AB22F3-9016-4506-B2A5-2798BDB0E5BA}" destId="{29AC251B-4FFD-4F3C-8B7C-1EA5E1D5B201}" srcOrd="0" destOrd="0" presId="urn:microsoft.com/office/officeart/2011/layout/CircleProcess"/>
    <dgm:cxn modelId="{02270DC6-6CD0-4B83-AD66-DABE71DF070B}" srcId="{0BED2BB5-BF5C-42F5-A468-E595C2DDB4ED}" destId="{2CEFCE1E-A887-410E-AC7D-B9892C1DF548}" srcOrd="0" destOrd="0" parTransId="{DABF2152-D3C3-46D5-A183-8FBB545264EA}" sibTransId="{9276379B-6BA0-433C-93C7-F4AED61EF1FF}"/>
    <dgm:cxn modelId="{44D85BCA-5A12-48CD-8FD5-E10D16CD7599}" type="presOf" srcId="{44FB6083-5DAC-4689-B647-2B5ACB4880FD}" destId="{A69BCDA4-15D3-4717-A985-E61AEA246121}" srcOrd="1" destOrd="0" presId="urn:microsoft.com/office/officeart/2011/layout/CircleProcess"/>
    <dgm:cxn modelId="{37C66ECD-0A59-45DD-BA38-692284E6A99B}" type="presOf" srcId="{BF600A15-7F3D-42A7-85D3-04DBF3C24EAE}" destId="{2956E668-00B4-4408-9DE6-D76E69BC4CA3}" srcOrd="0" destOrd="0" presId="urn:microsoft.com/office/officeart/2011/layout/CircleProcess"/>
    <dgm:cxn modelId="{5D7355D2-BDA5-44DF-ACCE-2F09AB3563F2}" type="presOf" srcId="{0BED2BB5-BF5C-42F5-A468-E595C2DDB4ED}" destId="{5DDD9A47-482D-4204-B739-D280DEE9DB16}" srcOrd="0" destOrd="0" presId="urn:microsoft.com/office/officeart/2011/layout/CircleProcess"/>
    <dgm:cxn modelId="{BA53F1FC-025A-4BEA-9290-DC78CA8E1855}" srcId="{0BED2BB5-BF5C-42F5-A468-E595C2DDB4ED}" destId="{BF600A15-7F3D-42A7-85D3-04DBF3C24EAE}" srcOrd="3" destOrd="0" parTransId="{E046F1F6-8976-41C5-BEDB-186C6CEEB567}" sibTransId="{B810CA98-EC6A-499F-9AE5-5B6E115BAC05}"/>
    <dgm:cxn modelId="{34144B31-0AE6-4E8D-B222-C2946954B9AE}" type="presParOf" srcId="{5DDD9A47-482D-4204-B739-D280DEE9DB16}" destId="{11015232-BB90-4990-A07B-2DE528078092}" srcOrd="0" destOrd="0" presId="urn:microsoft.com/office/officeart/2011/layout/CircleProcess"/>
    <dgm:cxn modelId="{B076B58F-8006-4C66-9A86-A63CAEA0B769}" type="presParOf" srcId="{11015232-BB90-4990-A07B-2DE528078092}" destId="{AC3016CA-9ECA-42C4-9E93-E662F5CB7859}" srcOrd="0" destOrd="0" presId="urn:microsoft.com/office/officeart/2011/layout/CircleProcess"/>
    <dgm:cxn modelId="{43E042A1-6410-4117-9FD5-073E5BD3A45D}" type="presParOf" srcId="{5DDD9A47-482D-4204-B739-D280DEE9DB16}" destId="{AFC48BC0-E075-440E-BFB5-70E88E0AE186}" srcOrd="1" destOrd="0" presId="urn:microsoft.com/office/officeart/2011/layout/CircleProcess"/>
    <dgm:cxn modelId="{7D841A7B-3EAF-4AB2-9554-752972A1227A}" type="presParOf" srcId="{AFC48BC0-E075-440E-BFB5-70E88E0AE186}" destId="{2956E668-00B4-4408-9DE6-D76E69BC4CA3}" srcOrd="0" destOrd="0" presId="urn:microsoft.com/office/officeart/2011/layout/CircleProcess"/>
    <dgm:cxn modelId="{77A37EBF-A7D9-4619-B7A7-57B2CDB26BB6}" type="presParOf" srcId="{5DDD9A47-482D-4204-B739-D280DEE9DB16}" destId="{A27AA33D-1B83-4412-95A8-DEF35E9E6FB3}" srcOrd="2" destOrd="0" presId="urn:microsoft.com/office/officeart/2011/layout/CircleProcess"/>
    <dgm:cxn modelId="{DCB44612-676E-4664-A579-179BF5770B1F}" type="presParOf" srcId="{5DDD9A47-482D-4204-B739-D280DEE9DB16}" destId="{0FF64FC2-DF30-4D35-A8C6-D54AEAA2FB3B}" srcOrd="3" destOrd="0" presId="urn:microsoft.com/office/officeart/2011/layout/CircleProcess"/>
    <dgm:cxn modelId="{6E337B0E-F6D6-43F1-85CB-2EAA2973E4E7}" type="presParOf" srcId="{0FF64FC2-DF30-4D35-A8C6-D54AEAA2FB3B}" destId="{88137507-DB95-4ED3-8BAD-4998F17B9CB5}" srcOrd="0" destOrd="0" presId="urn:microsoft.com/office/officeart/2011/layout/CircleProcess"/>
    <dgm:cxn modelId="{DE114AA4-4C75-42B8-8B1E-62B280E84EAB}" type="presParOf" srcId="{5DDD9A47-482D-4204-B739-D280DEE9DB16}" destId="{D5A8604D-DB8A-4F94-9DF8-B3A09EF387C3}" srcOrd="4" destOrd="0" presId="urn:microsoft.com/office/officeart/2011/layout/CircleProcess"/>
    <dgm:cxn modelId="{3DAF0AD6-0FF1-433F-98F7-D95D7B7742AC}" type="presParOf" srcId="{D5A8604D-DB8A-4F94-9DF8-B3A09EF387C3}" destId="{29AC251B-4FFD-4F3C-8B7C-1EA5E1D5B201}" srcOrd="0" destOrd="0" presId="urn:microsoft.com/office/officeart/2011/layout/CircleProcess"/>
    <dgm:cxn modelId="{5D6ACAEA-078E-4EA1-AA18-A36C4528BC64}" type="presParOf" srcId="{5DDD9A47-482D-4204-B739-D280DEE9DB16}" destId="{15A9BE21-BF7F-4C74-8B99-E7E90A271ACF}" srcOrd="5" destOrd="0" presId="urn:microsoft.com/office/officeart/2011/layout/CircleProcess"/>
    <dgm:cxn modelId="{B3E9379B-CD4D-438F-B313-E865652042BF}" type="presParOf" srcId="{5DDD9A47-482D-4204-B739-D280DEE9DB16}" destId="{0BC87799-9F9C-4286-92C5-73AF7239A84D}" srcOrd="6" destOrd="0" presId="urn:microsoft.com/office/officeart/2011/layout/CircleProcess"/>
    <dgm:cxn modelId="{1B1BDFA8-3008-425F-935F-9D4DC7D45BEA}" type="presParOf" srcId="{0BC87799-9F9C-4286-92C5-73AF7239A84D}" destId="{5F08AC63-1CC9-4711-A6CC-8E9852AFB465}" srcOrd="0" destOrd="0" presId="urn:microsoft.com/office/officeart/2011/layout/CircleProcess"/>
    <dgm:cxn modelId="{77820DBE-7EDB-4751-84C2-22863FFDE9DD}" type="presParOf" srcId="{5DDD9A47-482D-4204-B739-D280DEE9DB16}" destId="{DD040A10-FF5F-4CBC-B5A8-1A5D992303D8}" srcOrd="7" destOrd="0" presId="urn:microsoft.com/office/officeart/2011/layout/CircleProcess"/>
    <dgm:cxn modelId="{5D828AE0-1BC4-49E7-9388-10966CF26295}" type="presParOf" srcId="{DD040A10-FF5F-4CBC-B5A8-1A5D992303D8}" destId="{D4CE0B6C-3B3B-4BFD-BDEC-42DCFE8972D1}" srcOrd="0" destOrd="0" presId="urn:microsoft.com/office/officeart/2011/layout/CircleProcess"/>
    <dgm:cxn modelId="{BEFF90D5-0858-4E3F-8BAD-0E2D8F532A69}" type="presParOf" srcId="{5DDD9A47-482D-4204-B739-D280DEE9DB16}" destId="{A69BCDA4-15D3-4717-A985-E61AEA246121}" srcOrd="8" destOrd="0" presId="urn:microsoft.com/office/officeart/2011/layout/CircleProcess"/>
    <dgm:cxn modelId="{9389BE13-81B0-4A5B-8BF9-02CA4AEF9DFD}" type="presParOf" srcId="{5DDD9A47-482D-4204-B739-D280DEE9DB16}" destId="{E682B552-0752-40DD-9616-CDD88BE6B7E5}" srcOrd="9" destOrd="0" presId="urn:microsoft.com/office/officeart/2011/layout/CircleProcess"/>
    <dgm:cxn modelId="{692CDA51-0CD1-49ED-9DC9-72EB4A98F4F2}" type="presParOf" srcId="{E682B552-0752-40DD-9616-CDD88BE6B7E5}" destId="{ADCC1DEC-CD8E-4BDD-AD1B-337FEC6CB32E}" srcOrd="0" destOrd="0" presId="urn:microsoft.com/office/officeart/2011/layout/CircleProcess"/>
    <dgm:cxn modelId="{5B799384-1F09-41D0-A93C-8758A2988B59}" type="presParOf" srcId="{5DDD9A47-482D-4204-B739-D280DEE9DB16}" destId="{96FA4EA0-0E7D-446F-A090-72997F44849A}" srcOrd="10" destOrd="0" presId="urn:microsoft.com/office/officeart/2011/layout/CircleProcess"/>
    <dgm:cxn modelId="{217AAB2D-37AA-4FE8-881A-0DD85C8925CB}" type="presParOf" srcId="{96FA4EA0-0E7D-446F-A090-72997F44849A}" destId="{6585E224-22BD-4422-A713-4CC9E328EDEE}" srcOrd="0" destOrd="0" presId="urn:microsoft.com/office/officeart/2011/layout/CircleProcess"/>
    <dgm:cxn modelId="{93919F77-55A1-4768-8852-41930DD1A246}" type="presParOf" srcId="{5DDD9A47-482D-4204-B739-D280DEE9DB16}" destId="{FF7B9CA9-41A8-4849-827F-E8E8021C0D01}" srcOrd="11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75DBA0-6D20-4CC0-B211-F59358B464C6}" type="doc">
      <dgm:prSet loTypeId="urn:microsoft.com/office/officeart/2005/8/layout/bProcess3" loCatId="process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D77961A5-11B7-417F-8859-93FB6ED5C902}">
      <dgm:prSet phldrT="[Text]"/>
      <dgm:spPr/>
      <dgm:t>
        <a:bodyPr/>
        <a:lstStyle/>
        <a:p>
          <a:r>
            <a:rPr lang="en-US" dirty="0" err="1"/>
            <a:t>Pengertian</a:t>
          </a:r>
          <a:r>
            <a:rPr lang="en-US" dirty="0"/>
            <a:t> HK</a:t>
          </a:r>
          <a:endParaRPr lang="en-ID" dirty="0"/>
        </a:p>
      </dgm:t>
    </dgm:pt>
    <dgm:pt modelId="{E82FB8C9-A977-4FAC-B8FF-3D29FF805011}" type="parTrans" cxnId="{8342CB9A-7433-4498-9179-3D1BBD24D36D}">
      <dgm:prSet/>
      <dgm:spPr/>
      <dgm:t>
        <a:bodyPr/>
        <a:lstStyle/>
        <a:p>
          <a:endParaRPr lang="en-ID"/>
        </a:p>
      </dgm:t>
    </dgm:pt>
    <dgm:pt modelId="{ACD55021-7A99-447C-8AB1-404CE15E6CCA}" type="sibTrans" cxnId="{8342CB9A-7433-4498-9179-3D1BBD24D36D}">
      <dgm:prSet/>
      <dgm:spPr/>
      <dgm:t>
        <a:bodyPr/>
        <a:lstStyle/>
        <a:p>
          <a:endParaRPr lang="en-ID"/>
        </a:p>
      </dgm:t>
    </dgm:pt>
    <dgm:pt modelId="{4CD533CF-275C-4125-AAE0-B6516B3A1380}">
      <dgm:prSet phldrT="[Text]"/>
      <dgm:spPr/>
      <dgm:t>
        <a:bodyPr/>
        <a:lstStyle/>
        <a:p>
          <a:r>
            <a:rPr lang="en-US" dirty="0" err="1"/>
            <a:t>Kaidah</a:t>
          </a:r>
          <a:r>
            <a:rPr lang="en-US" dirty="0"/>
            <a:t> HK</a:t>
          </a:r>
          <a:endParaRPr lang="en-ID" dirty="0"/>
        </a:p>
      </dgm:t>
    </dgm:pt>
    <dgm:pt modelId="{7872AAE8-637F-43BA-94F7-429C9D084560}" type="parTrans" cxnId="{94E691B9-660D-4BDB-B75A-9A64B178233E}">
      <dgm:prSet/>
      <dgm:spPr/>
      <dgm:t>
        <a:bodyPr/>
        <a:lstStyle/>
        <a:p>
          <a:endParaRPr lang="en-ID"/>
        </a:p>
      </dgm:t>
    </dgm:pt>
    <dgm:pt modelId="{22CF864A-FF58-4BE3-A4C2-C0EF1F7C2324}" type="sibTrans" cxnId="{94E691B9-660D-4BDB-B75A-9A64B178233E}">
      <dgm:prSet/>
      <dgm:spPr/>
      <dgm:t>
        <a:bodyPr/>
        <a:lstStyle/>
        <a:p>
          <a:endParaRPr lang="en-ID"/>
        </a:p>
      </dgm:t>
    </dgm:pt>
    <dgm:pt modelId="{309AAA85-E901-4EE1-8AB3-5CD1F261FAA6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HK</a:t>
          </a:r>
          <a:endParaRPr lang="en-ID" dirty="0"/>
        </a:p>
      </dgm:t>
    </dgm:pt>
    <dgm:pt modelId="{33504C4A-D678-4B84-BF72-EEC2211899F3}" type="parTrans" cxnId="{98475D2E-83C2-4EA5-8072-A95F42BE3AD0}">
      <dgm:prSet/>
      <dgm:spPr/>
      <dgm:t>
        <a:bodyPr/>
        <a:lstStyle/>
        <a:p>
          <a:endParaRPr lang="en-ID"/>
        </a:p>
      </dgm:t>
    </dgm:pt>
    <dgm:pt modelId="{E58C1DE8-F863-4AA2-9F56-304815725CCB}" type="sibTrans" cxnId="{98475D2E-83C2-4EA5-8072-A95F42BE3AD0}">
      <dgm:prSet/>
      <dgm:spPr/>
      <dgm:t>
        <a:bodyPr/>
        <a:lstStyle/>
        <a:p>
          <a:endParaRPr lang="en-ID"/>
        </a:p>
      </dgm:t>
    </dgm:pt>
    <dgm:pt modelId="{88F0C81E-821B-4C0D-9AA7-4061B6D9C359}">
      <dgm:prSet phldrT="[Text]"/>
      <dgm:spPr/>
      <dgm:t>
        <a:bodyPr/>
        <a:lstStyle/>
        <a:p>
          <a:r>
            <a:rPr lang="en-US" dirty="0" err="1"/>
            <a:t>Pranata</a:t>
          </a:r>
          <a:r>
            <a:rPr lang="en-US" dirty="0"/>
            <a:t> HK</a:t>
          </a:r>
          <a:endParaRPr lang="en-ID" dirty="0"/>
        </a:p>
      </dgm:t>
    </dgm:pt>
    <dgm:pt modelId="{C6EDCBA4-1E8D-4490-B6B6-E286850FB573}" type="parTrans" cxnId="{BA1960FA-0C86-4671-A07B-FAC474E8C677}">
      <dgm:prSet/>
      <dgm:spPr/>
      <dgm:t>
        <a:bodyPr/>
        <a:lstStyle/>
        <a:p>
          <a:endParaRPr lang="en-ID"/>
        </a:p>
      </dgm:t>
    </dgm:pt>
    <dgm:pt modelId="{DB6A8DD1-FDB6-4599-9442-957043103D4C}" type="sibTrans" cxnId="{BA1960FA-0C86-4671-A07B-FAC474E8C677}">
      <dgm:prSet/>
      <dgm:spPr/>
      <dgm:t>
        <a:bodyPr/>
        <a:lstStyle/>
        <a:p>
          <a:endParaRPr lang="en-ID"/>
        </a:p>
      </dgm:t>
    </dgm:pt>
    <dgm:pt modelId="{BD36E091-8BD2-4DAB-96F9-6EE879F4D256}">
      <dgm:prSet phldrT="[Text]"/>
      <dgm:spPr/>
      <dgm:t>
        <a:bodyPr/>
        <a:lstStyle/>
        <a:p>
          <a:r>
            <a:rPr lang="en-US" dirty="0" err="1"/>
            <a:t>Fungsi</a:t>
          </a:r>
          <a:r>
            <a:rPr lang="en-US" dirty="0"/>
            <a:t> </a:t>
          </a:r>
          <a:r>
            <a:rPr lang="en-US" dirty="0" err="1"/>
            <a:t>Yuridik</a:t>
          </a:r>
          <a:endParaRPr lang="en-ID" dirty="0"/>
        </a:p>
      </dgm:t>
    </dgm:pt>
    <dgm:pt modelId="{12392E75-C434-4633-AC20-1B0C1F5C70DB}" type="parTrans" cxnId="{EE2350E7-DACB-437D-B2BD-4E8746BD5A3C}">
      <dgm:prSet/>
      <dgm:spPr/>
      <dgm:t>
        <a:bodyPr/>
        <a:lstStyle/>
        <a:p>
          <a:endParaRPr lang="en-ID"/>
        </a:p>
      </dgm:t>
    </dgm:pt>
    <dgm:pt modelId="{EB3D9BF3-5854-4324-8848-08B1DBC14EEC}" type="sibTrans" cxnId="{EE2350E7-DACB-437D-B2BD-4E8746BD5A3C}">
      <dgm:prSet/>
      <dgm:spPr/>
      <dgm:t>
        <a:bodyPr/>
        <a:lstStyle/>
        <a:p>
          <a:endParaRPr lang="en-ID"/>
        </a:p>
      </dgm:t>
    </dgm:pt>
    <dgm:pt modelId="{549A7154-83F9-4683-B13A-D9B5A561B903}">
      <dgm:prSet phldrT="[Text]"/>
      <dgm:spPr/>
      <dgm:t>
        <a:bodyPr/>
        <a:lstStyle/>
        <a:p>
          <a:r>
            <a:rPr lang="en-US" dirty="0" err="1"/>
            <a:t>Sumber-sumber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E022E817-416D-40FC-BC89-E3DC8B5A5C1A}" type="parTrans" cxnId="{E3FA52FF-EC16-4720-AE0E-9140E2521B15}">
      <dgm:prSet/>
      <dgm:spPr/>
      <dgm:t>
        <a:bodyPr/>
        <a:lstStyle/>
        <a:p>
          <a:endParaRPr lang="en-ID"/>
        </a:p>
      </dgm:t>
    </dgm:pt>
    <dgm:pt modelId="{CF9D2017-1A11-44EB-929A-9FAFDC150A3D}" type="sibTrans" cxnId="{E3FA52FF-EC16-4720-AE0E-9140E2521B15}">
      <dgm:prSet/>
      <dgm:spPr/>
      <dgm:t>
        <a:bodyPr/>
        <a:lstStyle/>
        <a:p>
          <a:endParaRPr lang="en-ID"/>
        </a:p>
      </dgm:t>
    </dgm:pt>
    <dgm:pt modelId="{CFA549B9-5B64-45C1-9555-78AAA813A794}" type="pres">
      <dgm:prSet presAssocID="{BC75DBA0-6D20-4CC0-B211-F59358B464C6}" presName="Name0" presStyleCnt="0">
        <dgm:presLayoutVars>
          <dgm:dir/>
          <dgm:resizeHandles val="exact"/>
        </dgm:presLayoutVars>
      </dgm:prSet>
      <dgm:spPr/>
    </dgm:pt>
    <dgm:pt modelId="{14B3DCC5-98A9-47F6-BCDB-9EFF9B0FFF28}" type="pres">
      <dgm:prSet presAssocID="{D77961A5-11B7-417F-8859-93FB6ED5C902}" presName="node" presStyleLbl="node1" presStyleIdx="0" presStyleCnt="6">
        <dgm:presLayoutVars>
          <dgm:bulletEnabled val="1"/>
        </dgm:presLayoutVars>
      </dgm:prSet>
      <dgm:spPr/>
    </dgm:pt>
    <dgm:pt modelId="{A9B8B9EF-02D7-498F-8B0F-4C975A7E568C}" type="pres">
      <dgm:prSet presAssocID="{ACD55021-7A99-447C-8AB1-404CE15E6CCA}" presName="sibTrans" presStyleLbl="sibTrans1D1" presStyleIdx="0" presStyleCnt="5"/>
      <dgm:spPr/>
    </dgm:pt>
    <dgm:pt modelId="{FE2D2B53-C4F9-4E65-83CD-CAE3A492B4C7}" type="pres">
      <dgm:prSet presAssocID="{ACD55021-7A99-447C-8AB1-404CE15E6CCA}" presName="connectorText" presStyleLbl="sibTrans1D1" presStyleIdx="0" presStyleCnt="5"/>
      <dgm:spPr/>
    </dgm:pt>
    <dgm:pt modelId="{E00F85A4-9BE6-479A-99FE-67D8E2B5D9BC}" type="pres">
      <dgm:prSet presAssocID="{4CD533CF-275C-4125-AAE0-B6516B3A1380}" presName="node" presStyleLbl="node1" presStyleIdx="1" presStyleCnt="6">
        <dgm:presLayoutVars>
          <dgm:bulletEnabled val="1"/>
        </dgm:presLayoutVars>
      </dgm:prSet>
      <dgm:spPr/>
    </dgm:pt>
    <dgm:pt modelId="{AB09E962-5D71-4893-BA72-486C10A3A8BF}" type="pres">
      <dgm:prSet presAssocID="{22CF864A-FF58-4BE3-A4C2-C0EF1F7C2324}" presName="sibTrans" presStyleLbl="sibTrans1D1" presStyleIdx="1" presStyleCnt="5"/>
      <dgm:spPr/>
    </dgm:pt>
    <dgm:pt modelId="{AB434282-C11F-4058-8147-B1F60F80E5DB}" type="pres">
      <dgm:prSet presAssocID="{22CF864A-FF58-4BE3-A4C2-C0EF1F7C2324}" presName="connectorText" presStyleLbl="sibTrans1D1" presStyleIdx="1" presStyleCnt="5"/>
      <dgm:spPr/>
    </dgm:pt>
    <dgm:pt modelId="{940D27F6-B74D-4A15-989C-D303A528E4A5}" type="pres">
      <dgm:prSet presAssocID="{309AAA85-E901-4EE1-8AB3-5CD1F261FAA6}" presName="node" presStyleLbl="node1" presStyleIdx="2" presStyleCnt="6">
        <dgm:presLayoutVars>
          <dgm:bulletEnabled val="1"/>
        </dgm:presLayoutVars>
      </dgm:prSet>
      <dgm:spPr/>
    </dgm:pt>
    <dgm:pt modelId="{C0FCD39B-067C-4F7E-A457-EEED2E1A6F36}" type="pres">
      <dgm:prSet presAssocID="{E58C1DE8-F863-4AA2-9F56-304815725CCB}" presName="sibTrans" presStyleLbl="sibTrans1D1" presStyleIdx="2" presStyleCnt="5"/>
      <dgm:spPr/>
    </dgm:pt>
    <dgm:pt modelId="{D789F797-F427-4627-8319-5C56FF9822FA}" type="pres">
      <dgm:prSet presAssocID="{E58C1DE8-F863-4AA2-9F56-304815725CCB}" presName="connectorText" presStyleLbl="sibTrans1D1" presStyleIdx="2" presStyleCnt="5"/>
      <dgm:spPr/>
    </dgm:pt>
    <dgm:pt modelId="{67241E75-BBC7-414D-A882-47A1BB9A96CC}" type="pres">
      <dgm:prSet presAssocID="{88F0C81E-821B-4C0D-9AA7-4061B6D9C359}" presName="node" presStyleLbl="node1" presStyleIdx="3" presStyleCnt="6">
        <dgm:presLayoutVars>
          <dgm:bulletEnabled val="1"/>
        </dgm:presLayoutVars>
      </dgm:prSet>
      <dgm:spPr/>
    </dgm:pt>
    <dgm:pt modelId="{FFD999F1-3450-402B-88CB-E2D598CB74E4}" type="pres">
      <dgm:prSet presAssocID="{DB6A8DD1-FDB6-4599-9442-957043103D4C}" presName="sibTrans" presStyleLbl="sibTrans1D1" presStyleIdx="3" presStyleCnt="5"/>
      <dgm:spPr/>
    </dgm:pt>
    <dgm:pt modelId="{9A26C5B5-9518-4427-A97A-3F6CF1775367}" type="pres">
      <dgm:prSet presAssocID="{DB6A8DD1-FDB6-4599-9442-957043103D4C}" presName="connectorText" presStyleLbl="sibTrans1D1" presStyleIdx="3" presStyleCnt="5"/>
      <dgm:spPr/>
    </dgm:pt>
    <dgm:pt modelId="{D3FEE6C4-AA64-438C-80D8-8B043165302A}" type="pres">
      <dgm:prSet presAssocID="{BD36E091-8BD2-4DAB-96F9-6EE879F4D256}" presName="node" presStyleLbl="node1" presStyleIdx="4" presStyleCnt="6">
        <dgm:presLayoutVars>
          <dgm:bulletEnabled val="1"/>
        </dgm:presLayoutVars>
      </dgm:prSet>
      <dgm:spPr/>
    </dgm:pt>
    <dgm:pt modelId="{F2CD580F-339D-40B3-B8DC-2B1FBC7EDBCE}" type="pres">
      <dgm:prSet presAssocID="{EB3D9BF3-5854-4324-8848-08B1DBC14EEC}" presName="sibTrans" presStyleLbl="sibTrans1D1" presStyleIdx="4" presStyleCnt="5"/>
      <dgm:spPr/>
    </dgm:pt>
    <dgm:pt modelId="{2BD913F2-E1BD-4031-B884-BF9E756D65C9}" type="pres">
      <dgm:prSet presAssocID="{EB3D9BF3-5854-4324-8848-08B1DBC14EEC}" presName="connectorText" presStyleLbl="sibTrans1D1" presStyleIdx="4" presStyleCnt="5"/>
      <dgm:spPr/>
    </dgm:pt>
    <dgm:pt modelId="{958976D2-71A7-43E3-A6CB-15B940E58CED}" type="pres">
      <dgm:prSet presAssocID="{549A7154-83F9-4683-B13A-D9B5A561B903}" presName="node" presStyleLbl="node1" presStyleIdx="5" presStyleCnt="6">
        <dgm:presLayoutVars>
          <dgm:bulletEnabled val="1"/>
        </dgm:presLayoutVars>
      </dgm:prSet>
      <dgm:spPr/>
    </dgm:pt>
  </dgm:ptLst>
  <dgm:cxnLst>
    <dgm:cxn modelId="{93F4F408-BF7D-4D4F-B792-941C9426892D}" type="presOf" srcId="{88F0C81E-821B-4C0D-9AA7-4061B6D9C359}" destId="{67241E75-BBC7-414D-A882-47A1BB9A96CC}" srcOrd="0" destOrd="0" presId="urn:microsoft.com/office/officeart/2005/8/layout/bProcess3"/>
    <dgm:cxn modelId="{CE725412-DC50-412B-8121-1D5BC8443DF4}" type="presOf" srcId="{DB6A8DD1-FDB6-4599-9442-957043103D4C}" destId="{FFD999F1-3450-402B-88CB-E2D598CB74E4}" srcOrd="0" destOrd="0" presId="urn:microsoft.com/office/officeart/2005/8/layout/bProcess3"/>
    <dgm:cxn modelId="{98475D2E-83C2-4EA5-8072-A95F42BE3AD0}" srcId="{BC75DBA0-6D20-4CC0-B211-F59358B464C6}" destId="{309AAA85-E901-4EE1-8AB3-5CD1F261FAA6}" srcOrd="2" destOrd="0" parTransId="{33504C4A-D678-4B84-BF72-EEC2211899F3}" sibTransId="{E58C1DE8-F863-4AA2-9F56-304815725CCB}"/>
    <dgm:cxn modelId="{8B7A9531-9C7D-4A61-8094-956846C32EA8}" type="presOf" srcId="{BC75DBA0-6D20-4CC0-B211-F59358B464C6}" destId="{CFA549B9-5B64-45C1-9555-78AAA813A794}" srcOrd="0" destOrd="0" presId="urn:microsoft.com/office/officeart/2005/8/layout/bProcess3"/>
    <dgm:cxn modelId="{7AB90232-88E8-402A-B66D-5B85B99A553D}" type="presOf" srcId="{4CD533CF-275C-4125-AAE0-B6516B3A1380}" destId="{E00F85A4-9BE6-479A-99FE-67D8E2B5D9BC}" srcOrd="0" destOrd="0" presId="urn:microsoft.com/office/officeart/2005/8/layout/bProcess3"/>
    <dgm:cxn modelId="{8CA2A13F-F67E-4A3C-AE19-1AED4A52E1C9}" type="presOf" srcId="{E58C1DE8-F863-4AA2-9F56-304815725CCB}" destId="{C0FCD39B-067C-4F7E-A457-EEED2E1A6F36}" srcOrd="0" destOrd="0" presId="urn:microsoft.com/office/officeart/2005/8/layout/bProcess3"/>
    <dgm:cxn modelId="{A047ED5E-971B-4D1A-BD5B-189420FF6215}" type="presOf" srcId="{22CF864A-FF58-4BE3-A4C2-C0EF1F7C2324}" destId="{AB434282-C11F-4058-8147-B1F60F80E5DB}" srcOrd="1" destOrd="0" presId="urn:microsoft.com/office/officeart/2005/8/layout/bProcess3"/>
    <dgm:cxn modelId="{CA7ECD87-CFFC-410D-9C0F-21C64C00D299}" type="presOf" srcId="{EB3D9BF3-5854-4324-8848-08B1DBC14EEC}" destId="{2BD913F2-E1BD-4031-B884-BF9E756D65C9}" srcOrd="1" destOrd="0" presId="urn:microsoft.com/office/officeart/2005/8/layout/bProcess3"/>
    <dgm:cxn modelId="{77088A99-9C6F-4292-BE43-C88A39E45505}" type="presOf" srcId="{DB6A8DD1-FDB6-4599-9442-957043103D4C}" destId="{9A26C5B5-9518-4427-A97A-3F6CF1775367}" srcOrd="1" destOrd="0" presId="urn:microsoft.com/office/officeart/2005/8/layout/bProcess3"/>
    <dgm:cxn modelId="{8342CB9A-7433-4498-9179-3D1BBD24D36D}" srcId="{BC75DBA0-6D20-4CC0-B211-F59358B464C6}" destId="{D77961A5-11B7-417F-8859-93FB6ED5C902}" srcOrd="0" destOrd="0" parTransId="{E82FB8C9-A977-4FAC-B8FF-3D29FF805011}" sibTransId="{ACD55021-7A99-447C-8AB1-404CE15E6CCA}"/>
    <dgm:cxn modelId="{7DB7789E-C3B9-481D-9670-167D58125696}" type="presOf" srcId="{BD36E091-8BD2-4DAB-96F9-6EE879F4D256}" destId="{D3FEE6C4-AA64-438C-80D8-8B043165302A}" srcOrd="0" destOrd="0" presId="urn:microsoft.com/office/officeart/2005/8/layout/bProcess3"/>
    <dgm:cxn modelId="{87DBE6A5-925E-4067-929E-CD3AE857AAB0}" type="presOf" srcId="{E58C1DE8-F863-4AA2-9F56-304815725CCB}" destId="{D789F797-F427-4627-8319-5C56FF9822FA}" srcOrd="1" destOrd="0" presId="urn:microsoft.com/office/officeart/2005/8/layout/bProcess3"/>
    <dgm:cxn modelId="{4C978BA9-1107-430D-810B-7131120476B9}" type="presOf" srcId="{ACD55021-7A99-447C-8AB1-404CE15E6CCA}" destId="{A9B8B9EF-02D7-498F-8B0F-4C975A7E568C}" srcOrd="0" destOrd="0" presId="urn:microsoft.com/office/officeart/2005/8/layout/bProcess3"/>
    <dgm:cxn modelId="{037BA3AB-4CFE-4B4C-9291-8C9C582014E6}" type="presOf" srcId="{ACD55021-7A99-447C-8AB1-404CE15E6CCA}" destId="{FE2D2B53-C4F9-4E65-83CD-CAE3A492B4C7}" srcOrd="1" destOrd="0" presId="urn:microsoft.com/office/officeart/2005/8/layout/bProcess3"/>
    <dgm:cxn modelId="{5F82A2B0-54F4-4361-A1C3-5FAA2743C1C4}" type="presOf" srcId="{D77961A5-11B7-417F-8859-93FB6ED5C902}" destId="{14B3DCC5-98A9-47F6-BCDB-9EFF9B0FFF28}" srcOrd="0" destOrd="0" presId="urn:microsoft.com/office/officeart/2005/8/layout/bProcess3"/>
    <dgm:cxn modelId="{94E691B9-660D-4BDB-B75A-9A64B178233E}" srcId="{BC75DBA0-6D20-4CC0-B211-F59358B464C6}" destId="{4CD533CF-275C-4125-AAE0-B6516B3A1380}" srcOrd="1" destOrd="0" parTransId="{7872AAE8-637F-43BA-94F7-429C9D084560}" sibTransId="{22CF864A-FF58-4BE3-A4C2-C0EF1F7C2324}"/>
    <dgm:cxn modelId="{4CF54CCA-35AE-40A2-A7DB-995AC7B5CC7A}" type="presOf" srcId="{22CF864A-FF58-4BE3-A4C2-C0EF1F7C2324}" destId="{AB09E962-5D71-4893-BA72-486C10A3A8BF}" srcOrd="0" destOrd="0" presId="urn:microsoft.com/office/officeart/2005/8/layout/bProcess3"/>
    <dgm:cxn modelId="{BD295FCB-9B98-4C6E-8A60-337B47E9F840}" type="presOf" srcId="{549A7154-83F9-4683-B13A-D9B5A561B903}" destId="{958976D2-71A7-43E3-A6CB-15B940E58CED}" srcOrd="0" destOrd="0" presId="urn:microsoft.com/office/officeart/2005/8/layout/bProcess3"/>
    <dgm:cxn modelId="{B5B1C8CE-952C-4F9C-834B-853F6971CFF2}" type="presOf" srcId="{309AAA85-E901-4EE1-8AB3-5CD1F261FAA6}" destId="{940D27F6-B74D-4A15-989C-D303A528E4A5}" srcOrd="0" destOrd="0" presId="urn:microsoft.com/office/officeart/2005/8/layout/bProcess3"/>
    <dgm:cxn modelId="{EE2350E7-DACB-437D-B2BD-4E8746BD5A3C}" srcId="{BC75DBA0-6D20-4CC0-B211-F59358B464C6}" destId="{BD36E091-8BD2-4DAB-96F9-6EE879F4D256}" srcOrd="4" destOrd="0" parTransId="{12392E75-C434-4633-AC20-1B0C1F5C70DB}" sibTransId="{EB3D9BF3-5854-4324-8848-08B1DBC14EEC}"/>
    <dgm:cxn modelId="{BA1960FA-0C86-4671-A07B-FAC474E8C677}" srcId="{BC75DBA0-6D20-4CC0-B211-F59358B464C6}" destId="{88F0C81E-821B-4C0D-9AA7-4061B6D9C359}" srcOrd="3" destOrd="0" parTransId="{C6EDCBA4-1E8D-4490-B6B6-E286850FB573}" sibTransId="{DB6A8DD1-FDB6-4599-9442-957043103D4C}"/>
    <dgm:cxn modelId="{E3FA52FF-EC16-4720-AE0E-9140E2521B15}" srcId="{BC75DBA0-6D20-4CC0-B211-F59358B464C6}" destId="{549A7154-83F9-4683-B13A-D9B5A561B903}" srcOrd="5" destOrd="0" parTransId="{E022E817-416D-40FC-BC89-E3DC8B5A5C1A}" sibTransId="{CF9D2017-1A11-44EB-929A-9FAFDC150A3D}"/>
    <dgm:cxn modelId="{F601FDFF-85BB-45CF-AF0C-B3D85E015143}" type="presOf" srcId="{EB3D9BF3-5854-4324-8848-08B1DBC14EEC}" destId="{F2CD580F-339D-40B3-B8DC-2B1FBC7EDBCE}" srcOrd="0" destOrd="0" presId="urn:microsoft.com/office/officeart/2005/8/layout/bProcess3"/>
    <dgm:cxn modelId="{972A4050-953F-4747-902F-9632FF8942F3}" type="presParOf" srcId="{CFA549B9-5B64-45C1-9555-78AAA813A794}" destId="{14B3DCC5-98A9-47F6-BCDB-9EFF9B0FFF28}" srcOrd="0" destOrd="0" presId="urn:microsoft.com/office/officeart/2005/8/layout/bProcess3"/>
    <dgm:cxn modelId="{95AF349C-CFFE-4217-8814-B67355AA955C}" type="presParOf" srcId="{CFA549B9-5B64-45C1-9555-78AAA813A794}" destId="{A9B8B9EF-02D7-498F-8B0F-4C975A7E568C}" srcOrd="1" destOrd="0" presId="urn:microsoft.com/office/officeart/2005/8/layout/bProcess3"/>
    <dgm:cxn modelId="{129C20D6-18AF-4CEA-8FB1-CBC777BB421C}" type="presParOf" srcId="{A9B8B9EF-02D7-498F-8B0F-4C975A7E568C}" destId="{FE2D2B53-C4F9-4E65-83CD-CAE3A492B4C7}" srcOrd="0" destOrd="0" presId="urn:microsoft.com/office/officeart/2005/8/layout/bProcess3"/>
    <dgm:cxn modelId="{81282416-FF98-463A-83FD-0DEF628A1B7F}" type="presParOf" srcId="{CFA549B9-5B64-45C1-9555-78AAA813A794}" destId="{E00F85A4-9BE6-479A-99FE-67D8E2B5D9BC}" srcOrd="2" destOrd="0" presId="urn:microsoft.com/office/officeart/2005/8/layout/bProcess3"/>
    <dgm:cxn modelId="{12D186DB-44C9-4358-BF0D-65FF6F190E36}" type="presParOf" srcId="{CFA549B9-5B64-45C1-9555-78AAA813A794}" destId="{AB09E962-5D71-4893-BA72-486C10A3A8BF}" srcOrd="3" destOrd="0" presId="urn:microsoft.com/office/officeart/2005/8/layout/bProcess3"/>
    <dgm:cxn modelId="{81B76A1A-FDE9-4F97-AD34-5A5CBE611BC9}" type="presParOf" srcId="{AB09E962-5D71-4893-BA72-486C10A3A8BF}" destId="{AB434282-C11F-4058-8147-B1F60F80E5DB}" srcOrd="0" destOrd="0" presId="urn:microsoft.com/office/officeart/2005/8/layout/bProcess3"/>
    <dgm:cxn modelId="{0AD70005-37AD-4361-9410-A5E22EF0244C}" type="presParOf" srcId="{CFA549B9-5B64-45C1-9555-78AAA813A794}" destId="{940D27F6-B74D-4A15-989C-D303A528E4A5}" srcOrd="4" destOrd="0" presId="urn:microsoft.com/office/officeart/2005/8/layout/bProcess3"/>
    <dgm:cxn modelId="{2F679E18-D4F4-4564-A975-3882037429B5}" type="presParOf" srcId="{CFA549B9-5B64-45C1-9555-78AAA813A794}" destId="{C0FCD39B-067C-4F7E-A457-EEED2E1A6F36}" srcOrd="5" destOrd="0" presId="urn:microsoft.com/office/officeart/2005/8/layout/bProcess3"/>
    <dgm:cxn modelId="{326C75D0-DAB9-49F6-B65C-81CA40F7C936}" type="presParOf" srcId="{C0FCD39B-067C-4F7E-A457-EEED2E1A6F36}" destId="{D789F797-F427-4627-8319-5C56FF9822FA}" srcOrd="0" destOrd="0" presId="urn:microsoft.com/office/officeart/2005/8/layout/bProcess3"/>
    <dgm:cxn modelId="{14E28873-74FB-478F-9174-1B9E47A0D217}" type="presParOf" srcId="{CFA549B9-5B64-45C1-9555-78AAA813A794}" destId="{67241E75-BBC7-414D-A882-47A1BB9A96CC}" srcOrd="6" destOrd="0" presId="urn:microsoft.com/office/officeart/2005/8/layout/bProcess3"/>
    <dgm:cxn modelId="{90412BCB-D782-4EA4-A52F-64BD50DD75E0}" type="presParOf" srcId="{CFA549B9-5B64-45C1-9555-78AAA813A794}" destId="{FFD999F1-3450-402B-88CB-E2D598CB74E4}" srcOrd="7" destOrd="0" presId="urn:microsoft.com/office/officeart/2005/8/layout/bProcess3"/>
    <dgm:cxn modelId="{BC02F058-6EB7-4ABA-9B3A-6C600336EA6B}" type="presParOf" srcId="{FFD999F1-3450-402B-88CB-E2D598CB74E4}" destId="{9A26C5B5-9518-4427-A97A-3F6CF1775367}" srcOrd="0" destOrd="0" presId="urn:microsoft.com/office/officeart/2005/8/layout/bProcess3"/>
    <dgm:cxn modelId="{55AD01D5-C10D-42DC-8D04-0A13F114E36C}" type="presParOf" srcId="{CFA549B9-5B64-45C1-9555-78AAA813A794}" destId="{D3FEE6C4-AA64-438C-80D8-8B043165302A}" srcOrd="8" destOrd="0" presId="urn:microsoft.com/office/officeart/2005/8/layout/bProcess3"/>
    <dgm:cxn modelId="{7D6BAAF5-CBDC-4C6E-9603-7E8DFDCEBE87}" type="presParOf" srcId="{CFA549B9-5B64-45C1-9555-78AAA813A794}" destId="{F2CD580F-339D-40B3-B8DC-2B1FBC7EDBCE}" srcOrd="9" destOrd="0" presId="urn:microsoft.com/office/officeart/2005/8/layout/bProcess3"/>
    <dgm:cxn modelId="{356B3A6B-0982-405B-87F9-3E2CA34A4519}" type="presParOf" srcId="{F2CD580F-339D-40B3-B8DC-2B1FBC7EDBCE}" destId="{2BD913F2-E1BD-4031-B884-BF9E756D65C9}" srcOrd="0" destOrd="0" presId="urn:microsoft.com/office/officeart/2005/8/layout/bProcess3"/>
    <dgm:cxn modelId="{30FCEA90-1DB7-4472-B3A4-6E9D898E7BED}" type="presParOf" srcId="{CFA549B9-5B64-45C1-9555-78AAA813A794}" destId="{958976D2-71A7-43E3-A6CB-15B940E58CED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5F63B9-ED34-4856-B83E-766D40B3972F}" type="doc">
      <dgm:prSet loTypeId="urn:microsoft.com/office/officeart/2005/8/layout/cycle7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ID"/>
        </a:p>
      </dgm:t>
    </dgm:pt>
    <dgm:pt modelId="{822CC232-77C8-41FF-8CA7-1AF005739613}">
      <dgm:prSet phldrT="[Text]"/>
      <dgm:spPr/>
      <dgm:t>
        <a:bodyPr/>
        <a:lstStyle/>
        <a:p>
          <a:r>
            <a:rPr lang="en-US" b="1" dirty="0" err="1"/>
            <a:t>Metode</a:t>
          </a:r>
          <a:r>
            <a:rPr lang="en-US" b="1" dirty="0"/>
            <a:t> </a:t>
          </a:r>
          <a:r>
            <a:rPr lang="en-US" b="1" dirty="0" err="1"/>
            <a:t>Dogmatika</a:t>
          </a:r>
          <a:r>
            <a:rPr lang="en-US" b="1" dirty="0"/>
            <a:t> Hukum</a:t>
          </a:r>
          <a:endParaRPr lang="en-ID" b="1" dirty="0"/>
        </a:p>
      </dgm:t>
    </dgm:pt>
    <dgm:pt modelId="{62BA3AD3-C09F-4365-BA93-B7DB3DD1E06C}" type="parTrans" cxnId="{2DC42483-4F2B-4F09-844E-4456FCF006F8}">
      <dgm:prSet/>
      <dgm:spPr/>
      <dgm:t>
        <a:bodyPr/>
        <a:lstStyle/>
        <a:p>
          <a:endParaRPr lang="en-ID"/>
        </a:p>
      </dgm:t>
    </dgm:pt>
    <dgm:pt modelId="{C0A2B3A8-DABB-4BCC-9237-D663D0DD30C4}" type="sibTrans" cxnId="{2DC42483-4F2B-4F09-844E-4456FCF006F8}">
      <dgm:prSet/>
      <dgm:spPr/>
      <dgm:t>
        <a:bodyPr/>
        <a:lstStyle/>
        <a:p>
          <a:endParaRPr lang="en-ID"/>
        </a:p>
      </dgm:t>
    </dgm:pt>
    <dgm:pt modelId="{EA2BD004-086C-422A-A2EE-70788E66F30C}">
      <dgm:prSet phldrT="[Text]"/>
      <dgm:spPr/>
      <dgm:t>
        <a:bodyPr/>
        <a:lstStyle/>
        <a:p>
          <a:r>
            <a:rPr lang="en-US" dirty="0" err="1"/>
            <a:t>Ajaran</a:t>
          </a:r>
          <a:r>
            <a:rPr lang="en-US" dirty="0"/>
            <a:t> </a:t>
          </a:r>
          <a:r>
            <a:rPr lang="en-US" dirty="0" err="1"/>
            <a:t>metode</a:t>
          </a:r>
          <a:r>
            <a:rPr lang="en-US" dirty="0"/>
            <a:t> </a:t>
          </a:r>
          <a:r>
            <a:rPr lang="en-US" dirty="0" err="1"/>
            <a:t>dogmatika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3627FFE9-7DA1-482B-8D90-E72BBA838FA1}" type="parTrans" cxnId="{010BE250-7FB1-42CE-A4BB-2268C3AA8463}">
      <dgm:prSet/>
      <dgm:spPr/>
      <dgm:t>
        <a:bodyPr/>
        <a:lstStyle/>
        <a:p>
          <a:endParaRPr lang="en-ID"/>
        </a:p>
      </dgm:t>
    </dgm:pt>
    <dgm:pt modelId="{F75F0293-31A5-4D15-9541-3AF8879CE0F9}" type="sibTrans" cxnId="{010BE250-7FB1-42CE-A4BB-2268C3AA8463}">
      <dgm:prSet/>
      <dgm:spPr/>
      <dgm:t>
        <a:bodyPr/>
        <a:lstStyle/>
        <a:p>
          <a:endParaRPr lang="en-ID"/>
        </a:p>
      </dgm:t>
    </dgm:pt>
    <dgm:pt modelId="{EAEB1E91-9111-46B5-8A75-4C3F86ACF104}">
      <dgm:prSet phldrT="[Text]"/>
      <dgm:spPr/>
      <dgm:t>
        <a:bodyPr/>
        <a:lstStyle/>
        <a:p>
          <a:r>
            <a:rPr lang="en-US" dirty="0" err="1"/>
            <a:t>Ajaran</a:t>
          </a:r>
          <a:r>
            <a:rPr lang="en-US" dirty="0"/>
            <a:t> </a:t>
          </a:r>
          <a:r>
            <a:rPr lang="en-US" dirty="0" err="1"/>
            <a:t>ilmu</a:t>
          </a:r>
          <a:r>
            <a:rPr lang="en-US" dirty="0"/>
            <a:t> </a:t>
          </a:r>
          <a:r>
            <a:rPr lang="en-US" dirty="0" err="1"/>
            <a:t>dogmatika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F55925F9-EEFA-431C-B57E-D2B7465D3A94}" type="parTrans" cxnId="{156B9C83-9E90-486E-9AA4-434ED4BD1725}">
      <dgm:prSet/>
      <dgm:spPr/>
      <dgm:t>
        <a:bodyPr/>
        <a:lstStyle/>
        <a:p>
          <a:endParaRPr lang="en-ID"/>
        </a:p>
      </dgm:t>
    </dgm:pt>
    <dgm:pt modelId="{4F46A397-FEF2-4745-BF44-19C7ED4B163F}" type="sibTrans" cxnId="{156B9C83-9E90-486E-9AA4-434ED4BD1725}">
      <dgm:prSet/>
      <dgm:spPr/>
      <dgm:t>
        <a:bodyPr/>
        <a:lstStyle/>
        <a:p>
          <a:endParaRPr lang="en-ID"/>
        </a:p>
      </dgm:t>
    </dgm:pt>
    <dgm:pt modelId="{9A806357-B3A4-4A95-A2D3-A3B7BA1C0ECD}" type="pres">
      <dgm:prSet presAssocID="{795F63B9-ED34-4856-B83E-766D40B3972F}" presName="Name0" presStyleCnt="0">
        <dgm:presLayoutVars>
          <dgm:dir/>
          <dgm:resizeHandles val="exact"/>
        </dgm:presLayoutVars>
      </dgm:prSet>
      <dgm:spPr/>
    </dgm:pt>
    <dgm:pt modelId="{76E168BD-201A-468C-ABB0-7BCC84286A3E}" type="pres">
      <dgm:prSet presAssocID="{822CC232-77C8-41FF-8CA7-1AF005739613}" presName="node" presStyleLbl="node1" presStyleIdx="0" presStyleCnt="3">
        <dgm:presLayoutVars>
          <dgm:bulletEnabled val="1"/>
        </dgm:presLayoutVars>
      </dgm:prSet>
      <dgm:spPr/>
    </dgm:pt>
    <dgm:pt modelId="{076F3BA4-09AB-48CF-AECA-20FBE0C5A803}" type="pres">
      <dgm:prSet presAssocID="{C0A2B3A8-DABB-4BCC-9237-D663D0DD30C4}" presName="sibTrans" presStyleLbl="sibTrans2D1" presStyleIdx="0" presStyleCnt="3"/>
      <dgm:spPr/>
    </dgm:pt>
    <dgm:pt modelId="{0D985164-B841-4FEA-8CC8-0B97CC7E48C3}" type="pres">
      <dgm:prSet presAssocID="{C0A2B3A8-DABB-4BCC-9237-D663D0DD30C4}" presName="connectorText" presStyleLbl="sibTrans2D1" presStyleIdx="0" presStyleCnt="3"/>
      <dgm:spPr/>
    </dgm:pt>
    <dgm:pt modelId="{EF0396C1-E117-4FFB-B3AB-6A9B25BF39AB}" type="pres">
      <dgm:prSet presAssocID="{EA2BD004-086C-422A-A2EE-70788E66F30C}" presName="node" presStyleLbl="node1" presStyleIdx="1" presStyleCnt="3">
        <dgm:presLayoutVars>
          <dgm:bulletEnabled val="1"/>
        </dgm:presLayoutVars>
      </dgm:prSet>
      <dgm:spPr/>
    </dgm:pt>
    <dgm:pt modelId="{D153226E-7D78-4D48-846D-332FEF32D1A7}" type="pres">
      <dgm:prSet presAssocID="{F75F0293-31A5-4D15-9541-3AF8879CE0F9}" presName="sibTrans" presStyleLbl="sibTrans2D1" presStyleIdx="1" presStyleCnt="3"/>
      <dgm:spPr/>
    </dgm:pt>
    <dgm:pt modelId="{5B8D79C4-F6D0-4978-B7E6-1EDCAC6C4E33}" type="pres">
      <dgm:prSet presAssocID="{F75F0293-31A5-4D15-9541-3AF8879CE0F9}" presName="connectorText" presStyleLbl="sibTrans2D1" presStyleIdx="1" presStyleCnt="3"/>
      <dgm:spPr/>
    </dgm:pt>
    <dgm:pt modelId="{8701C0B1-87F4-46E0-ACC8-541A8C938E08}" type="pres">
      <dgm:prSet presAssocID="{EAEB1E91-9111-46B5-8A75-4C3F86ACF104}" presName="node" presStyleLbl="node1" presStyleIdx="2" presStyleCnt="3">
        <dgm:presLayoutVars>
          <dgm:bulletEnabled val="1"/>
        </dgm:presLayoutVars>
      </dgm:prSet>
      <dgm:spPr/>
    </dgm:pt>
    <dgm:pt modelId="{F6230E89-6D18-43B8-B469-BBDD4549778A}" type="pres">
      <dgm:prSet presAssocID="{4F46A397-FEF2-4745-BF44-19C7ED4B163F}" presName="sibTrans" presStyleLbl="sibTrans2D1" presStyleIdx="2" presStyleCnt="3"/>
      <dgm:spPr/>
    </dgm:pt>
    <dgm:pt modelId="{A55381EE-3112-43C0-9C6F-C96467E916CE}" type="pres">
      <dgm:prSet presAssocID="{4F46A397-FEF2-4745-BF44-19C7ED4B163F}" presName="connectorText" presStyleLbl="sibTrans2D1" presStyleIdx="2" presStyleCnt="3"/>
      <dgm:spPr/>
    </dgm:pt>
  </dgm:ptLst>
  <dgm:cxnLst>
    <dgm:cxn modelId="{7820651B-6FDF-4100-A53D-4ACB6EF4F59A}" type="presOf" srcId="{C0A2B3A8-DABB-4BCC-9237-D663D0DD30C4}" destId="{0D985164-B841-4FEA-8CC8-0B97CC7E48C3}" srcOrd="1" destOrd="0" presId="urn:microsoft.com/office/officeart/2005/8/layout/cycle7"/>
    <dgm:cxn modelId="{2FAC6431-21E6-4764-B2BC-BBBCC94176B2}" type="presOf" srcId="{F75F0293-31A5-4D15-9541-3AF8879CE0F9}" destId="{5B8D79C4-F6D0-4978-B7E6-1EDCAC6C4E33}" srcOrd="1" destOrd="0" presId="urn:microsoft.com/office/officeart/2005/8/layout/cycle7"/>
    <dgm:cxn modelId="{010BE250-7FB1-42CE-A4BB-2268C3AA8463}" srcId="{795F63B9-ED34-4856-B83E-766D40B3972F}" destId="{EA2BD004-086C-422A-A2EE-70788E66F30C}" srcOrd="1" destOrd="0" parTransId="{3627FFE9-7DA1-482B-8D90-E72BBA838FA1}" sibTransId="{F75F0293-31A5-4D15-9541-3AF8879CE0F9}"/>
    <dgm:cxn modelId="{7E6F0858-FF64-4E30-94E7-CF79CFD5BE56}" type="presOf" srcId="{4F46A397-FEF2-4745-BF44-19C7ED4B163F}" destId="{F6230E89-6D18-43B8-B469-BBDD4549778A}" srcOrd="0" destOrd="0" presId="urn:microsoft.com/office/officeart/2005/8/layout/cycle7"/>
    <dgm:cxn modelId="{E36CD659-028C-475F-922B-F15B662FF950}" type="presOf" srcId="{EAEB1E91-9111-46B5-8A75-4C3F86ACF104}" destId="{8701C0B1-87F4-46E0-ACC8-541A8C938E08}" srcOrd="0" destOrd="0" presId="urn:microsoft.com/office/officeart/2005/8/layout/cycle7"/>
    <dgm:cxn modelId="{2DC42483-4F2B-4F09-844E-4456FCF006F8}" srcId="{795F63B9-ED34-4856-B83E-766D40B3972F}" destId="{822CC232-77C8-41FF-8CA7-1AF005739613}" srcOrd="0" destOrd="0" parTransId="{62BA3AD3-C09F-4365-BA93-B7DB3DD1E06C}" sibTransId="{C0A2B3A8-DABB-4BCC-9237-D663D0DD30C4}"/>
    <dgm:cxn modelId="{156B9C83-9E90-486E-9AA4-434ED4BD1725}" srcId="{795F63B9-ED34-4856-B83E-766D40B3972F}" destId="{EAEB1E91-9111-46B5-8A75-4C3F86ACF104}" srcOrd="2" destOrd="0" parTransId="{F55925F9-EEFA-431C-B57E-D2B7465D3A94}" sibTransId="{4F46A397-FEF2-4745-BF44-19C7ED4B163F}"/>
    <dgm:cxn modelId="{3C79E595-3B54-4EAA-AC34-088228C5F3F7}" type="presOf" srcId="{822CC232-77C8-41FF-8CA7-1AF005739613}" destId="{76E168BD-201A-468C-ABB0-7BCC84286A3E}" srcOrd="0" destOrd="0" presId="urn:microsoft.com/office/officeart/2005/8/layout/cycle7"/>
    <dgm:cxn modelId="{B4195F99-202B-4CCC-80EB-5B0DD86362DF}" type="presOf" srcId="{795F63B9-ED34-4856-B83E-766D40B3972F}" destId="{9A806357-B3A4-4A95-A2D3-A3B7BA1C0ECD}" srcOrd="0" destOrd="0" presId="urn:microsoft.com/office/officeart/2005/8/layout/cycle7"/>
    <dgm:cxn modelId="{36F5239A-4D2E-4118-A816-DBB1268A01C0}" type="presOf" srcId="{4F46A397-FEF2-4745-BF44-19C7ED4B163F}" destId="{A55381EE-3112-43C0-9C6F-C96467E916CE}" srcOrd="1" destOrd="0" presId="urn:microsoft.com/office/officeart/2005/8/layout/cycle7"/>
    <dgm:cxn modelId="{5F8CD7AF-8846-4D30-A65D-C7EB2E6594CD}" type="presOf" srcId="{EA2BD004-086C-422A-A2EE-70788E66F30C}" destId="{EF0396C1-E117-4FFB-B3AB-6A9B25BF39AB}" srcOrd="0" destOrd="0" presId="urn:microsoft.com/office/officeart/2005/8/layout/cycle7"/>
    <dgm:cxn modelId="{4679EBB0-F4B0-4590-9202-EF56138EA90F}" type="presOf" srcId="{F75F0293-31A5-4D15-9541-3AF8879CE0F9}" destId="{D153226E-7D78-4D48-846D-332FEF32D1A7}" srcOrd="0" destOrd="0" presId="urn:microsoft.com/office/officeart/2005/8/layout/cycle7"/>
    <dgm:cxn modelId="{0456AABE-03B6-4F5A-91E9-50649D257A1F}" type="presOf" srcId="{C0A2B3A8-DABB-4BCC-9237-D663D0DD30C4}" destId="{076F3BA4-09AB-48CF-AECA-20FBE0C5A803}" srcOrd="0" destOrd="0" presId="urn:microsoft.com/office/officeart/2005/8/layout/cycle7"/>
    <dgm:cxn modelId="{C3BDF947-DA28-4A4B-8897-5792CD543ABD}" type="presParOf" srcId="{9A806357-B3A4-4A95-A2D3-A3B7BA1C0ECD}" destId="{76E168BD-201A-468C-ABB0-7BCC84286A3E}" srcOrd="0" destOrd="0" presId="urn:microsoft.com/office/officeart/2005/8/layout/cycle7"/>
    <dgm:cxn modelId="{CD6DBC72-1B98-48BD-AB73-51AB86780AEB}" type="presParOf" srcId="{9A806357-B3A4-4A95-A2D3-A3B7BA1C0ECD}" destId="{076F3BA4-09AB-48CF-AECA-20FBE0C5A803}" srcOrd="1" destOrd="0" presId="urn:microsoft.com/office/officeart/2005/8/layout/cycle7"/>
    <dgm:cxn modelId="{F1905AD4-48D5-4988-BCCE-2D7AB426A1BB}" type="presParOf" srcId="{076F3BA4-09AB-48CF-AECA-20FBE0C5A803}" destId="{0D985164-B841-4FEA-8CC8-0B97CC7E48C3}" srcOrd="0" destOrd="0" presId="urn:microsoft.com/office/officeart/2005/8/layout/cycle7"/>
    <dgm:cxn modelId="{71513F47-EC6B-49E9-A825-D6A6C271280F}" type="presParOf" srcId="{9A806357-B3A4-4A95-A2D3-A3B7BA1C0ECD}" destId="{EF0396C1-E117-4FFB-B3AB-6A9B25BF39AB}" srcOrd="2" destOrd="0" presId="urn:microsoft.com/office/officeart/2005/8/layout/cycle7"/>
    <dgm:cxn modelId="{0E8E4B0A-A0EB-4F06-AABF-BE8B1B629510}" type="presParOf" srcId="{9A806357-B3A4-4A95-A2D3-A3B7BA1C0ECD}" destId="{D153226E-7D78-4D48-846D-332FEF32D1A7}" srcOrd="3" destOrd="0" presId="urn:microsoft.com/office/officeart/2005/8/layout/cycle7"/>
    <dgm:cxn modelId="{B7488B6D-79DB-401D-8123-5A13CB1AEFD6}" type="presParOf" srcId="{D153226E-7D78-4D48-846D-332FEF32D1A7}" destId="{5B8D79C4-F6D0-4978-B7E6-1EDCAC6C4E33}" srcOrd="0" destOrd="0" presId="urn:microsoft.com/office/officeart/2005/8/layout/cycle7"/>
    <dgm:cxn modelId="{3CA954C6-CC8A-467E-826E-7EF15A818A7B}" type="presParOf" srcId="{9A806357-B3A4-4A95-A2D3-A3B7BA1C0ECD}" destId="{8701C0B1-87F4-46E0-ACC8-541A8C938E08}" srcOrd="4" destOrd="0" presId="urn:microsoft.com/office/officeart/2005/8/layout/cycle7"/>
    <dgm:cxn modelId="{C256B33F-A2FD-4C06-A7AF-D2C7B422B164}" type="presParOf" srcId="{9A806357-B3A4-4A95-A2D3-A3B7BA1C0ECD}" destId="{F6230E89-6D18-43B8-B469-BBDD4549778A}" srcOrd="5" destOrd="0" presId="urn:microsoft.com/office/officeart/2005/8/layout/cycle7"/>
    <dgm:cxn modelId="{AF6FCF41-F76F-4140-82A4-CCCF3050CF05}" type="presParOf" srcId="{F6230E89-6D18-43B8-B469-BBDD4549778A}" destId="{A55381EE-3112-43C0-9C6F-C96467E916CE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B4449B-9011-4AA9-9427-AA1CB0B6B9B8}" type="doc">
      <dgm:prSet loTypeId="urn:diagrams.loki3.com/BracketList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ID"/>
        </a:p>
      </dgm:t>
    </dgm:pt>
    <dgm:pt modelId="{92C16AE1-BD5E-4BEF-85F5-2D98EE6215A0}">
      <dgm:prSet phldrT="[Text]"/>
      <dgm:spPr/>
      <dgm:t>
        <a:bodyPr/>
        <a:lstStyle/>
        <a:p>
          <a:r>
            <a:rPr lang="en-US" dirty="0" err="1"/>
            <a:t>Kritik</a:t>
          </a:r>
          <a:r>
            <a:rPr lang="en-US" dirty="0"/>
            <a:t> </a:t>
          </a:r>
          <a:r>
            <a:rPr lang="en-US" dirty="0" err="1"/>
            <a:t>atas</a:t>
          </a:r>
          <a:r>
            <a:rPr lang="en-US" dirty="0"/>
            <a:t> Hukum</a:t>
          </a:r>
          <a:endParaRPr lang="en-ID" dirty="0"/>
        </a:p>
      </dgm:t>
    </dgm:pt>
    <dgm:pt modelId="{D2C6D104-C4D1-43A6-A5B0-C4D3B9A6EE40}" type="parTrans" cxnId="{71C73881-F373-4EE4-9174-2CCAEA5C3EC8}">
      <dgm:prSet/>
      <dgm:spPr/>
      <dgm:t>
        <a:bodyPr/>
        <a:lstStyle/>
        <a:p>
          <a:endParaRPr lang="en-ID"/>
        </a:p>
      </dgm:t>
    </dgm:pt>
    <dgm:pt modelId="{2457BA23-6D78-4491-A7AD-7FDB8683DD53}" type="sibTrans" cxnId="{71C73881-F373-4EE4-9174-2CCAEA5C3EC8}">
      <dgm:prSet/>
      <dgm:spPr/>
      <dgm:t>
        <a:bodyPr/>
        <a:lstStyle/>
        <a:p>
          <a:endParaRPr lang="en-ID"/>
        </a:p>
      </dgm:t>
    </dgm:pt>
    <dgm:pt modelId="{BD891D2D-E132-4C61-94B5-DD778965CF50}">
      <dgm:prSet phldrT="[Text]"/>
      <dgm:spPr/>
      <dgm:t>
        <a:bodyPr/>
        <a:lstStyle/>
        <a:p>
          <a:r>
            <a:rPr lang="en-US" dirty="0" err="1"/>
            <a:t>Peraturan</a:t>
          </a:r>
          <a:r>
            <a:rPr lang="en-US" dirty="0"/>
            <a:t> </a:t>
          </a:r>
          <a:r>
            <a:rPr lang="en-US" dirty="0" err="1"/>
            <a:t>perundang-undangan</a:t>
          </a:r>
          <a:endParaRPr lang="en-ID" dirty="0"/>
        </a:p>
      </dgm:t>
    </dgm:pt>
    <dgm:pt modelId="{DDEAEA4D-1F30-4684-A5ED-954F15E73FB7}" type="parTrans" cxnId="{4EA4349C-5E20-4A13-8C0A-93C77DD4F511}">
      <dgm:prSet/>
      <dgm:spPr/>
      <dgm:t>
        <a:bodyPr/>
        <a:lstStyle/>
        <a:p>
          <a:endParaRPr lang="en-ID"/>
        </a:p>
      </dgm:t>
    </dgm:pt>
    <dgm:pt modelId="{8484ADCC-5227-4891-BCA9-8B0BAC64276B}" type="sibTrans" cxnId="{4EA4349C-5E20-4A13-8C0A-93C77DD4F511}">
      <dgm:prSet/>
      <dgm:spPr/>
      <dgm:t>
        <a:bodyPr/>
        <a:lstStyle/>
        <a:p>
          <a:endParaRPr lang="en-ID"/>
        </a:p>
      </dgm:t>
    </dgm:pt>
    <dgm:pt modelId="{20308669-E8C4-40E5-9889-B70B6D085EBA}">
      <dgm:prSet phldrT="[Text]"/>
      <dgm:spPr/>
      <dgm:t>
        <a:bodyPr/>
        <a:lstStyle/>
        <a:p>
          <a:r>
            <a:rPr lang="en-US" dirty="0" err="1"/>
            <a:t>Peradilan</a:t>
          </a:r>
          <a:endParaRPr lang="en-ID" dirty="0"/>
        </a:p>
      </dgm:t>
    </dgm:pt>
    <dgm:pt modelId="{5900F2EE-B476-44E2-B979-A5A5EB04AAE4}" type="parTrans" cxnId="{760664EB-85B2-45D3-8246-953FAEFF23C0}">
      <dgm:prSet/>
      <dgm:spPr/>
      <dgm:t>
        <a:bodyPr/>
        <a:lstStyle/>
        <a:p>
          <a:endParaRPr lang="en-ID"/>
        </a:p>
      </dgm:t>
    </dgm:pt>
    <dgm:pt modelId="{F0333AB5-2238-476E-914C-8B63EBD17A06}" type="sibTrans" cxnId="{760664EB-85B2-45D3-8246-953FAEFF23C0}">
      <dgm:prSet/>
      <dgm:spPr/>
      <dgm:t>
        <a:bodyPr/>
        <a:lstStyle/>
        <a:p>
          <a:endParaRPr lang="en-ID"/>
        </a:p>
      </dgm:t>
    </dgm:pt>
    <dgm:pt modelId="{B53A0FB1-C221-494C-94CF-A074CAB8735A}">
      <dgm:prSet phldrT="[Text]"/>
      <dgm:spPr/>
      <dgm:t>
        <a:bodyPr/>
        <a:lstStyle/>
        <a:p>
          <a:r>
            <a:rPr lang="en-US" dirty="0" err="1"/>
            <a:t>Dogmatika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00C81634-1A38-4F4A-A0F9-7EFB7FFAB98B}" type="parTrans" cxnId="{D90D1087-1465-4EB2-B948-48388EAEF5A5}">
      <dgm:prSet/>
      <dgm:spPr/>
      <dgm:t>
        <a:bodyPr/>
        <a:lstStyle/>
        <a:p>
          <a:endParaRPr lang="en-ID"/>
        </a:p>
      </dgm:t>
    </dgm:pt>
    <dgm:pt modelId="{4A4A1CA7-CF7C-4A8C-84B6-3505C4DFEF18}" type="sibTrans" cxnId="{D90D1087-1465-4EB2-B948-48388EAEF5A5}">
      <dgm:prSet/>
      <dgm:spPr/>
      <dgm:t>
        <a:bodyPr/>
        <a:lstStyle/>
        <a:p>
          <a:endParaRPr lang="en-ID"/>
        </a:p>
      </dgm:t>
    </dgm:pt>
    <dgm:pt modelId="{D708C5AA-5334-4BDC-9401-BE1A6AE3A7B8}" type="pres">
      <dgm:prSet presAssocID="{EEB4449B-9011-4AA9-9427-AA1CB0B6B9B8}" presName="Name0" presStyleCnt="0">
        <dgm:presLayoutVars>
          <dgm:dir/>
          <dgm:animLvl val="lvl"/>
          <dgm:resizeHandles val="exact"/>
        </dgm:presLayoutVars>
      </dgm:prSet>
      <dgm:spPr/>
    </dgm:pt>
    <dgm:pt modelId="{05AEFA2A-96BA-4EFC-91F6-AEB54BF77B6D}" type="pres">
      <dgm:prSet presAssocID="{92C16AE1-BD5E-4BEF-85F5-2D98EE6215A0}" presName="linNode" presStyleCnt="0"/>
      <dgm:spPr/>
    </dgm:pt>
    <dgm:pt modelId="{49B6E6BF-5D44-42FB-9A17-1A6E392EA139}" type="pres">
      <dgm:prSet presAssocID="{92C16AE1-BD5E-4BEF-85F5-2D98EE6215A0}" presName="parTx" presStyleLbl="revTx" presStyleIdx="0" presStyleCnt="1">
        <dgm:presLayoutVars>
          <dgm:chMax val="1"/>
          <dgm:bulletEnabled val="1"/>
        </dgm:presLayoutVars>
      </dgm:prSet>
      <dgm:spPr/>
    </dgm:pt>
    <dgm:pt modelId="{B0D32F95-6B43-4191-BA7E-A8A41B362CAB}" type="pres">
      <dgm:prSet presAssocID="{92C16AE1-BD5E-4BEF-85F5-2D98EE6215A0}" presName="bracket" presStyleLbl="parChTrans1D1" presStyleIdx="0" presStyleCnt="1"/>
      <dgm:spPr/>
    </dgm:pt>
    <dgm:pt modelId="{63CB16B8-5B2A-43FE-A861-774C1C883C93}" type="pres">
      <dgm:prSet presAssocID="{92C16AE1-BD5E-4BEF-85F5-2D98EE6215A0}" presName="spH" presStyleCnt="0"/>
      <dgm:spPr/>
    </dgm:pt>
    <dgm:pt modelId="{B6E0DCB2-B074-410A-B795-23C57812A11D}" type="pres">
      <dgm:prSet presAssocID="{92C16AE1-BD5E-4BEF-85F5-2D98EE6215A0}" presName="desTx" presStyleLbl="node1" presStyleIdx="0" presStyleCnt="1">
        <dgm:presLayoutVars>
          <dgm:bulletEnabled val="1"/>
        </dgm:presLayoutVars>
      </dgm:prSet>
      <dgm:spPr/>
    </dgm:pt>
  </dgm:ptLst>
  <dgm:cxnLst>
    <dgm:cxn modelId="{2F835F5C-B6DC-461F-972F-2C8C8C545967}" type="presOf" srcId="{20308669-E8C4-40E5-9889-B70B6D085EBA}" destId="{B6E0DCB2-B074-410A-B795-23C57812A11D}" srcOrd="0" destOrd="1" presId="urn:diagrams.loki3.com/BracketList"/>
    <dgm:cxn modelId="{71C73881-F373-4EE4-9174-2CCAEA5C3EC8}" srcId="{EEB4449B-9011-4AA9-9427-AA1CB0B6B9B8}" destId="{92C16AE1-BD5E-4BEF-85F5-2D98EE6215A0}" srcOrd="0" destOrd="0" parTransId="{D2C6D104-C4D1-43A6-A5B0-C4D3B9A6EE40}" sibTransId="{2457BA23-6D78-4491-A7AD-7FDB8683DD53}"/>
    <dgm:cxn modelId="{D90D1087-1465-4EB2-B948-48388EAEF5A5}" srcId="{92C16AE1-BD5E-4BEF-85F5-2D98EE6215A0}" destId="{B53A0FB1-C221-494C-94CF-A074CAB8735A}" srcOrd="2" destOrd="0" parTransId="{00C81634-1A38-4F4A-A0F9-7EFB7FFAB98B}" sibTransId="{4A4A1CA7-CF7C-4A8C-84B6-3505C4DFEF18}"/>
    <dgm:cxn modelId="{E4217E97-0EEB-42E9-9D4F-22E6A52F2611}" type="presOf" srcId="{BD891D2D-E132-4C61-94B5-DD778965CF50}" destId="{B6E0DCB2-B074-410A-B795-23C57812A11D}" srcOrd="0" destOrd="0" presId="urn:diagrams.loki3.com/BracketList"/>
    <dgm:cxn modelId="{4EA4349C-5E20-4A13-8C0A-93C77DD4F511}" srcId="{92C16AE1-BD5E-4BEF-85F5-2D98EE6215A0}" destId="{BD891D2D-E132-4C61-94B5-DD778965CF50}" srcOrd="0" destOrd="0" parTransId="{DDEAEA4D-1F30-4684-A5ED-954F15E73FB7}" sibTransId="{8484ADCC-5227-4891-BCA9-8B0BAC64276B}"/>
    <dgm:cxn modelId="{E364ACAD-1FAA-476C-AA8B-D64D62586CF1}" type="presOf" srcId="{92C16AE1-BD5E-4BEF-85F5-2D98EE6215A0}" destId="{49B6E6BF-5D44-42FB-9A17-1A6E392EA139}" srcOrd="0" destOrd="0" presId="urn:diagrams.loki3.com/BracketList"/>
    <dgm:cxn modelId="{E704EEB5-86D2-4D4E-8B41-9ADB19FD8A01}" type="presOf" srcId="{B53A0FB1-C221-494C-94CF-A074CAB8735A}" destId="{B6E0DCB2-B074-410A-B795-23C57812A11D}" srcOrd="0" destOrd="2" presId="urn:diagrams.loki3.com/BracketList"/>
    <dgm:cxn modelId="{76BB29EA-3C78-46A5-89DE-C58D87555F07}" type="presOf" srcId="{EEB4449B-9011-4AA9-9427-AA1CB0B6B9B8}" destId="{D708C5AA-5334-4BDC-9401-BE1A6AE3A7B8}" srcOrd="0" destOrd="0" presId="urn:diagrams.loki3.com/BracketList"/>
    <dgm:cxn modelId="{760664EB-85B2-45D3-8246-953FAEFF23C0}" srcId="{92C16AE1-BD5E-4BEF-85F5-2D98EE6215A0}" destId="{20308669-E8C4-40E5-9889-B70B6D085EBA}" srcOrd="1" destOrd="0" parTransId="{5900F2EE-B476-44E2-B979-A5A5EB04AAE4}" sibTransId="{F0333AB5-2238-476E-914C-8B63EBD17A06}"/>
    <dgm:cxn modelId="{C87B2EC6-96C0-4D1D-A331-325938BBDFBC}" type="presParOf" srcId="{D708C5AA-5334-4BDC-9401-BE1A6AE3A7B8}" destId="{05AEFA2A-96BA-4EFC-91F6-AEB54BF77B6D}" srcOrd="0" destOrd="0" presId="urn:diagrams.loki3.com/BracketList"/>
    <dgm:cxn modelId="{DB382F08-07A5-46E7-9169-4ABEE432AC37}" type="presParOf" srcId="{05AEFA2A-96BA-4EFC-91F6-AEB54BF77B6D}" destId="{49B6E6BF-5D44-42FB-9A17-1A6E392EA139}" srcOrd="0" destOrd="0" presId="urn:diagrams.loki3.com/BracketList"/>
    <dgm:cxn modelId="{0728FC9C-85CD-4745-90F3-E766B97343DC}" type="presParOf" srcId="{05AEFA2A-96BA-4EFC-91F6-AEB54BF77B6D}" destId="{B0D32F95-6B43-4191-BA7E-A8A41B362CAB}" srcOrd="1" destOrd="0" presId="urn:diagrams.loki3.com/BracketList"/>
    <dgm:cxn modelId="{C3B62DD1-5F30-428B-A54D-69ECF1BF50F8}" type="presParOf" srcId="{05AEFA2A-96BA-4EFC-91F6-AEB54BF77B6D}" destId="{63CB16B8-5B2A-43FE-A861-774C1C883C93}" srcOrd="2" destOrd="0" presId="urn:diagrams.loki3.com/BracketList"/>
    <dgm:cxn modelId="{9706F65B-0EFA-4D96-A5BF-EA8FD6CE8D40}" type="presParOf" srcId="{05AEFA2A-96BA-4EFC-91F6-AEB54BF77B6D}" destId="{B6E0DCB2-B074-410A-B795-23C57812A11D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40AD297-480A-4AE7-A659-0C75A75CD2BE}" type="doc">
      <dgm:prSet loTypeId="urn:microsoft.com/office/officeart/2005/8/layout/arrow6" loCatId="process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ID"/>
        </a:p>
      </dgm:t>
    </dgm:pt>
    <dgm:pt modelId="{6148CBA1-0B6F-424C-B559-0F1ABCC0ACC9}">
      <dgm:prSet phldrT="[Text]"/>
      <dgm:spPr/>
      <dgm:t>
        <a:bodyPr/>
        <a:lstStyle/>
        <a:p>
          <a:r>
            <a:rPr lang="en-US" dirty="0" err="1"/>
            <a:t>Praktik</a:t>
          </a:r>
          <a:endParaRPr lang="en-ID" dirty="0"/>
        </a:p>
      </dgm:t>
    </dgm:pt>
    <dgm:pt modelId="{E81482C1-7466-4053-B45F-FD349FC1CE62}" type="parTrans" cxnId="{4A7E01C3-1B2C-4DB5-9F44-1706BE5E79CF}">
      <dgm:prSet/>
      <dgm:spPr/>
      <dgm:t>
        <a:bodyPr/>
        <a:lstStyle/>
        <a:p>
          <a:endParaRPr lang="en-ID"/>
        </a:p>
      </dgm:t>
    </dgm:pt>
    <dgm:pt modelId="{198A3D97-39D8-4294-B424-C97843868CE7}" type="sibTrans" cxnId="{4A7E01C3-1B2C-4DB5-9F44-1706BE5E79CF}">
      <dgm:prSet/>
      <dgm:spPr/>
      <dgm:t>
        <a:bodyPr/>
        <a:lstStyle/>
        <a:p>
          <a:endParaRPr lang="en-ID"/>
        </a:p>
      </dgm:t>
    </dgm:pt>
    <dgm:pt modelId="{F77C8009-CE69-4D9E-8F62-66E3092B3BD4}">
      <dgm:prSet phldrT="[Text]"/>
      <dgm:spPr/>
      <dgm:t>
        <a:bodyPr/>
        <a:lstStyle/>
        <a:p>
          <a:r>
            <a:rPr lang="en-US" dirty="0" err="1"/>
            <a:t>Teori</a:t>
          </a:r>
          <a:endParaRPr lang="en-ID" dirty="0"/>
        </a:p>
      </dgm:t>
    </dgm:pt>
    <dgm:pt modelId="{4BF1EA95-73E6-4B46-9A41-EAFA77338942}" type="parTrans" cxnId="{C16C30F6-414D-472D-BAEB-1C7358174D3B}">
      <dgm:prSet/>
      <dgm:spPr/>
      <dgm:t>
        <a:bodyPr/>
        <a:lstStyle/>
        <a:p>
          <a:endParaRPr lang="en-ID"/>
        </a:p>
      </dgm:t>
    </dgm:pt>
    <dgm:pt modelId="{CB094710-1F4E-4383-8EEF-36C493FB65E0}" type="sibTrans" cxnId="{C16C30F6-414D-472D-BAEB-1C7358174D3B}">
      <dgm:prSet/>
      <dgm:spPr/>
      <dgm:t>
        <a:bodyPr/>
        <a:lstStyle/>
        <a:p>
          <a:endParaRPr lang="en-ID"/>
        </a:p>
      </dgm:t>
    </dgm:pt>
    <dgm:pt modelId="{5939E9E1-CEBE-4C3C-9060-1D8EB34FFBD7}" type="pres">
      <dgm:prSet presAssocID="{940AD297-480A-4AE7-A659-0C75A75CD2BE}" presName="compositeShape" presStyleCnt="0">
        <dgm:presLayoutVars>
          <dgm:chMax val="2"/>
          <dgm:dir/>
          <dgm:resizeHandles val="exact"/>
        </dgm:presLayoutVars>
      </dgm:prSet>
      <dgm:spPr/>
    </dgm:pt>
    <dgm:pt modelId="{D234A1A2-13FE-478C-AEA0-690CA5063D79}" type="pres">
      <dgm:prSet presAssocID="{940AD297-480A-4AE7-A659-0C75A75CD2BE}" presName="ribbon" presStyleLbl="node1" presStyleIdx="0" presStyleCnt="1"/>
      <dgm:spPr/>
    </dgm:pt>
    <dgm:pt modelId="{1797992E-529F-4509-BFBF-B859A1CD837B}" type="pres">
      <dgm:prSet presAssocID="{940AD297-480A-4AE7-A659-0C75A75CD2BE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85D2B0F2-EE19-46EE-A6A7-937AB0D28E0E}" type="pres">
      <dgm:prSet presAssocID="{940AD297-480A-4AE7-A659-0C75A75CD2BE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BFD842E-7512-453B-901F-F091C3A8282B}" type="presOf" srcId="{F77C8009-CE69-4D9E-8F62-66E3092B3BD4}" destId="{85D2B0F2-EE19-46EE-A6A7-937AB0D28E0E}" srcOrd="0" destOrd="0" presId="urn:microsoft.com/office/officeart/2005/8/layout/arrow6"/>
    <dgm:cxn modelId="{9AC65234-43B9-4238-A701-CC043D13B44E}" type="presOf" srcId="{6148CBA1-0B6F-424C-B559-0F1ABCC0ACC9}" destId="{1797992E-529F-4509-BFBF-B859A1CD837B}" srcOrd="0" destOrd="0" presId="urn:microsoft.com/office/officeart/2005/8/layout/arrow6"/>
    <dgm:cxn modelId="{4A7E01C3-1B2C-4DB5-9F44-1706BE5E79CF}" srcId="{940AD297-480A-4AE7-A659-0C75A75CD2BE}" destId="{6148CBA1-0B6F-424C-B559-0F1ABCC0ACC9}" srcOrd="0" destOrd="0" parTransId="{E81482C1-7466-4053-B45F-FD349FC1CE62}" sibTransId="{198A3D97-39D8-4294-B424-C97843868CE7}"/>
    <dgm:cxn modelId="{16133BD4-DE61-431F-85F6-2C3D5B21047D}" type="presOf" srcId="{940AD297-480A-4AE7-A659-0C75A75CD2BE}" destId="{5939E9E1-CEBE-4C3C-9060-1D8EB34FFBD7}" srcOrd="0" destOrd="0" presId="urn:microsoft.com/office/officeart/2005/8/layout/arrow6"/>
    <dgm:cxn modelId="{C16C30F6-414D-472D-BAEB-1C7358174D3B}" srcId="{940AD297-480A-4AE7-A659-0C75A75CD2BE}" destId="{F77C8009-CE69-4D9E-8F62-66E3092B3BD4}" srcOrd="1" destOrd="0" parTransId="{4BF1EA95-73E6-4B46-9A41-EAFA77338942}" sibTransId="{CB094710-1F4E-4383-8EEF-36C493FB65E0}"/>
    <dgm:cxn modelId="{182F22F6-8FF8-40E2-A8A2-C68DD7BD8862}" type="presParOf" srcId="{5939E9E1-CEBE-4C3C-9060-1D8EB34FFBD7}" destId="{D234A1A2-13FE-478C-AEA0-690CA5063D79}" srcOrd="0" destOrd="0" presId="urn:microsoft.com/office/officeart/2005/8/layout/arrow6"/>
    <dgm:cxn modelId="{58ECB59F-871D-40AB-8503-308C1FEC9A92}" type="presParOf" srcId="{5939E9E1-CEBE-4C3C-9060-1D8EB34FFBD7}" destId="{1797992E-529F-4509-BFBF-B859A1CD837B}" srcOrd="1" destOrd="0" presId="urn:microsoft.com/office/officeart/2005/8/layout/arrow6"/>
    <dgm:cxn modelId="{A1E7D9BA-7F14-4D31-B8F8-A8895AD359D8}" type="presParOf" srcId="{5939E9E1-CEBE-4C3C-9060-1D8EB34FFBD7}" destId="{85D2B0F2-EE19-46EE-A6A7-937AB0D28E0E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AE38C8-C8E5-4C80-A082-410FBF0F0BE1}">
      <dsp:nvSpPr>
        <dsp:cNvPr id="0" name=""/>
        <dsp:cNvSpPr/>
      </dsp:nvSpPr>
      <dsp:spPr>
        <a:xfrm>
          <a:off x="3632664" y="1890712"/>
          <a:ext cx="1219200" cy="12192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Hukum </a:t>
          </a:r>
          <a:r>
            <a:rPr lang="en-US" sz="2600" kern="1200" dirty="0" err="1"/>
            <a:t>positif</a:t>
          </a:r>
          <a:endParaRPr lang="en-ID" sz="2600" kern="1200" dirty="0"/>
        </a:p>
      </dsp:txBody>
      <dsp:txXfrm>
        <a:off x="3692180" y="1950228"/>
        <a:ext cx="1100168" cy="1100168"/>
      </dsp:txXfrm>
    </dsp:sp>
    <dsp:sp modelId="{DA4CA3A0-E65F-46CA-B900-13DD01E7DC0C}">
      <dsp:nvSpPr>
        <dsp:cNvPr id="0" name=""/>
        <dsp:cNvSpPr/>
      </dsp:nvSpPr>
      <dsp:spPr>
        <a:xfrm rot="16200000">
          <a:off x="3814655" y="1463103"/>
          <a:ext cx="8552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55217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8D3EEB-E38C-4409-87A4-9E5E6A6B1ACA}">
      <dsp:nvSpPr>
        <dsp:cNvPr id="0" name=""/>
        <dsp:cNvSpPr/>
      </dsp:nvSpPr>
      <dsp:spPr>
        <a:xfrm>
          <a:off x="3511841" y="218630"/>
          <a:ext cx="1460846" cy="816864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Yurisprudensi</a:t>
          </a:r>
          <a:endParaRPr lang="en-ID" sz="1800" kern="1200" dirty="0"/>
        </a:p>
      </dsp:txBody>
      <dsp:txXfrm>
        <a:off x="3551717" y="258506"/>
        <a:ext cx="1381094" cy="737112"/>
      </dsp:txXfrm>
    </dsp:sp>
    <dsp:sp modelId="{AC959FFA-D076-4BE6-96C1-1EBFC3C41726}">
      <dsp:nvSpPr>
        <dsp:cNvPr id="0" name=""/>
        <dsp:cNvSpPr/>
      </dsp:nvSpPr>
      <dsp:spPr>
        <a:xfrm rot="1800000">
          <a:off x="4828044" y="2941162"/>
          <a:ext cx="35558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5588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7DEC5-616E-43F0-A1D7-11E850420162}">
      <dsp:nvSpPr>
        <dsp:cNvPr id="0" name=""/>
        <dsp:cNvSpPr/>
      </dsp:nvSpPr>
      <dsp:spPr>
        <a:xfrm>
          <a:off x="5159813" y="3028505"/>
          <a:ext cx="1409466" cy="816864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Hukum </a:t>
          </a:r>
          <a:r>
            <a:rPr lang="en-US" sz="1800" kern="1200" dirty="0" err="1"/>
            <a:t>tidak</a:t>
          </a:r>
          <a:r>
            <a:rPr lang="en-US" sz="1800" kern="1200" dirty="0"/>
            <a:t> </a:t>
          </a:r>
          <a:r>
            <a:rPr lang="en-US" sz="1800" kern="1200" dirty="0" err="1"/>
            <a:t>tertulis</a:t>
          </a:r>
          <a:endParaRPr lang="en-ID" sz="1800" kern="1200" dirty="0"/>
        </a:p>
      </dsp:txBody>
      <dsp:txXfrm>
        <a:off x="5199689" y="3068381"/>
        <a:ext cx="1329714" cy="737112"/>
      </dsp:txXfrm>
    </dsp:sp>
    <dsp:sp modelId="{9C2EDAAD-391A-407F-906D-AA78D70D17A4}">
      <dsp:nvSpPr>
        <dsp:cNvPr id="0" name=""/>
        <dsp:cNvSpPr/>
      </dsp:nvSpPr>
      <dsp:spPr>
        <a:xfrm rot="9000000">
          <a:off x="3303796" y="2940385"/>
          <a:ext cx="35248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2480" y="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D076B2-FE74-478C-8DD5-3340F2B173BD}">
      <dsp:nvSpPr>
        <dsp:cNvPr id="0" name=""/>
        <dsp:cNvSpPr/>
      </dsp:nvSpPr>
      <dsp:spPr>
        <a:xfrm>
          <a:off x="1804335" y="3028505"/>
          <a:ext cx="1631293" cy="816864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Hukum </a:t>
          </a:r>
          <a:r>
            <a:rPr lang="en-US" sz="2200" kern="1200" dirty="0" err="1"/>
            <a:t>tertulis</a:t>
          </a:r>
          <a:endParaRPr lang="en-ID" sz="2200" kern="1200" dirty="0"/>
        </a:p>
      </dsp:txBody>
      <dsp:txXfrm>
        <a:off x="1844211" y="3068381"/>
        <a:ext cx="1551541" cy="7371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DA26A5-8F1E-4D9A-86DB-4C6B080D30D1}">
      <dsp:nvSpPr>
        <dsp:cNvPr id="0" name=""/>
        <dsp:cNvSpPr/>
      </dsp:nvSpPr>
      <dsp:spPr>
        <a:xfrm>
          <a:off x="0" y="2049611"/>
          <a:ext cx="8640960" cy="378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060D54-E74F-43EB-926B-002F646C0151}">
      <dsp:nvSpPr>
        <dsp:cNvPr id="0" name=""/>
        <dsp:cNvSpPr/>
      </dsp:nvSpPr>
      <dsp:spPr>
        <a:xfrm>
          <a:off x="432048" y="1828212"/>
          <a:ext cx="6048672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500" kern="1200" dirty="0" err="1"/>
            <a:t>Memberikan</a:t>
          </a:r>
          <a:r>
            <a:rPr lang="en-ID" sz="1500" kern="1200" dirty="0"/>
            <a:t> </a:t>
          </a:r>
          <a:r>
            <a:rPr lang="en-ID" sz="1500" kern="1200" dirty="0" err="1"/>
            <a:t>pandangan</a:t>
          </a:r>
          <a:r>
            <a:rPr lang="en-ID" sz="1500" kern="1200" dirty="0"/>
            <a:t> yang </a:t>
          </a:r>
          <a:r>
            <a:rPr lang="en-ID" sz="1500" kern="1200" dirty="0" err="1"/>
            <a:t>mendasar</a:t>
          </a:r>
          <a:r>
            <a:rPr lang="en-ID" sz="1500" kern="1200" dirty="0"/>
            <a:t> </a:t>
          </a:r>
          <a:r>
            <a:rPr lang="en-ID" sz="1500" kern="1200" dirty="0" err="1"/>
            <a:t>mengenai</a:t>
          </a:r>
          <a:r>
            <a:rPr lang="en-ID" sz="1500" kern="1200" dirty="0"/>
            <a:t> </a:t>
          </a:r>
          <a:r>
            <a:rPr lang="en-ID" sz="1500" kern="1200" dirty="0" err="1"/>
            <a:t>hukum</a:t>
          </a:r>
          <a:r>
            <a:rPr lang="en-ID" sz="1500" kern="1200" dirty="0"/>
            <a:t> </a:t>
          </a:r>
          <a:r>
            <a:rPr lang="en-ID" sz="1500" kern="1200" dirty="0" err="1"/>
            <a:t>secara</a:t>
          </a:r>
          <a:r>
            <a:rPr lang="en-ID" sz="1500" kern="1200" dirty="0"/>
            <a:t> </a:t>
          </a:r>
          <a:r>
            <a:rPr lang="en-ID" sz="1500" kern="1200" dirty="0" err="1"/>
            <a:t>luas</a:t>
          </a:r>
          <a:endParaRPr lang="en-ID" sz="1500" kern="1200" dirty="0"/>
        </a:p>
      </dsp:txBody>
      <dsp:txXfrm>
        <a:off x="453664" y="1849828"/>
        <a:ext cx="6005440" cy="399568"/>
      </dsp:txXfrm>
    </dsp:sp>
    <dsp:sp modelId="{36596835-A33C-48C8-92B0-93A54A8B6DAE}">
      <dsp:nvSpPr>
        <dsp:cNvPr id="0" name=""/>
        <dsp:cNvSpPr/>
      </dsp:nvSpPr>
      <dsp:spPr>
        <a:xfrm>
          <a:off x="0" y="2730011"/>
          <a:ext cx="8640960" cy="378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7A9EC4-F2F7-4E82-A24B-9751AC48475F}">
      <dsp:nvSpPr>
        <dsp:cNvPr id="0" name=""/>
        <dsp:cNvSpPr/>
      </dsp:nvSpPr>
      <dsp:spPr>
        <a:xfrm>
          <a:off x="432048" y="2508612"/>
          <a:ext cx="6048672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Para </a:t>
          </a:r>
          <a:r>
            <a:rPr lang="en-US" sz="1500" kern="1200" dirty="0" err="1"/>
            <a:t>praktisi</a:t>
          </a:r>
          <a:r>
            <a:rPr lang="en-US" sz="1500" kern="1200" dirty="0"/>
            <a:t> </a:t>
          </a:r>
          <a:r>
            <a:rPr lang="en-US" sz="1500" kern="1200" dirty="0" err="1"/>
            <a:t>mampu</a:t>
          </a:r>
          <a:r>
            <a:rPr lang="en-US" sz="1500" kern="1200" dirty="0"/>
            <a:t> </a:t>
          </a:r>
          <a:r>
            <a:rPr lang="en-US" sz="1500" kern="1200" dirty="0" err="1"/>
            <a:t>melawan</a:t>
          </a:r>
          <a:r>
            <a:rPr lang="en-US" sz="1500" kern="1200" dirty="0"/>
            <a:t> </a:t>
          </a:r>
          <a:r>
            <a:rPr lang="en-US" sz="1500" kern="1200" dirty="0" err="1"/>
            <a:t>argumentasi</a:t>
          </a:r>
          <a:r>
            <a:rPr lang="en-US" sz="1500" kern="1200" dirty="0"/>
            <a:t> </a:t>
          </a:r>
          <a:r>
            <a:rPr lang="en-US" sz="1500" kern="1200" dirty="0" err="1"/>
            <a:t>pihak</a:t>
          </a:r>
          <a:r>
            <a:rPr lang="en-US" sz="1500" kern="1200" dirty="0"/>
            <a:t> </a:t>
          </a:r>
          <a:r>
            <a:rPr lang="en-US" sz="1500" kern="1200" dirty="0" err="1"/>
            <a:t>lawan</a:t>
          </a:r>
          <a:endParaRPr lang="en-ID" sz="1500" kern="1200" dirty="0"/>
        </a:p>
      </dsp:txBody>
      <dsp:txXfrm>
        <a:off x="453664" y="2530228"/>
        <a:ext cx="6005440" cy="399568"/>
      </dsp:txXfrm>
    </dsp:sp>
    <dsp:sp modelId="{F7EACBE2-85CB-4461-841B-BAB6F8A081F4}">
      <dsp:nvSpPr>
        <dsp:cNvPr id="0" name=""/>
        <dsp:cNvSpPr/>
      </dsp:nvSpPr>
      <dsp:spPr>
        <a:xfrm>
          <a:off x="0" y="3410412"/>
          <a:ext cx="8640960" cy="3780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3E3F75-BA5F-47FC-8946-85095BD01BB6}">
      <dsp:nvSpPr>
        <dsp:cNvPr id="0" name=""/>
        <dsp:cNvSpPr/>
      </dsp:nvSpPr>
      <dsp:spPr>
        <a:xfrm>
          <a:off x="432048" y="3189011"/>
          <a:ext cx="7737884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25" tIns="0" rIns="228625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1400" kern="1200" dirty="0"/>
            <a:t>Para </a:t>
          </a:r>
          <a:r>
            <a:rPr lang="en-ID" sz="1400" kern="1200" dirty="0" err="1"/>
            <a:t>praktisi</a:t>
          </a:r>
          <a:r>
            <a:rPr lang="en-ID" sz="1400" kern="1200" dirty="0"/>
            <a:t> yang </a:t>
          </a:r>
          <a:r>
            <a:rPr lang="en-ID" sz="1400" kern="1200" dirty="0" err="1"/>
            <a:t>menguasai</a:t>
          </a:r>
          <a:r>
            <a:rPr lang="en-ID" sz="1400" kern="1200" dirty="0"/>
            <a:t> </a:t>
          </a:r>
          <a:r>
            <a:rPr lang="en-ID" sz="1400" kern="1200" dirty="0" err="1"/>
            <a:t>pengetahuan</a:t>
          </a:r>
          <a:r>
            <a:rPr lang="en-ID" sz="1400" kern="1200" dirty="0"/>
            <a:t> </a:t>
          </a:r>
          <a:r>
            <a:rPr lang="en-ID" sz="1400" kern="1200" dirty="0" err="1"/>
            <a:t>teori</a:t>
          </a:r>
          <a:r>
            <a:rPr lang="en-ID" sz="1400" kern="1200" dirty="0"/>
            <a:t> </a:t>
          </a:r>
          <a:r>
            <a:rPr lang="en-ID" sz="1400" kern="1200" dirty="0" err="1"/>
            <a:t>hukum</a:t>
          </a:r>
          <a:r>
            <a:rPr lang="en-ID" sz="1400" kern="1200" dirty="0"/>
            <a:t> </a:t>
          </a:r>
          <a:r>
            <a:rPr lang="en-ID" sz="1400" kern="1200" dirty="0" err="1"/>
            <a:t>lebih</a:t>
          </a:r>
          <a:r>
            <a:rPr lang="en-ID" sz="1400" kern="1200" dirty="0"/>
            <a:t> </a:t>
          </a:r>
          <a:r>
            <a:rPr lang="en-ID" sz="1400" kern="1200" dirty="0" err="1"/>
            <a:t>percaya</a:t>
          </a:r>
          <a:r>
            <a:rPr lang="en-ID" sz="1400" kern="1200" dirty="0"/>
            <a:t> </a:t>
          </a:r>
          <a:r>
            <a:rPr lang="en-ID" sz="1400" kern="1200" dirty="0" err="1"/>
            <a:t>diri</a:t>
          </a:r>
          <a:r>
            <a:rPr lang="en-ID" sz="1400" kern="1200" dirty="0"/>
            <a:t>, dan </a:t>
          </a:r>
          <a:r>
            <a:rPr lang="en-ID" sz="1400" kern="1200" dirty="0" err="1"/>
            <a:t>berpeluang</a:t>
          </a:r>
          <a:r>
            <a:rPr lang="en-ID" sz="1400" kern="1200" dirty="0"/>
            <a:t> </a:t>
          </a:r>
          <a:r>
            <a:rPr lang="en-ID" sz="1400" kern="1200" dirty="0" err="1"/>
            <a:t>lebih</a:t>
          </a:r>
          <a:r>
            <a:rPr lang="en-ID" sz="1400" kern="1200" dirty="0"/>
            <a:t> </a:t>
          </a:r>
          <a:r>
            <a:rPr lang="en-ID" sz="1400" kern="1200" dirty="0" err="1"/>
            <a:t>sukses</a:t>
          </a:r>
          <a:r>
            <a:rPr lang="en-ID" sz="1400" kern="1200" dirty="0"/>
            <a:t> </a:t>
          </a:r>
          <a:r>
            <a:rPr lang="en-ID" sz="1400" kern="1200" dirty="0" err="1"/>
            <a:t>dalam</a:t>
          </a:r>
          <a:r>
            <a:rPr lang="en-ID" sz="1400" kern="1200" dirty="0"/>
            <a:t> </a:t>
          </a:r>
          <a:r>
            <a:rPr lang="en-ID" sz="1400" kern="1200" dirty="0" err="1"/>
            <a:t>menangani</a:t>
          </a:r>
          <a:r>
            <a:rPr lang="en-ID" sz="1400" kern="1200" dirty="0"/>
            <a:t> </a:t>
          </a:r>
          <a:r>
            <a:rPr lang="en-ID" sz="1400" kern="1200" dirty="0" err="1"/>
            <a:t>kasus</a:t>
          </a:r>
          <a:r>
            <a:rPr lang="en-ID" sz="1400" kern="1200" dirty="0"/>
            <a:t> </a:t>
          </a:r>
          <a:r>
            <a:rPr lang="en-ID" sz="1400" kern="1200" dirty="0" err="1"/>
            <a:t>daripada</a:t>
          </a:r>
          <a:r>
            <a:rPr lang="en-ID" sz="1400" kern="1200" dirty="0"/>
            <a:t> </a:t>
          </a:r>
          <a:r>
            <a:rPr lang="en-ID" sz="1400" kern="1200" dirty="0" err="1"/>
            <a:t>rekannya</a:t>
          </a:r>
          <a:r>
            <a:rPr lang="en-ID" sz="1400" kern="1200" dirty="0"/>
            <a:t> yang </a:t>
          </a:r>
          <a:r>
            <a:rPr lang="en-ID" sz="1400" kern="1200" dirty="0" err="1"/>
            <a:t>tidak</a:t>
          </a:r>
          <a:r>
            <a:rPr lang="en-ID" sz="1400" kern="1200" dirty="0"/>
            <a:t> </a:t>
          </a:r>
          <a:r>
            <a:rPr lang="en-ID" sz="1400" kern="1200" dirty="0" err="1"/>
            <a:t>menguasai</a:t>
          </a:r>
          <a:r>
            <a:rPr lang="en-ID" sz="1400" kern="1200" dirty="0"/>
            <a:t> </a:t>
          </a:r>
          <a:r>
            <a:rPr lang="en-ID" sz="1400" kern="1200" dirty="0" err="1"/>
            <a:t>teori</a:t>
          </a:r>
          <a:r>
            <a:rPr lang="en-ID" sz="1400" kern="1200" dirty="0"/>
            <a:t> </a:t>
          </a:r>
          <a:r>
            <a:rPr lang="en-ID" sz="1400" kern="1200" dirty="0" err="1"/>
            <a:t>hukum</a:t>
          </a:r>
          <a:endParaRPr lang="en-ID" sz="1400" kern="1200" dirty="0"/>
        </a:p>
      </dsp:txBody>
      <dsp:txXfrm>
        <a:off x="453664" y="3210627"/>
        <a:ext cx="7694652" cy="3995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3016CA-9ECA-42C4-9E93-E662F5CB7859}">
      <dsp:nvSpPr>
        <dsp:cNvPr id="0" name=""/>
        <dsp:cNvSpPr/>
      </dsp:nvSpPr>
      <dsp:spPr>
        <a:xfrm>
          <a:off x="6599035" y="1960413"/>
          <a:ext cx="1974945" cy="197504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56E668-00B4-4408-9DE6-D76E69BC4CA3}">
      <dsp:nvSpPr>
        <dsp:cNvPr id="0" name=""/>
        <dsp:cNvSpPr/>
      </dsp:nvSpPr>
      <dsp:spPr>
        <a:xfrm>
          <a:off x="6665092" y="2026260"/>
          <a:ext cx="1843677" cy="184335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Kritik</a:t>
          </a:r>
          <a:r>
            <a:rPr lang="en-US" sz="2200" kern="1200" dirty="0"/>
            <a:t> </a:t>
          </a:r>
          <a:r>
            <a:rPr lang="en-US" sz="2200" kern="1200" dirty="0" err="1"/>
            <a:t>atas</a:t>
          </a:r>
          <a:r>
            <a:rPr lang="en-US" sz="2200" kern="1200" dirty="0"/>
            <a:t> Hukum</a:t>
          </a:r>
          <a:endParaRPr lang="en-ID" sz="2200" kern="1200" dirty="0"/>
        </a:p>
      </dsp:txBody>
      <dsp:txXfrm>
        <a:off x="6928475" y="2289646"/>
        <a:ext cx="1316912" cy="1316582"/>
      </dsp:txXfrm>
    </dsp:sp>
    <dsp:sp modelId="{88137507-DB95-4ED3-8BAD-4998F17B9CB5}">
      <dsp:nvSpPr>
        <dsp:cNvPr id="0" name=""/>
        <dsp:cNvSpPr/>
      </dsp:nvSpPr>
      <dsp:spPr>
        <a:xfrm rot="2700000">
          <a:off x="4549547" y="1960275"/>
          <a:ext cx="1974977" cy="197497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AC251B-4FFD-4F3C-8B7C-1EA5E1D5B201}">
      <dsp:nvSpPr>
        <dsp:cNvPr id="0" name=""/>
        <dsp:cNvSpPr/>
      </dsp:nvSpPr>
      <dsp:spPr>
        <a:xfrm>
          <a:off x="4624089" y="2026260"/>
          <a:ext cx="1843677" cy="184335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Metode</a:t>
          </a:r>
          <a:r>
            <a:rPr lang="en-US" sz="2200" kern="1200" dirty="0"/>
            <a:t> </a:t>
          </a:r>
          <a:r>
            <a:rPr lang="en-US" sz="2200" kern="1200" dirty="0" err="1"/>
            <a:t>Dogmatika</a:t>
          </a:r>
          <a:r>
            <a:rPr lang="en-US" sz="2200" kern="1200" dirty="0"/>
            <a:t> Hukum</a:t>
          </a:r>
          <a:endParaRPr lang="en-ID" sz="2200" kern="1200" dirty="0"/>
        </a:p>
      </dsp:txBody>
      <dsp:txXfrm>
        <a:off x="4887472" y="2289646"/>
        <a:ext cx="1316912" cy="1316582"/>
      </dsp:txXfrm>
    </dsp:sp>
    <dsp:sp modelId="{5F08AC63-1CC9-4711-A6CC-8E9852AFB465}">
      <dsp:nvSpPr>
        <dsp:cNvPr id="0" name=""/>
        <dsp:cNvSpPr/>
      </dsp:nvSpPr>
      <dsp:spPr>
        <a:xfrm rot="2700000">
          <a:off x="2517013" y="1960275"/>
          <a:ext cx="1974977" cy="197497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CE0B6C-3B3B-4BFD-BDEC-42DCFE8972D1}">
      <dsp:nvSpPr>
        <dsp:cNvPr id="0" name=""/>
        <dsp:cNvSpPr/>
      </dsp:nvSpPr>
      <dsp:spPr>
        <a:xfrm>
          <a:off x="2583086" y="2026260"/>
          <a:ext cx="1843677" cy="184335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Metode</a:t>
          </a:r>
          <a:r>
            <a:rPr lang="en-US" sz="2200" kern="1200" dirty="0"/>
            <a:t> Hukum</a:t>
          </a:r>
          <a:endParaRPr lang="en-ID" sz="2200" kern="1200" dirty="0"/>
        </a:p>
      </dsp:txBody>
      <dsp:txXfrm>
        <a:off x="2846469" y="2289646"/>
        <a:ext cx="1316912" cy="1316582"/>
      </dsp:txXfrm>
    </dsp:sp>
    <dsp:sp modelId="{ADCC1DEC-CD8E-4BDD-AD1B-337FEC6CB32E}">
      <dsp:nvSpPr>
        <dsp:cNvPr id="0" name=""/>
        <dsp:cNvSpPr/>
      </dsp:nvSpPr>
      <dsp:spPr>
        <a:xfrm rot="2700000">
          <a:off x="476010" y="1960275"/>
          <a:ext cx="1974977" cy="1974977"/>
        </a:xfrm>
        <a:prstGeom prst="teardrop">
          <a:avLst>
            <a:gd name="adj" fmla="val 10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85E224-22BD-4422-A713-4CC9E328EDEE}">
      <dsp:nvSpPr>
        <dsp:cNvPr id="0" name=""/>
        <dsp:cNvSpPr/>
      </dsp:nvSpPr>
      <dsp:spPr>
        <a:xfrm>
          <a:off x="542083" y="2026260"/>
          <a:ext cx="1843677" cy="184335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Analisis</a:t>
          </a:r>
          <a:r>
            <a:rPr lang="en-US" sz="2200" kern="1200" dirty="0"/>
            <a:t> Hukum</a:t>
          </a:r>
          <a:endParaRPr lang="en-ID" sz="2200" kern="1200" dirty="0"/>
        </a:p>
      </dsp:txBody>
      <dsp:txXfrm>
        <a:off x="805466" y="2289646"/>
        <a:ext cx="1316912" cy="13165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B8B9EF-02D7-498F-8B0F-4C975A7E568C}">
      <dsp:nvSpPr>
        <dsp:cNvPr id="0" name=""/>
        <dsp:cNvSpPr/>
      </dsp:nvSpPr>
      <dsp:spPr>
        <a:xfrm>
          <a:off x="2560887" y="1105602"/>
          <a:ext cx="5572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7256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824818" y="1148383"/>
        <a:ext cx="29392" cy="5878"/>
      </dsp:txXfrm>
    </dsp:sp>
    <dsp:sp modelId="{14B3DCC5-98A9-47F6-BCDB-9EFF9B0FFF28}">
      <dsp:nvSpPr>
        <dsp:cNvPr id="0" name=""/>
        <dsp:cNvSpPr/>
      </dsp:nvSpPr>
      <dsp:spPr>
        <a:xfrm>
          <a:off x="6789" y="384553"/>
          <a:ext cx="2555897" cy="15335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Pengertian</a:t>
          </a:r>
          <a:r>
            <a:rPr lang="en-US" sz="2700" kern="1200" dirty="0"/>
            <a:t> HK</a:t>
          </a:r>
          <a:endParaRPr lang="en-ID" sz="2700" kern="1200" dirty="0"/>
        </a:p>
      </dsp:txBody>
      <dsp:txXfrm>
        <a:off x="6789" y="384553"/>
        <a:ext cx="2555897" cy="1533538"/>
      </dsp:txXfrm>
    </dsp:sp>
    <dsp:sp modelId="{AB09E962-5D71-4893-BA72-486C10A3A8BF}">
      <dsp:nvSpPr>
        <dsp:cNvPr id="0" name=""/>
        <dsp:cNvSpPr/>
      </dsp:nvSpPr>
      <dsp:spPr>
        <a:xfrm>
          <a:off x="5704640" y="1105602"/>
          <a:ext cx="5572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7256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5968572" y="1148383"/>
        <a:ext cx="29392" cy="5878"/>
      </dsp:txXfrm>
    </dsp:sp>
    <dsp:sp modelId="{E00F85A4-9BE6-479A-99FE-67D8E2B5D9BC}">
      <dsp:nvSpPr>
        <dsp:cNvPr id="0" name=""/>
        <dsp:cNvSpPr/>
      </dsp:nvSpPr>
      <dsp:spPr>
        <a:xfrm>
          <a:off x="3150543" y="384553"/>
          <a:ext cx="2555897" cy="1533538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Kaidah</a:t>
          </a:r>
          <a:r>
            <a:rPr lang="en-US" sz="2700" kern="1200" dirty="0"/>
            <a:t> HK</a:t>
          </a:r>
          <a:endParaRPr lang="en-ID" sz="2700" kern="1200" dirty="0"/>
        </a:p>
      </dsp:txBody>
      <dsp:txXfrm>
        <a:off x="3150543" y="384553"/>
        <a:ext cx="2555897" cy="1533538"/>
      </dsp:txXfrm>
    </dsp:sp>
    <dsp:sp modelId="{C0FCD39B-067C-4F7E-A457-EEED2E1A6F36}">
      <dsp:nvSpPr>
        <dsp:cNvPr id="0" name=""/>
        <dsp:cNvSpPr/>
      </dsp:nvSpPr>
      <dsp:spPr>
        <a:xfrm>
          <a:off x="1284738" y="1916291"/>
          <a:ext cx="6287507" cy="557256"/>
        </a:xfrm>
        <a:custGeom>
          <a:avLst/>
          <a:gdLst/>
          <a:ahLst/>
          <a:cxnLst/>
          <a:rect l="0" t="0" r="0" b="0"/>
          <a:pathLst>
            <a:path>
              <a:moveTo>
                <a:pt x="6287507" y="0"/>
              </a:moveTo>
              <a:lnTo>
                <a:pt x="6287507" y="295728"/>
              </a:lnTo>
              <a:lnTo>
                <a:pt x="0" y="295728"/>
              </a:lnTo>
              <a:lnTo>
                <a:pt x="0" y="557256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4270618" y="2191980"/>
        <a:ext cx="315746" cy="5878"/>
      </dsp:txXfrm>
    </dsp:sp>
    <dsp:sp modelId="{940D27F6-B74D-4A15-989C-D303A528E4A5}">
      <dsp:nvSpPr>
        <dsp:cNvPr id="0" name=""/>
        <dsp:cNvSpPr/>
      </dsp:nvSpPr>
      <dsp:spPr>
        <a:xfrm>
          <a:off x="6294296" y="384553"/>
          <a:ext cx="2555897" cy="153353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Sistem</a:t>
          </a:r>
          <a:r>
            <a:rPr lang="en-US" sz="2700" kern="1200" dirty="0"/>
            <a:t> HK</a:t>
          </a:r>
          <a:endParaRPr lang="en-ID" sz="2700" kern="1200" dirty="0"/>
        </a:p>
      </dsp:txBody>
      <dsp:txXfrm>
        <a:off x="6294296" y="384553"/>
        <a:ext cx="2555897" cy="1533538"/>
      </dsp:txXfrm>
    </dsp:sp>
    <dsp:sp modelId="{FFD999F1-3450-402B-88CB-E2D598CB74E4}">
      <dsp:nvSpPr>
        <dsp:cNvPr id="0" name=""/>
        <dsp:cNvSpPr/>
      </dsp:nvSpPr>
      <dsp:spPr>
        <a:xfrm>
          <a:off x="2560887" y="3226997"/>
          <a:ext cx="5572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7256" y="45720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824818" y="3269778"/>
        <a:ext cx="29392" cy="5878"/>
      </dsp:txXfrm>
    </dsp:sp>
    <dsp:sp modelId="{67241E75-BBC7-414D-A882-47A1BB9A96CC}">
      <dsp:nvSpPr>
        <dsp:cNvPr id="0" name=""/>
        <dsp:cNvSpPr/>
      </dsp:nvSpPr>
      <dsp:spPr>
        <a:xfrm>
          <a:off x="6789" y="2505948"/>
          <a:ext cx="2555897" cy="153353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Pranata</a:t>
          </a:r>
          <a:r>
            <a:rPr lang="en-US" sz="2700" kern="1200" dirty="0"/>
            <a:t> HK</a:t>
          </a:r>
          <a:endParaRPr lang="en-ID" sz="2700" kern="1200" dirty="0"/>
        </a:p>
      </dsp:txBody>
      <dsp:txXfrm>
        <a:off x="6789" y="2505948"/>
        <a:ext cx="2555897" cy="1533538"/>
      </dsp:txXfrm>
    </dsp:sp>
    <dsp:sp modelId="{F2CD580F-339D-40B3-B8DC-2B1FBC7EDBCE}">
      <dsp:nvSpPr>
        <dsp:cNvPr id="0" name=""/>
        <dsp:cNvSpPr/>
      </dsp:nvSpPr>
      <dsp:spPr>
        <a:xfrm>
          <a:off x="5704640" y="3226997"/>
          <a:ext cx="5572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7256" y="4572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5968572" y="3269778"/>
        <a:ext cx="29392" cy="5878"/>
      </dsp:txXfrm>
    </dsp:sp>
    <dsp:sp modelId="{D3FEE6C4-AA64-438C-80D8-8B043165302A}">
      <dsp:nvSpPr>
        <dsp:cNvPr id="0" name=""/>
        <dsp:cNvSpPr/>
      </dsp:nvSpPr>
      <dsp:spPr>
        <a:xfrm>
          <a:off x="3150543" y="2505948"/>
          <a:ext cx="2555897" cy="153353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Fungsi</a:t>
          </a:r>
          <a:r>
            <a:rPr lang="en-US" sz="2700" kern="1200" dirty="0"/>
            <a:t> </a:t>
          </a:r>
          <a:r>
            <a:rPr lang="en-US" sz="2700" kern="1200" dirty="0" err="1"/>
            <a:t>Yuridik</a:t>
          </a:r>
          <a:endParaRPr lang="en-ID" sz="2700" kern="1200" dirty="0"/>
        </a:p>
      </dsp:txBody>
      <dsp:txXfrm>
        <a:off x="3150543" y="2505948"/>
        <a:ext cx="2555897" cy="1533538"/>
      </dsp:txXfrm>
    </dsp:sp>
    <dsp:sp modelId="{958976D2-71A7-43E3-A6CB-15B940E58CED}">
      <dsp:nvSpPr>
        <dsp:cNvPr id="0" name=""/>
        <dsp:cNvSpPr/>
      </dsp:nvSpPr>
      <dsp:spPr>
        <a:xfrm>
          <a:off x="6294296" y="2505948"/>
          <a:ext cx="2555897" cy="15335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Sumber-sumber</a:t>
          </a:r>
          <a:r>
            <a:rPr lang="en-US" sz="2700" kern="1200" dirty="0"/>
            <a:t> </a:t>
          </a:r>
          <a:r>
            <a:rPr lang="en-US" sz="2700" kern="1200" dirty="0" err="1"/>
            <a:t>hukum</a:t>
          </a:r>
          <a:endParaRPr lang="en-ID" sz="2700" kern="1200" dirty="0"/>
        </a:p>
      </dsp:txBody>
      <dsp:txXfrm>
        <a:off x="6294296" y="2505948"/>
        <a:ext cx="2555897" cy="15335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168BD-201A-468C-ABB0-7BCC84286A3E}">
      <dsp:nvSpPr>
        <dsp:cNvPr id="0" name=""/>
        <dsp:cNvSpPr/>
      </dsp:nvSpPr>
      <dsp:spPr>
        <a:xfrm>
          <a:off x="2795285" y="1442"/>
          <a:ext cx="2834365" cy="14171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 dirty="0" err="1"/>
            <a:t>Metode</a:t>
          </a:r>
          <a:r>
            <a:rPr lang="en-US" sz="2600" b="1" kern="1200" dirty="0"/>
            <a:t> </a:t>
          </a:r>
          <a:r>
            <a:rPr lang="en-US" sz="2600" b="1" kern="1200" dirty="0" err="1"/>
            <a:t>Dogmatika</a:t>
          </a:r>
          <a:r>
            <a:rPr lang="en-US" sz="2600" b="1" kern="1200" dirty="0"/>
            <a:t> Hukum</a:t>
          </a:r>
          <a:endParaRPr lang="en-ID" sz="2600" b="1" kern="1200" dirty="0"/>
        </a:p>
      </dsp:txBody>
      <dsp:txXfrm>
        <a:off x="2836793" y="42950"/>
        <a:ext cx="2751349" cy="1334166"/>
      </dsp:txXfrm>
    </dsp:sp>
    <dsp:sp modelId="{076F3BA4-09AB-48CF-AECA-20FBE0C5A803}">
      <dsp:nvSpPr>
        <dsp:cNvPr id="0" name=""/>
        <dsp:cNvSpPr/>
      </dsp:nvSpPr>
      <dsp:spPr>
        <a:xfrm rot="3600000">
          <a:off x="4644293" y="2488297"/>
          <a:ext cx="1476083" cy="49601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100" kern="1200"/>
        </a:p>
      </dsp:txBody>
      <dsp:txXfrm>
        <a:off x="4793097" y="2587500"/>
        <a:ext cx="1178475" cy="297607"/>
      </dsp:txXfrm>
    </dsp:sp>
    <dsp:sp modelId="{EF0396C1-E117-4FFB-B3AB-6A9B25BF39AB}">
      <dsp:nvSpPr>
        <dsp:cNvPr id="0" name=""/>
        <dsp:cNvSpPr/>
      </dsp:nvSpPr>
      <dsp:spPr>
        <a:xfrm>
          <a:off x="5135020" y="4053982"/>
          <a:ext cx="2834365" cy="1417182"/>
        </a:xfrm>
        <a:prstGeom prst="roundRect">
          <a:avLst>
            <a:gd name="adj" fmla="val 1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Ajaran</a:t>
          </a:r>
          <a:r>
            <a:rPr lang="en-US" sz="2600" kern="1200" dirty="0"/>
            <a:t> </a:t>
          </a:r>
          <a:r>
            <a:rPr lang="en-US" sz="2600" kern="1200" dirty="0" err="1"/>
            <a:t>metode</a:t>
          </a:r>
          <a:r>
            <a:rPr lang="en-US" sz="2600" kern="1200" dirty="0"/>
            <a:t> </a:t>
          </a:r>
          <a:r>
            <a:rPr lang="en-US" sz="2600" kern="1200" dirty="0" err="1"/>
            <a:t>dogmatika</a:t>
          </a:r>
          <a:r>
            <a:rPr lang="en-US" sz="2600" kern="1200" dirty="0"/>
            <a:t> </a:t>
          </a:r>
          <a:r>
            <a:rPr lang="en-US" sz="2600" kern="1200" dirty="0" err="1"/>
            <a:t>hukum</a:t>
          </a:r>
          <a:endParaRPr lang="en-ID" sz="2600" kern="1200" dirty="0"/>
        </a:p>
      </dsp:txBody>
      <dsp:txXfrm>
        <a:off x="5176528" y="4095490"/>
        <a:ext cx="2751349" cy="1334166"/>
      </dsp:txXfrm>
    </dsp:sp>
    <dsp:sp modelId="{D153226E-7D78-4D48-846D-332FEF32D1A7}">
      <dsp:nvSpPr>
        <dsp:cNvPr id="0" name=""/>
        <dsp:cNvSpPr/>
      </dsp:nvSpPr>
      <dsp:spPr>
        <a:xfrm rot="10800000">
          <a:off x="3474426" y="4514567"/>
          <a:ext cx="1476083" cy="49601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100" kern="1200"/>
        </a:p>
      </dsp:txBody>
      <dsp:txXfrm rot="10800000">
        <a:off x="3623230" y="4613770"/>
        <a:ext cx="1178475" cy="297607"/>
      </dsp:txXfrm>
    </dsp:sp>
    <dsp:sp modelId="{8701C0B1-87F4-46E0-ACC8-541A8C938E08}">
      <dsp:nvSpPr>
        <dsp:cNvPr id="0" name=""/>
        <dsp:cNvSpPr/>
      </dsp:nvSpPr>
      <dsp:spPr>
        <a:xfrm>
          <a:off x="455550" y="4053982"/>
          <a:ext cx="2834365" cy="1417182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Ajaran</a:t>
          </a:r>
          <a:r>
            <a:rPr lang="en-US" sz="2600" kern="1200" dirty="0"/>
            <a:t> </a:t>
          </a:r>
          <a:r>
            <a:rPr lang="en-US" sz="2600" kern="1200" dirty="0" err="1"/>
            <a:t>ilmu</a:t>
          </a:r>
          <a:r>
            <a:rPr lang="en-US" sz="2600" kern="1200" dirty="0"/>
            <a:t> </a:t>
          </a:r>
          <a:r>
            <a:rPr lang="en-US" sz="2600" kern="1200" dirty="0" err="1"/>
            <a:t>dogmatika</a:t>
          </a:r>
          <a:r>
            <a:rPr lang="en-US" sz="2600" kern="1200" dirty="0"/>
            <a:t> </a:t>
          </a:r>
          <a:r>
            <a:rPr lang="en-US" sz="2600" kern="1200" dirty="0" err="1"/>
            <a:t>hukum</a:t>
          </a:r>
          <a:endParaRPr lang="en-ID" sz="2600" kern="1200" dirty="0"/>
        </a:p>
      </dsp:txBody>
      <dsp:txXfrm>
        <a:off x="497058" y="4095490"/>
        <a:ext cx="2751349" cy="1334166"/>
      </dsp:txXfrm>
    </dsp:sp>
    <dsp:sp modelId="{F6230E89-6D18-43B8-B469-BBDD4549778A}">
      <dsp:nvSpPr>
        <dsp:cNvPr id="0" name=""/>
        <dsp:cNvSpPr/>
      </dsp:nvSpPr>
      <dsp:spPr>
        <a:xfrm rot="18000000">
          <a:off x="2304558" y="2488297"/>
          <a:ext cx="1476083" cy="49601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100" kern="1200"/>
        </a:p>
      </dsp:txBody>
      <dsp:txXfrm>
        <a:off x="2453362" y="2587500"/>
        <a:ext cx="1178475" cy="29760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6E6BF-5D44-42FB-9A17-1A6E392EA139}">
      <dsp:nvSpPr>
        <dsp:cNvPr id="0" name=""/>
        <dsp:cNvSpPr/>
      </dsp:nvSpPr>
      <dsp:spPr>
        <a:xfrm>
          <a:off x="4184" y="1772291"/>
          <a:ext cx="2140145" cy="19280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1592" tIns="104140" rIns="291592" bIns="104140" numCol="1" spcCol="1270" anchor="ctr" anchorCtr="0">
          <a:noAutofit/>
        </a:bodyPr>
        <a:lstStyle/>
        <a:p>
          <a:pPr marL="0" lvl="0" indent="0" algn="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Kritik</a:t>
          </a:r>
          <a:r>
            <a:rPr lang="en-US" sz="4100" kern="1200" dirty="0"/>
            <a:t> </a:t>
          </a:r>
          <a:r>
            <a:rPr lang="en-US" sz="4100" kern="1200" dirty="0" err="1"/>
            <a:t>atas</a:t>
          </a:r>
          <a:r>
            <a:rPr lang="en-US" sz="4100" kern="1200" dirty="0"/>
            <a:t> Hukum</a:t>
          </a:r>
          <a:endParaRPr lang="en-ID" sz="4100" kern="1200" dirty="0"/>
        </a:p>
      </dsp:txBody>
      <dsp:txXfrm>
        <a:off x="4184" y="1772291"/>
        <a:ext cx="2140145" cy="1928025"/>
      </dsp:txXfrm>
    </dsp:sp>
    <dsp:sp modelId="{B0D32F95-6B43-4191-BA7E-A8A41B362CAB}">
      <dsp:nvSpPr>
        <dsp:cNvPr id="0" name=""/>
        <dsp:cNvSpPr/>
      </dsp:nvSpPr>
      <dsp:spPr>
        <a:xfrm>
          <a:off x="2144330" y="1320410"/>
          <a:ext cx="428029" cy="2831786"/>
        </a:xfrm>
        <a:prstGeom prst="leftBrace">
          <a:avLst>
            <a:gd name="adj1" fmla="val 35000"/>
            <a:gd name="adj2" fmla="val 50000"/>
          </a:avLst>
        </a:prstGeom>
        <a:noFill/>
        <a:ln w="9525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E0DCB2-B074-410A-B795-23C57812A11D}">
      <dsp:nvSpPr>
        <dsp:cNvPr id="0" name=""/>
        <dsp:cNvSpPr/>
      </dsp:nvSpPr>
      <dsp:spPr>
        <a:xfrm>
          <a:off x="2743570" y="1320410"/>
          <a:ext cx="5821197" cy="283178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 err="1"/>
            <a:t>Peraturan</a:t>
          </a:r>
          <a:r>
            <a:rPr lang="en-US" sz="4100" kern="1200" dirty="0"/>
            <a:t> </a:t>
          </a:r>
          <a:r>
            <a:rPr lang="en-US" sz="4100" kern="1200" dirty="0" err="1"/>
            <a:t>perundang-undangan</a:t>
          </a:r>
          <a:endParaRPr lang="en-ID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 err="1"/>
            <a:t>Peradilan</a:t>
          </a:r>
          <a:endParaRPr lang="en-ID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 err="1"/>
            <a:t>Dogmatika</a:t>
          </a:r>
          <a:r>
            <a:rPr lang="en-US" sz="4100" kern="1200" dirty="0"/>
            <a:t> </a:t>
          </a:r>
          <a:r>
            <a:rPr lang="en-US" sz="4100" kern="1200" dirty="0" err="1"/>
            <a:t>hukum</a:t>
          </a:r>
          <a:endParaRPr lang="en-ID" sz="4100" kern="1200" dirty="0"/>
        </a:p>
      </dsp:txBody>
      <dsp:txXfrm>
        <a:off x="2743570" y="1320410"/>
        <a:ext cx="5821197" cy="28317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4A1A2-13FE-478C-AEA0-690CA5063D79}">
      <dsp:nvSpPr>
        <dsp:cNvPr id="0" name=""/>
        <dsp:cNvSpPr/>
      </dsp:nvSpPr>
      <dsp:spPr>
        <a:xfrm>
          <a:off x="0" y="812799"/>
          <a:ext cx="6096000" cy="2438400"/>
        </a:xfrm>
        <a:prstGeom prst="leftRightRibb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97992E-529F-4509-BFBF-B859A1CD837B}">
      <dsp:nvSpPr>
        <dsp:cNvPr id="0" name=""/>
        <dsp:cNvSpPr/>
      </dsp:nvSpPr>
      <dsp:spPr>
        <a:xfrm>
          <a:off x="731520" y="1239519"/>
          <a:ext cx="2011680" cy="1194816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99136" rIns="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 err="1"/>
            <a:t>Praktik</a:t>
          </a:r>
          <a:endParaRPr lang="en-ID" sz="5600" kern="1200" dirty="0"/>
        </a:p>
      </dsp:txBody>
      <dsp:txXfrm>
        <a:off x="731520" y="1239519"/>
        <a:ext cx="2011680" cy="1194816"/>
      </dsp:txXfrm>
    </dsp:sp>
    <dsp:sp modelId="{85D2B0F2-EE19-46EE-A6A7-937AB0D28E0E}">
      <dsp:nvSpPr>
        <dsp:cNvPr id="0" name=""/>
        <dsp:cNvSpPr/>
      </dsp:nvSpPr>
      <dsp:spPr>
        <a:xfrm>
          <a:off x="3048000" y="1629663"/>
          <a:ext cx="2377440" cy="1194816"/>
        </a:xfrm>
        <a:prstGeom prst="rect">
          <a:avLst/>
        </a:prstGeom>
        <a:noFill/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99136" rIns="0" bIns="2133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 err="1"/>
            <a:t>Teori</a:t>
          </a:r>
          <a:endParaRPr lang="en-ID" sz="5600" kern="1200" dirty="0"/>
        </a:p>
      </dsp:txBody>
      <dsp:txXfrm>
        <a:off x="3048000" y="1629663"/>
        <a:ext cx="2377440" cy="1194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TEORI HUKUM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8B2115D-B993-42DE-AF7A-B1C3BFC398B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" y="4293096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400" dirty="0" err="1">
                <a:latin typeface="Cambria" panose="02040503050406030204" pitchFamily="18" charset="0"/>
              </a:rPr>
              <a:t>Bidang</a:t>
            </a:r>
            <a:r>
              <a:rPr lang="en-US" sz="4400" dirty="0">
                <a:latin typeface="Cambria" panose="02040503050406030204" pitchFamily="18" charset="0"/>
              </a:rPr>
              <a:t> Kajian </a:t>
            </a:r>
            <a:r>
              <a:rPr lang="en-US" sz="4400" dirty="0" err="1">
                <a:latin typeface="Cambria" panose="02040503050406030204" pitchFamily="18" charset="0"/>
              </a:rPr>
              <a:t>Teori</a:t>
            </a:r>
            <a:r>
              <a:rPr lang="en-US" sz="4400" dirty="0">
                <a:latin typeface="Cambria" panose="02040503050406030204" pitchFamily="18" charset="0"/>
              </a:rPr>
              <a:t> Hukum</a:t>
            </a:r>
            <a:endParaRPr lang="id-ID" sz="4400" dirty="0"/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F3A411CD-B221-43DE-A43D-B9EF57A62C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65358961"/>
              </p:ext>
            </p:extLst>
          </p:nvPr>
        </p:nvGraphicFramePr>
        <p:xfrm>
          <a:off x="179512" y="404664"/>
          <a:ext cx="8640960" cy="5895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516481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400" dirty="0" err="1">
                <a:latin typeface="Cambria" panose="02040503050406030204" pitchFamily="18" charset="0"/>
              </a:rPr>
              <a:t>Analisis</a:t>
            </a:r>
            <a:r>
              <a:rPr lang="en-US" sz="4400" dirty="0">
                <a:latin typeface="Cambria" panose="02040503050406030204" pitchFamily="18" charset="0"/>
              </a:rPr>
              <a:t> Hukum</a:t>
            </a:r>
            <a:endParaRPr lang="id-ID" sz="4400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D9CF704-5096-4D7D-975C-832B40B000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5437196"/>
              </p:ext>
            </p:extLst>
          </p:nvPr>
        </p:nvGraphicFramePr>
        <p:xfrm>
          <a:off x="179512" y="1556792"/>
          <a:ext cx="8856984" cy="4424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810880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400" dirty="0" err="1">
                <a:latin typeface="Cambria" panose="02040503050406030204" pitchFamily="18" charset="0"/>
              </a:rPr>
              <a:t>Metode</a:t>
            </a:r>
            <a:r>
              <a:rPr lang="en-US" sz="4400" dirty="0">
                <a:latin typeface="Cambria" panose="02040503050406030204" pitchFamily="18" charset="0"/>
              </a:rPr>
              <a:t> Hukum</a:t>
            </a:r>
            <a:endParaRPr lang="id-ID" sz="4400" dirty="0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9CBA5C8-E16B-4F55-A20C-F97A44E1D6C3}"/>
              </a:ext>
            </a:extLst>
          </p:cNvPr>
          <p:cNvGrpSpPr/>
          <p:nvPr/>
        </p:nvGrpSpPr>
        <p:grpSpPr>
          <a:xfrm>
            <a:off x="457200" y="1268760"/>
            <a:ext cx="8291264" cy="4887416"/>
            <a:chOff x="457200" y="1916832"/>
            <a:chExt cx="4906889" cy="365817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5C6F8E21-334C-4F7B-A042-3B245EAC3A49}"/>
                </a:ext>
              </a:extLst>
            </p:cNvPr>
            <p:cNvSpPr/>
            <p:nvPr/>
          </p:nvSpPr>
          <p:spPr>
            <a:xfrm>
              <a:off x="457200" y="1916832"/>
              <a:ext cx="2818656" cy="13681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Metode</a:t>
              </a:r>
              <a:r>
                <a:rPr lang="en-US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4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pembentukan</a:t>
              </a:r>
              <a:r>
                <a:rPr lang="en-US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4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hukum</a:t>
              </a:r>
              <a:endParaRPr lang="en-ID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2ACAF965-2315-4666-A5BA-176BDCC2EC82}"/>
                </a:ext>
              </a:extLst>
            </p:cNvPr>
            <p:cNvSpPr/>
            <p:nvPr/>
          </p:nvSpPr>
          <p:spPr>
            <a:xfrm>
              <a:off x="457200" y="3573017"/>
              <a:ext cx="2818656" cy="136815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Metode</a:t>
              </a:r>
              <a:r>
                <a:rPr lang="en-US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4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penerapan</a:t>
              </a:r>
              <a:r>
                <a:rPr lang="en-US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n-US" sz="2400" b="1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hukum</a:t>
              </a:r>
              <a:endParaRPr lang="en-ID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4347A54-E702-4F95-B122-AE9E67ADC0AB}"/>
                </a:ext>
              </a:extLst>
            </p:cNvPr>
            <p:cNvCxnSpPr>
              <a:cxnSpLocks/>
            </p:cNvCxnSpPr>
            <p:nvPr/>
          </p:nvCxnSpPr>
          <p:spPr>
            <a:xfrm>
              <a:off x="3275856" y="4257093"/>
              <a:ext cx="504056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0FC91D2-9053-4B91-AA11-D485B16311BE}"/>
                </a:ext>
              </a:extLst>
            </p:cNvPr>
            <p:cNvCxnSpPr>
              <a:cxnSpLocks/>
            </p:cNvCxnSpPr>
            <p:nvPr/>
          </p:nvCxnSpPr>
          <p:spPr>
            <a:xfrm>
              <a:off x="3779912" y="3573017"/>
              <a:ext cx="0" cy="172819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A8009FFD-8E02-4703-B986-FEA96634B4CD}"/>
                </a:ext>
              </a:extLst>
            </p:cNvPr>
            <p:cNvCxnSpPr/>
            <p:nvPr/>
          </p:nvCxnSpPr>
          <p:spPr>
            <a:xfrm>
              <a:off x="3779912" y="3573016"/>
              <a:ext cx="4320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AE470F8-2F44-4334-B6C8-DC8718B8FA62}"/>
                </a:ext>
              </a:extLst>
            </p:cNvPr>
            <p:cNvCxnSpPr/>
            <p:nvPr/>
          </p:nvCxnSpPr>
          <p:spPr>
            <a:xfrm>
              <a:off x="3779912" y="4149080"/>
              <a:ext cx="4320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CF8B1BE-45F4-419C-AC67-E5779369C94B}"/>
                </a:ext>
              </a:extLst>
            </p:cNvPr>
            <p:cNvCxnSpPr/>
            <p:nvPr/>
          </p:nvCxnSpPr>
          <p:spPr>
            <a:xfrm>
              <a:off x="3779912" y="4725144"/>
              <a:ext cx="4320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618F8C3-5752-4579-948A-3DBDFB2AAACB}"/>
                </a:ext>
              </a:extLst>
            </p:cNvPr>
            <p:cNvCxnSpPr/>
            <p:nvPr/>
          </p:nvCxnSpPr>
          <p:spPr>
            <a:xfrm>
              <a:off x="3779912" y="5301208"/>
              <a:ext cx="43204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2D72D4D-AAAB-4600-BBB9-0AB63A586410}"/>
                </a:ext>
              </a:extLst>
            </p:cNvPr>
            <p:cNvSpPr/>
            <p:nvPr/>
          </p:nvSpPr>
          <p:spPr>
            <a:xfrm>
              <a:off x="4211964" y="3320988"/>
              <a:ext cx="1152125" cy="504055"/>
            </a:xfrm>
            <a:prstGeom prst="rect">
              <a:avLst/>
            </a:prstGeom>
            <a:noFill/>
            <a:ln w="190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/>
                <a:t>Interpretasi</a:t>
              </a:r>
              <a:r>
                <a:rPr lang="en-US" sz="1600" dirty="0"/>
                <a:t> UU</a:t>
              </a:r>
              <a:endParaRPr lang="en-ID" sz="1600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BFF4DA1-6C57-410E-85A7-70132541D6D1}"/>
                </a:ext>
              </a:extLst>
            </p:cNvPr>
            <p:cNvSpPr/>
            <p:nvPr/>
          </p:nvSpPr>
          <p:spPr>
            <a:xfrm>
              <a:off x="4211964" y="3897051"/>
              <a:ext cx="1152125" cy="504055"/>
            </a:xfrm>
            <a:prstGeom prst="rect">
              <a:avLst/>
            </a:prstGeom>
            <a:noFill/>
            <a:ln w="190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r>
                <a:rPr lang="en-US" sz="1400" dirty="0" err="1"/>
                <a:t>Kekosongan</a:t>
              </a:r>
              <a:r>
                <a:rPr lang="en-US" sz="1400" dirty="0"/>
                <a:t> </a:t>
              </a:r>
              <a:r>
                <a:rPr lang="en-US" sz="1400" dirty="0" err="1"/>
                <a:t>hk</a:t>
              </a:r>
              <a:endParaRPr lang="en-ID" sz="1400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F2FB9DE-062D-40AC-9391-FDE650C118FE}"/>
                </a:ext>
              </a:extLst>
            </p:cNvPr>
            <p:cNvSpPr/>
            <p:nvPr/>
          </p:nvSpPr>
          <p:spPr>
            <a:xfrm>
              <a:off x="4206313" y="4473951"/>
              <a:ext cx="1152125" cy="504055"/>
            </a:xfrm>
            <a:prstGeom prst="rect">
              <a:avLst/>
            </a:prstGeom>
            <a:noFill/>
            <a:ln w="190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r>
                <a:rPr lang="en-US" dirty="0" err="1"/>
                <a:t>Antinomi</a:t>
              </a:r>
              <a:r>
                <a:rPr lang="en-US" dirty="0"/>
                <a:t> </a:t>
              </a:r>
              <a:r>
                <a:rPr lang="en-US" dirty="0" err="1"/>
                <a:t>hk</a:t>
              </a:r>
              <a:endParaRPr lang="en-ID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E22AC73-B150-4D8B-BDD7-675075AF31F8}"/>
                </a:ext>
              </a:extLst>
            </p:cNvPr>
            <p:cNvSpPr/>
            <p:nvPr/>
          </p:nvSpPr>
          <p:spPr>
            <a:xfrm>
              <a:off x="4206312" y="5070956"/>
              <a:ext cx="1152125" cy="504055"/>
            </a:xfrm>
            <a:prstGeom prst="rect">
              <a:avLst/>
            </a:prstGeom>
            <a:noFill/>
            <a:ln w="1905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6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/>
                <a:t>Interpretasi</a:t>
              </a:r>
              <a:r>
                <a:rPr lang="en-US" sz="1600" dirty="0"/>
                <a:t> </a:t>
              </a:r>
              <a:r>
                <a:rPr lang="en-US" sz="1600" dirty="0" err="1"/>
                <a:t>fakta</a:t>
              </a:r>
              <a:endParaRPr lang="en-ID" sz="1600" dirty="0"/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73421E78-7E81-4374-9F59-7901D527CCE2}"/>
                </a:ext>
              </a:extLst>
            </p:cNvPr>
            <p:cNvCxnSpPr>
              <a:stCxn id="4" idx="2"/>
              <a:endCxn id="5" idx="0"/>
            </p:cNvCxnSpPr>
            <p:nvPr/>
          </p:nvCxnSpPr>
          <p:spPr>
            <a:xfrm>
              <a:off x="1866528" y="3284984"/>
              <a:ext cx="0" cy="28803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6025840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B69E13C-1297-40E5-AFD0-265F6AACF7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0767711"/>
              </p:ext>
            </p:extLst>
          </p:nvPr>
        </p:nvGraphicFramePr>
        <p:xfrm>
          <a:off x="323528" y="692696"/>
          <a:ext cx="8424936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049116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DE2AE5E-7636-4437-BC23-F91A8BB156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4873178"/>
              </p:ext>
            </p:extLst>
          </p:nvPr>
        </p:nvGraphicFramePr>
        <p:xfrm>
          <a:off x="251520" y="692696"/>
          <a:ext cx="856895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79135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>
                <a:latin typeface="Cambria" panose="02040503050406030204" pitchFamily="18" charset="0"/>
              </a:rPr>
              <a:t>Hubungan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Teori</a:t>
            </a:r>
            <a:r>
              <a:rPr lang="en-US" sz="2800" dirty="0">
                <a:latin typeface="Cambria" panose="02040503050406030204" pitchFamily="18" charset="0"/>
              </a:rPr>
              <a:t> Hukum dan </a:t>
            </a:r>
            <a:r>
              <a:rPr lang="en-US" sz="2800" dirty="0" err="1">
                <a:latin typeface="Cambria" panose="02040503050406030204" pitchFamily="18" charset="0"/>
              </a:rPr>
              <a:t>Praktik</a:t>
            </a:r>
            <a:r>
              <a:rPr lang="en-US" sz="2800" dirty="0">
                <a:latin typeface="Cambria" panose="02040503050406030204" pitchFamily="18" charset="0"/>
              </a:rPr>
              <a:t> Hukum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pd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Akan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penemuan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landasan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teoritis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A03875C-D3F9-4C89-93EE-B5203B31C1B8}"/>
              </a:ext>
            </a:extLst>
          </p:cNvPr>
          <p:cNvGraphicFramePr/>
          <p:nvPr/>
        </p:nvGraphicFramePr>
        <p:xfrm>
          <a:off x="1524000" y="282138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0866938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>
                <a:latin typeface="Cambria" panose="02040503050406030204" pitchFamily="18" charset="0"/>
              </a:rPr>
              <a:t>Mengapa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Profesi</a:t>
            </a:r>
            <a:r>
              <a:rPr lang="en-US" sz="2800" dirty="0">
                <a:latin typeface="Cambria" panose="02040503050406030204" pitchFamily="18" charset="0"/>
              </a:rPr>
              <a:t> Hukum </a:t>
            </a:r>
            <a:r>
              <a:rPr lang="en-US" sz="2800" dirty="0" err="1">
                <a:latin typeface="Cambria" panose="02040503050406030204" pitchFamily="18" charset="0"/>
              </a:rPr>
              <a:t>Hanya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Dapat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Diisi</a:t>
            </a:r>
            <a:r>
              <a:rPr lang="en-US" sz="2800" dirty="0">
                <a:latin typeface="Cambria" panose="02040503050406030204" pitchFamily="18" charset="0"/>
              </a:rPr>
              <a:t> Oleh </a:t>
            </a:r>
            <a:r>
              <a:rPr lang="en-US" sz="2800" dirty="0" err="1">
                <a:latin typeface="Cambria" panose="02040503050406030204" pitchFamily="18" charset="0"/>
              </a:rPr>
              <a:t>Lulusan</a:t>
            </a:r>
            <a:r>
              <a:rPr lang="en-US" sz="2800" dirty="0">
                <a:latin typeface="Cambria" panose="02040503050406030204" pitchFamily="18" charset="0"/>
              </a:rPr>
              <a:t> Pendidikan Tinggi Hukum?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lulusan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61322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RAGAM ISTILAH TEORI HUKUM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LEGAL THEORY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JURISPRUDENCE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LEGAL PHILOSOPHY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PHILOSOPHY OF LAW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RECHTSTHEORIE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id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sz="2800" dirty="0">
                <a:latin typeface="Cambria" panose="02040503050406030204" pitchFamily="18" charset="0"/>
              </a:rPr>
              <a:t>Teori Hukum Tidak Sama Dengan Ilmu Hukum, Sebaliknya Ilmu Hukum Bukanlah Teori Hukum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eori hukum adalah penjelasan teoritis mengenai aspek-aspek tertentu dalam sebuah lapangan hukum, sedangkan jurisprudence dimaksudkan sebagai menjelaskan semua aspek yang berhubungan dengan hukum.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20688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awalnya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ajaran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rechtsleer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dogmatik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positif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7FD6B3E-E21E-49DD-B37D-D42FCA6DEA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22305978"/>
              </p:ext>
            </p:extLst>
          </p:nvPr>
        </p:nvGraphicFramePr>
        <p:xfrm>
          <a:off x="302840" y="1844824"/>
          <a:ext cx="837361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873382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240160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perkataan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obyek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 hukum digunakan 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menyelesaikan masalah-masalah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 positif</a:t>
            </a:r>
          </a:p>
        </p:txBody>
      </p:sp>
    </p:spTree>
    <p:extLst>
      <p:ext uri="{BB962C8B-B14F-4D97-AF65-F5344CB8AC3E}">
        <p14:creationId xmlns:p14="http://schemas.microsoft.com/office/powerpoint/2010/main" val="311166560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240160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Kata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berasal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kata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theoria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pandangan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wawasan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Kata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mempunya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arti.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lawan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hampa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buta</a:t>
            </a:r>
            <a:r>
              <a:rPr lang="en-US" sz="32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”_Kurt Lewin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80226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672208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pekerjaannya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Advokat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beracara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membahayakan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orang lain.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bedah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plastic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bedah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6A82F-2BA8-4FD4-8003-5DDB22277F44}"/>
              </a:ext>
            </a:extLst>
          </p:cNvPr>
          <p:cNvSpPr txBox="1">
            <a:spLocks/>
          </p:cNvSpPr>
          <p:nvPr/>
        </p:nvSpPr>
        <p:spPr>
          <a:xfrm>
            <a:off x="1681336" y="520080"/>
            <a:ext cx="5781328" cy="1108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MANFAAT MEMPELAJARI TEORI HUKUM</a:t>
            </a:r>
            <a:endParaRPr lang="id-ID" sz="32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82261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8762076-5C01-4D82-8EC9-1AAE1F6A56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7440857"/>
              </p:ext>
            </p:extLst>
          </p:nvPr>
        </p:nvGraphicFramePr>
        <p:xfrm>
          <a:off x="179512" y="620688"/>
          <a:ext cx="864096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B708D1C-13D5-408F-8A2D-3335C073F81F}"/>
              </a:ext>
            </a:extLst>
          </p:cNvPr>
          <p:cNvSpPr txBox="1">
            <a:spLocks/>
          </p:cNvSpPr>
          <p:nvPr/>
        </p:nvSpPr>
        <p:spPr>
          <a:xfrm>
            <a:off x="971600" y="520080"/>
            <a:ext cx="7632848" cy="1108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MANFAAT MEMPELAJARI TEORI HUKUM</a:t>
            </a:r>
            <a:endParaRPr lang="id-ID" sz="32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8031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A3219AAD-5A17-4DD4-B518-47DD44331B48}"/>
              </a:ext>
            </a:extLst>
          </p:cNvPr>
          <p:cNvSpPr/>
          <p:nvPr/>
        </p:nvSpPr>
        <p:spPr>
          <a:xfrm rot="3348482">
            <a:off x="4438314" y="2050624"/>
            <a:ext cx="2842135" cy="1181853"/>
          </a:xfrm>
          <a:prstGeom prst="curved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2A5FE46-95A7-4F7C-83CB-B9B0BAD5F603}"/>
              </a:ext>
            </a:extLst>
          </p:cNvPr>
          <p:cNvSpPr/>
          <p:nvPr/>
        </p:nvSpPr>
        <p:spPr>
          <a:xfrm>
            <a:off x="395536" y="1340768"/>
            <a:ext cx="4320480" cy="2088232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disiplin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yang </a:t>
            </a:r>
            <a:r>
              <a:rPr lang="en-US" sz="2000" dirty="0" err="1"/>
              <a:t>menganalisis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gejala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tersendiri</a:t>
            </a:r>
            <a:r>
              <a:rPr lang="en-US" sz="2000" dirty="0"/>
              <a:t> dan </a:t>
            </a:r>
            <a:r>
              <a:rPr lang="en-US" sz="2000" dirty="0" err="1"/>
              <a:t>menyeluruh</a:t>
            </a:r>
            <a:r>
              <a:rPr lang="en-US" sz="2000" dirty="0"/>
              <a:t>, agar </a:t>
            </a:r>
            <a:r>
              <a:rPr lang="en-US" sz="2000" dirty="0" err="1"/>
              <a:t>diperoleh</a:t>
            </a:r>
            <a:r>
              <a:rPr lang="en-US" sz="2000" dirty="0"/>
              <a:t> </a:t>
            </a:r>
            <a:r>
              <a:rPr lang="en-US" sz="2000" dirty="0" err="1"/>
              <a:t>pemahaman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dan </a:t>
            </a:r>
            <a:r>
              <a:rPr lang="en-US" sz="2000" dirty="0" err="1"/>
              <a:t>jernih</a:t>
            </a:r>
            <a:r>
              <a:rPr lang="en-US" sz="2000" dirty="0"/>
              <a:t>.</a:t>
            </a:r>
            <a:endParaRPr lang="en-ID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6BAFD7-6037-41F1-8F56-92F9B3271577}"/>
              </a:ext>
            </a:extLst>
          </p:cNvPr>
          <p:cNvSpPr/>
          <p:nvPr/>
        </p:nvSpPr>
        <p:spPr>
          <a:xfrm>
            <a:off x="2809859" y="4005064"/>
            <a:ext cx="4320480" cy="2088232"/>
          </a:xfrm>
          <a:prstGeom prst="rect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teoritis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dogmatic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cakrawala</a:t>
            </a:r>
            <a:r>
              <a:rPr lang="en-US" sz="2000" dirty="0"/>
              <a:t> </a:t>
            </a:r>
            <a:r>
              <a:rPr lang="en-US" sz="2000" dirty="0" err="1"/>
              <a:t>yg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.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48385377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3019</TotalTime>
  <Words>417</Words>
  <Application>Microsoft Office PowerPoint</Application>
  <PresentationFormat>On-screen Show (4:3)</PresentationFormat>
  <Paragraphs>66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489</cp:revision>
  <cp:lastPrinted>2017-08-29T02:54:51Z</cp:lastPrinted>
  <dcterms:created xsi:type="dcterms:W3CDTF">2010-04-18T12:06:30Z</dcterms:created>
  <dcterms:modified xsi:type="dcterms:W3CDTF">2024-09-25T03:05:31Z</dcterms:modified>
</cp:coreProperties>
</file>