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79" r:id="rId4"/>
  </p:sldMasterIdLst>
  <p:sldIdLst>
    <p:sldId id="281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17" r:id="rId14"/>
    <p:sldId id="318" r:id="rId15"/>
    <p:sldId id="30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pos="408" userDrawn="1">
          <p15:clr>
            <a:srgbClr val="A4A3A4"/>
          </p15:clr>
        </p15:guide>
        <p15:guide id="4" orient="horz" pos="432" userDrawn="1">
          <p15:clr>
            <a:srgbClr val="A4A3A4"/>
          </p15:clr>
        </p15:guide>
        <p15:guide id="5" pos="72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2B41"/>
    <a:srgbClr val="114263"/>
    <a:srgbClr val="CA929B"/>
    <a:srgbClr val="0D3047"/>
    <a:srgbClr val="401918"/>
    <a:srgbClr val="731F1C"/>
    <a:srgbClr val="AB678E"/>
    <a:srgbClr val="B2606E"/>
    <a:srgbClr val="248CD2"/>
    <a:srgbClr val="C88E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E8B1032C-EA38-4F05-BA0D-38AFFFC7BED3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>
        <p:guide orient="horz" pos="2160"/>
        <p:guide pos="3864"/>
        <p:guide pos="408"/>
        <p:guide orient="horz" pos="432"/>
        <p:guide pos="72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06635-16F2-4545-81AD-914892562C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92F9C8-7E1C-4737-A893-D8C9DF2F53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7E00F6-0C16-40BC-B03E-21C4000F4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2F3-191D-490D-AF7C-5C90C13F1D2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93B25-E3D5-4DAA-B82F-3E0DB82C8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A883B-776B-441F-BBBC-539C56A99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2C010-B0AA-4229-BD0E-01EAB1460FF7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06306B-FE80-4FF9-93F1-AD548628C81F}"/>
              </a:ext>
            </a:extLst>
          </p:cNvPr>
          <p:cNvGrpSpPr/>
          <p:nvPr userDrawn="1"/>
        </p:nvGrpSpPr>
        <p:grpSpPr>
          <a:xfrm>
            <a:off x="9140346" y="5054600"/>
            <a:ext cx="676275" cy="114300"/>
            <a:chOff x="9330846" y="5054600"/>
            <a:chExt cx="676275" cy="11430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A186E69-0E59-46BB-9FA1-4558662D4711}"/>
                </a:ext>
              </a:extLst>
            </p:cNvPr>
            <p:cNvSpPr/>
            <p:nvPr/>
          </p:nvSpPr>
          <p:spPr>
            <a:xfrm>
              <a:off x="9330846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AD137E4-1687-41B0-BD66-13429C7CE696}"/>
                </a:ext>
              </a:extLst>
            </p:cNvPr>
            <p:cNvSpPr/>
            <p:nvPr/>
          </p:nvSpPr>
          <p:spPr>
            <a:xfrm>
              <a:off x="9518171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539635D-68AB-4D51-AFBD-15554D22D910}"/>
                </a:ext>
              </a:extLst>
            </p:cNvPr>
            <p:cNvSpPr/>
            <p:nvPr/>
          </p:nvSpPr>
          <p:spPr>
            <a:xfrm>
              <a:off x="9705496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8C270EE-8181-4738-8D91-E05CCF7CDDC2}"/>
                </a:ext>
              </a:extLst>
            </p:cNvPr>
            <p:cNvSpPr/>
            <p:nvPr/>
          </p:nvSpPr>
          <p:spPr>
            <a:xfrm>
              <a:off x="9892821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338CB54-C733-47B3-87B6-63A956088708}"/>
              </a:ext>
            </a:extLst>
          </p:cNvPr>
          <p:cNvSpPr/>
          <p:nvPr userDrawn="1"/>
        </p:nvSpPr>
        <p:spPr>
          <a:xfrm>
            <a:off x="0" y="0"/>
            <a:ext cx="8568965" cy="6858000"/>
          </a:xfrm>
          <a:custGeom>
            <a:avLst/>
            <a:gdLst>
              <a:gd name="connsiteX0" fmla="*/ 0 w 3522381"/>
              <a:gd name="connsiteY0" fmla="*/ 0 h 6858000"/>
              <a:gd name="connsiteX1" fmla="*/ 3522381 w 3522381"/>
              <a:gd name="connsiteY1" fmla="*/ 0 h 6858000"/>
              <a:gd name="connsiteX2" fmla="*/ 51547 w 3522381"/>
              <a:gd name="connsiteY2" fmla="*/ 6858000 h 6858000"/>
              <a:gd name="connsiteX3" fmla="*/ 0 w 352238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2381" h="6858000">
                <a:moveTo>
                  <a:pt x="0" y="0"/>
                </a:moveTo>
                <a:lnTo>
                  <a:pt x="3522381" y="0"/>
                </a:lnTo>
                <a:lnTo>
                  <a:pt x="5154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739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3B368-4ABD-486B-AA66-C2B978391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6F13F6-4448-4E1A-992D-DBE4774993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EF6D8-7EE9-45CB-8E94-EC6C96E41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2F3-191D-490D-AF7C-5C90C13F1D2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403E4-E281-4D2F-89E1-0230749FB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4332F-C0FB-4D48-B604-D5622D9B6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17179DE-9BF3-494C-804F-0C7C90AC8700}" type="slidenum">
              <a:rPr lang="en-GB" smtClean="0"/>
              <a:pPr algn="ctr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3245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0789CF-939A-459F-987A-E64BF87E0E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8582B8-1E5D-49EA-AC44-7930DB59D7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F38F02-B22E-466D-A413-36C69FD26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2F3-191D-490D-AF7C-5C90C13F1D2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22A02-9EAE-4E46-9334-3E190BF2A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E20A70-B457-41E8-BCF0-A5F87BBB4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17179DE-9BF3-494C-804F-0C7C90AC8700}" type="slidenum">
              <a:rPr lang="en-GB" smtClean="0"/>
              <a:pPr algn="ctr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2607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305EBB3-0F16-4B63-82ED-191AB224B8E2}"/>
              </a:ext>
            </a:extLst>
          </p:cNvPr>
          <p:cNvSpPr/>
          <p:nvPr userDrawn="1"/>
        </p:nvSpPr>
        <p:spPr>
          <a:xfrm>
            <a:off x="6676569" y="0"/>
            <a:ext cx="3522381" cy="6858000"/>
          </a:xfrm>
          <a:custGeom>
            <a:avLst/>
            <a:gdLst>
              <a:gd name="connsiteX0" fmla="*/ 0 w 3522381"/>
              <a:gd name="connsiteY0" fmla="*/ 0 h 6858000"/>
              <a:gd name="connsiteX1" fmla="*/ 3522381 w 3522381"/>
              <a:gd name="connsiteY1" fmla="*/ 0 h 6858000"/>
              <a:gd name="connsiteX2" fmla="*/ 51547 w 3522381"/>
              <a:gd name="connsiteY2" fmla="*/ 6858000 h 6858000"/>
              <a:gd name="connsiteX3" fmla="*/ 0 w 352238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2381" h="6858000">
                <a:moveTo>
                  <a:pt x="0" y="0"/>
                </a:moveTo>
                <a:lnTo>
                  <a:pt x="3522381" y="0"/>
                </a:lnTo>
                <a:lnTo>
                  <a:pt x="5154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A440F4A-C2AF-406D-B420-CCF52F447AC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6676568" cy="6858000"/>
          </a:xfrm>
        </p:spPr>
        <p:txBody>
          <a:bodyPr anchor="ctr" anchorCtr="1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744DE2-A455-46F2-BE15-959050C87C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74144" y="1291772"/>
            <a:ext cx="4379976" cy="3611880"/>
          </a:xfrm>
        </p:spPr>
        <p:txBody>
          <a:bodyPr vert="horz" lIns="91440" tIns="45720" rIns="91440" bIns="45720" rtlCol="0" anchor="b" anchorCtr="1">
            <a:noAutofit/>
          </a:bodyPr>
          <a:lstStyle>
            <a:lvl1pPr>
              <a:defRPr lang="en-GB" dirty="0"/>
            </a:lvl1pPr>
          </a:lstStyle>
          <a:p>
            <a:pPr marL="0" lvl="0" algn="ctr"/>
            <a:r>
              <a:rPr lang="en-US" dirty="0"/>
              <a:t>TITLE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9DE4F3-CE8F-41A0-BFDE-76D0DF1DF4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89079" y="5392401"/>
            <a:ext cx="4178808" cy="521208"/>
          </a:xfrm>
        </p:spPr>
        <p:txBody>
          <a:bodyPr vert="horz" lIns="91440" tIns="45720" rIns="91440" bIns="45720" rtlCol="0" anchor="t">
            <a:noAutofit/>
          </a:bodyPr>
          <a:lstStyle>
            <a:lvl1pPr marL="0" indent="0" algn="ctr">
              <a:buNone/>
              <a:defRPr lang="en-US" sz="1800" dirty="0">
                <a:solidFill>
                  <a:srgbClr val="B2606E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FDB39AB-B644-434A-9D55-AF3455D468E5}"/>
              </a:ext>
            </a:extLst>
          </p:cNvPr>
          <p:cNvGrpSpPr/>
          <p:nvPr userDrawn="1"/>
        </p:nvGrpSpPr>
        <p:grpSpPr>
          <a:xfrm>
            <a:off x="9140346" y="5054600"/>
            <a:ext cx="676275" cy="114300"/>
            <a:chOff x="9330846" y="5054600"/>
            <a:chExt cx="676275" cy="114300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F14E129-1970-4994-89E5-F7A67128AFE3}"/>
                </a:ext>
              </a:extLst>
            </p:cNvPr>
            <p:cNvSpPr/>
            <p:nvPr/>
          </p:nvSpPr>
          <p:spPr>
            <a:xfrm>
              <a:off x="9330846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93336FA-97B2-4528-88E8-5FF97F86E216}"/>
                </a:ext>
              </a:extLst>
            </p:cNvPr>
            <p:cNvSpPr/>
            <p:nvPr/>
          </p:nvSpPr>
          <p:spPr>
            <a:xfrm>
              <a:off x="9518171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A73C166-FCDF-40AE-8B0D-69C7E2C8573E}"/>
                </a:ext>
              </a:extLst>
            </p:cNvPr>
            <p:cNvSpPr/>
            <p:nvPr/>
          </p:nvSpPr>
          <p:spPr>
            <a:xfrm>
              <a:off x="9705496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F418119-E3DD-44B0-A4AF-F8A98EC5863B}"/>
                </a:ext>
              </a:extLst>
            </p:cNvPr>
            <p:cNvSpPr/>
            <p:nvPr/>
          </p:nvSpPr>
          <p:spPr>
            <a:xfrm>
              <a:off x="9892821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324142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47CEAAF6-CCA9-40F8-8A3D-FAAD92220D1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2" y="0"/>
            <a:ext cx="12192001" cy="6858000"/>
          </a:xfrm>
        </p:spPr>
        <p:txBody>
          <a:bodyPr anchor="ctr" anchorCtr="1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744DE2-A455-46F2-BE15-959050C87C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16020" y="2404234"/>
            <a:ext cx="5330038" cy="1746504"/>
          </a:xfrm>
        </p:spPr>
        <p:txBody>
          <a:bodyPr vert="horz" lIns="0" tIns="45720" rIns="0" bIns="45720" rtlCol="0" anchor="b" anchorCtr="1">
            <a:noAutofit/>
          </a:bodyPr>
          <a:lstStyle>
            <a:lvl1pPr>
              <a:defRPr lang="en-GB" dirty="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 dirty="0"/>
              <a:t>TITLE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9DE4F3-CE8F-41A0-BFDE-76D0DF1DF4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53180" y="4553291"/>
            <a:ext cx="5049510" cy="521208"/>
          </a:xfrm>
        </p:spPr>
        <p:txBody>
          <a:bodyPr vert="horz" lIns="0" tIns="0" rIns="0" bIns="0" rtlCol="0" anchor="t" anchorCtr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20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3833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Images_Important Tex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D935D313-376E-4CA0-9732-D0CACCC07FA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464300" y="0"/>
            <a:ext cx="5727700" cy="6858000"/>
          </a:xfrm>
          <a:custGeom>
            <a:avLst/>
            <a:gdLst>
              <a:gd name="connsiteX0" fmla="*/ 1708150 w 5727700"/>
              <a:gd name="connsiteY0" fmla="*/ 0 h 6858000"/>
              <a:gd name="connsiteX1" fmla="*/ 5727700 w 5727700"/>
              <a:gd name="connsiteY1" fmla="*/ 0 h 6858000"/>
              <a:gd name="connsiteX2" fmla="*/ 5727700 w 5727700"/>
              <a:gd name="connsiteY2" fmla="*/ 6858000 h 6858000"/>
              <a:gd name="connsiteX3" fmla="*/ 0 w 5727700"/>
              <a:gd name="connsiteY3" fmla="*/ 6858000 h 6858000"/>
              <a:gd name="connsiteX4" fmla="*/ 0 w 5727700"/>
              <a:gd name="connsiteY4" fmla="*/ 6832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27700" h="6858000">
                <a:moveTo>
                  <a:pt x="1708150" y="0"/>
                </a:moveTo>
                <a:lnTo>
                  <a:pt x="5727700" y="0"/>
                </a:lnTo>
                <a:lnTo>
                  <a:pt x="5727700" y="6858000"/>
                </a:lnTo>
                <a:lnTo>
                  <a:pt x="0" y="6858000"/>
                </a:lnTo>
                <a:lnTo>
                  <a:pt x="0" y="6832600"/>
                </a:lnTo>
                <a:close/>
              </a:path>
            </a:pathLst>
          </a:custGeom>
        </p:spPr>
        <p:txBody>
          <a:bodyPr vert="horz" wrap="square" lIns="91440" tIns="45720" rIns="91440" bIns="45720" rtlCol="0" anchor="ctr" anchorCtr="1">
            <a:noAutofit/>
          </a:bodyPr>
          <a:lstStyle>
            <a:lvl1pPr marL="0" indent="0">
              <a:buNone/>
              <a:defRPr lang="en-GB" sz="1800"/>
            </a:lvl1pPr>
          </a:lstStyle>
          <a:p>
            <a:pPr marL="228600" lvl="0" indent="-228600" algn="ctr"/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3A2DEF1-03FF-475D-994A-6FC6FB1414F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8087304" cy="6858000"/>
          </a:xfrm>
          <a:custGeom>
            <a:avLst/>
            <a:gdLst>
              <a:gd name="connsiteX0" fmla="*/ 0 w 8087304"/>
              <a:gd name="connsiteY0" fmla="*/ 0 h 6858000"/>
              <a:gd name="connsiteX1" fmla="*/ 8087304 w 8087304"/>
              <a:gd name="connsiteY1" fmla="*/ 0 h 6858000"/>
              <a:gd name="connsiteX2" fmla="*/ 8087304 w 8087304"/>
              <a:gd name="connsiteY2" fmla="*/ 7620 h 6858000"/>
              <a:gd name="connsiteX3" fmla="*/ 6368365 w 8087304"/>
              <a:gd name="connsiteY3" fmla="*/ 6858000 h 6858000"/>
              <a:gd name="connsiteX4" fmla="*/ 0 w 8087304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87304" h="6858000">
                <a:moveTo>
                  <a:pt x="0" y="0"/>
                </a:moveTo>
                <a:lnTo>
                  <a:pt x="8087304" y="0"/>
                </a:lnTo>
                <a:lnTo>
                  <a:pt x="8087304" y="7620"/>
                </a:lnTo>
                <a:lnTo>
                  <a:pt x="6368365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 anchorCtr="1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</a:lstStyle>
          <a:p>
            <a:pPr marL="285750" marR="0" lvl="0" indent="-28575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48BA177-B717-42B2-884C-04576C2034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85586" y="5047107"/>
            <a:ext cx="5005614" cy="1005840"/>
          </a:xfrm>
        </p:spPr>
        <p:txBody>
          <a:bodyPr vert="horz" wrap="square" lIns="0" tIns="45720" rIns="0" bIns="45720" rtlCol="0" anchor="t">
            <a:noAutofit/>
          </a:bodyPr>
          <a:lstStyle>
            <a:lvl1pPr marL="0" indent="0">
              <a:buNone/>
              <a:defRPr lang="en-US" sz="160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57150" lvl="0" indent="-285750">
              <a:lnSpc>
                <a:spcPct val="100000"/>
              </a:lnSpc>
              <a:spcBef>
                <a:spcPct val="0"/>
              </a:spcBef>
            </a:pPr>
            <a:r>
              <a:rPr lang="en-US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586" y="4081468"/>
            <a:ext cx="5005614" cy="822960"/>
          </a:xfrm>
        </p:spPr>
        <p:txBody>
          <a:bodyPr vert="horz" wrap="square" lIns="0" tIns="45720" rIns="91440" bIns="45720" rtlCol="0" anchor="t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GB" sz="2400" dirty="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0" name="Slide Number Placeholder 7">
            <a:extLst>
              <a:ext uri="{FF2B5EF4-FFF2-40B4-BE49-F238E27FC236}">
                <a16:creationId xmlns:a16="http://schemas.microsoft.com/office/drawing/2014/main" id="{1CEA3362-50AD-4D98-92C4-DA1D8C857A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>
              <a:defRPr lang="en-GB" sz="1200" smtClean="0">
                <a:solidFill>
                  <a:schemeClr val="bg1"/>
                </a:solidFill>
              </a:defRPr>
            </a:lvl1pPr>
          </a:lstStyle>
          <a:p>
            <a:pPr algn="ctr"/>
            <a:fld id="{817179DE-9BF3-494C-804F-0C7C90AC8700}" type="slidenum">
              <a:rPr lang="en-GB" smtClean="0"/>
              <a:pPr algn="ctr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50253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305EBB3-0F16-4B63-82ED-191AB224B8E2}"/>
              </a:ext>
            </a:extLst>
          </p:cNvPr>
          <p:cNvSpPr/>
          <p:nvPr userDrawn="1"/>
        </p:nvSpPr>
        <p:spPr>
          <a:xfrm>
            <a:off x="5512953" y="0"/>
            <a:ext cx="3522381" cy="6858000"/>
          </a:xfrm>
          <a:custGeom>
            <a:avLst/>
            <a:gdLst>
              <a:gd name="connsiteX0" fmla="*/ 0 w 3522381"/>
              <a:gd name="connsiteY0" fmla="*/ 0 h 6858000"/>
              <a:gd name="connsiteX1" fmla="*/ 3522381 w 3522381"/>
              <a:gd name="connsiteY1" fmla="*/ 0 h 6858000"/>
              <a:gd name="connsiteX2" fmla="*/ 51547 w 3522381"/>
              <a:gd name="connsiteY2" fmla="*/ 6858000 h 6858000"/>
              <a:gd name="connsiteX3" fmla="*/ 0 w 352238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2381" h="6858000">
                <a:moveTo>
                  <a:pt x="0" y="0"/>
                </a:moveTo>
                <a:lnTo>
                  <a:pt x="3522381" y="0"/>
                </a:lnTo>
                <a:lnTo>
                  <a:pt x="5154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A440F4A-C2AF-406D-B420-CCF52F447AC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5504688" cy="6858000"/>
          </a:xfrm>
        </p:spPr>
        <p:txBody>
          <a:bodyPr anchor="ctr" anchorCtr="1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744DE2-A455-46F2-BE15-959050C87C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74144" y="1291772"/>
            <a:ext cx="4379976" cy="3611880"/>
          </a:xfrm>
        </p:spPr>
        <p:txBody>
          <a:bodyPr vert="horz" lIns="91440" tIns="45720" rIns="91440" bIns="45720" rtlCol="0" anchor="b" anchorCtr="1">
            <a:noAutofit/>
          </a:bodyPr>
          <a:lstStyle>
            <a:lvl1pPr>
              <a:defRPr lang="en-GB" dirty="0"/>
            </a:lvl1pPr>
          </a:lstStyle>
          <a:p>
            <a:pPr marL="0" lvl="0" algn="ctr"/>
            <a:r>
              <a:rPr lang="en-US" dirty="0"/>
              <a:t>TITLE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9DE4F3-CE8F-41A0-BFDE-76D0DF1DF4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89079" y="5392401"/>
            <a:ext cx="4178808" cy="521208"/>
          </a:xfrm>
        </p:spPr>
        <p:txBody>
          <a:bodyPr vert="horz" lIns="91440" tIns="45720" rIns="91440" bIns="45720" rtlCol="0" anchor="t">
            <a:noAutofit/>
          </a:bodyPr>
          <a:lstStyle>
            <a:lvl1pPr marL="0" indent="0" algn="ctr">
              <a:buNone/>
              <a:defRPr lang="en-US" sz="1800" dirty="0">
                <a:solidFill>
                  <a:srgbClr val="B2606E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2708547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AAF32A0B-D38A-4E4A-BD5E-94B67129650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2" y="0"/>
            <a:ext cx="12192001" cy="6858000"/>
          </a:xfrm>
        </p:spPr>
        <p:txBody>
          <a:bodyPr anchor="ctr" anchorCtr="1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CD3B46-48AB-439D-A981-D3596F977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0288" y="2313432"/>
            <a:ext cx="6592824" cy="2852737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60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28D712-0D13-4ECD-9BEB-B8EE651FF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0288" y="5193792"/>
            <a:ext cx="6592824" cy="978408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1600">
                <a:solidFill>
                  <a:schemeClr val="bg1"/>
                </a:solidFill>
              </a:defRPr>
            </a:lvl1pPr>
          </a:lstStyle>
          <a:p>
            <a:pPr marL="228600" lvl="0" indent="-22860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13088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 Content_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46D6285-06A8-4297-915D-0A280359C28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836125" y="0"/>
            <a:ext cx="5355875" cy="6858000"/>
          </a:xfrm>
        </p:spPr>
        <p:txBody>
          <a:bodyPr vert="horz" lIns="91440" tIns="45720" rIns="91440" bIns="45720" rtlCol="0" anchor="ctr" anchorCtr="1">
            <a:normAutofit/>
          </a:bodyPr>
          <a:lstStyle>
            <a:lvl1pPr>
              <a:defRPr lang="en-GB" sz="240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C7F0E85E-786D-44FC-A9C8-8853277D7C3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86558" y="2717803"/>
            <a:ext cx="2834640" cy="3368675"/>
          </a:xfrm>
        </p:spPr>
        <p:txBody>
          <a:bodyPr vert="horz" wrap="square" lIns="0" tIns="45720" rIns="0" bIns="45720" rtlCol="0" anchor="t">
            <a:noAutofit/>
          </a:bodyPr>
          <a:lstStyle>
            <a:lvl1pPr marL="0" indent="0">
              <a:buNone/>
              <a:defRPr lang="en-US" sz="1400" dirty="0" smtClean="0">
                <a:latin typeface="+mn-lt"/>
                <a:ea typeface="+mj-ea"/>
                <a:cs typeface="+mj-cs"/>
              </a:defRPr>
            </a:lvl1pPr>
          </a:lstStyle>
          <a:p>
            <a:pPr marL="57150" lvl="0" indent="-285750">
              <a:lnSpc>
                <a:spcPct val="100000"/>
              </a:lnSpc>
              <a:spcBef>
                <a:spcPct val="0"/>
              </a:spcBef>
            </a:pPr>
            <a:r>
              <a:rPr lang="en-US"/>
              <a:t>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48BA177-B717-42B2-884C-04576C2034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7700" y="2717803"/>
            <a:ext cx="2834640" cy="3368675"/>
          </a:xfrm>
        </p:spPr>
        <p:txBody>
          <a:bodyPr vert="horz" wrap="square" lIns="0" tIns="45720" rIns="0" bIns="45720" rtlCol="0" anchor="t">
            <a:noAutofit/>
          </a:bodyPr>
          <a:lstStyle>
            <a:lvl1pPr marL="0" indent="0">
              <a:buNone/>
              <a:defRPr lang="en-US" sz="1400" dirty="0" smtClean="0">
                <a:latin typeface="+mn-lt"/>
                <a:ea typeface="+mj-ea"/>
                <a:cs typeface="+mj-cs"/>
              </a:defRPr>
            </a:lvl1pPr>
          </a:lstStyle>
          <a:p>
            <a:pPr marL="57150" lvl="0" indent="-285750">
              <a:lnSpc>
                <a:spcPct val="100000"/>
              </a:lnSpc>
              <a:spcBef>
                <a:spcPct val="0"/>
              </a:spcBef>
            </a:pPr>
            <a:r>
              <a:rPr lang="en-US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186" y="557439"/>
            <a:ext cx="68915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latin typeface="Corbel" panose="020B0503020204020204" pitchFamily="34" charset="0"/>
              </a:defRPr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C1ABB07C-6957-412E-9A87-72242AA3EE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906451" y="1981200"/>
            <a:ext cx="548640" cy="548640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Icon</a:t>
            </a:r>
            <a:endParaRPr lang="en-GB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6DF8CB66-232E-4CE3-96FC-CE37C74994E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645309" y="1981200"/>
            <a:ext cx="548640" cy="548640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Icon</a:t>
            </a:r>
            <a:endParaRPr lang="en-GB" dirty="0"/>
          </a:p>
        </p:txBody>
      </p:sp>
      <p:sp>
        <p:nvSpPr>
          <p:cNvPr id="18" name="Slide Number Placeholder 7">
            <a:extLst>
              <a:ext uri="{FF2B5EF4-FFF2-40B4-BE49-F238E27FC236}">
                <a16:creationId xmlns:a16="http://schemas.microsoft.com/office/drawing/2014/main" id="{8728750D-82C7-4A8D-A7C7-5549346679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>
              <a:defRPr lang="en-GB" sz="1200" smtClean="0">
                <a:solidFill>
                  <a:schemeClr val="bg1"/>
                </a:solidFill>
              </a:defRPr>
            </a:lvl1pPr>
          </a:lstStyle>
          <a:p>
            <a:pPr algn="ctr"/>
            <a:fld id="{817179DE-9BF3-494C-804F-0C7C90AC8700}" type="slidenum">
              <a:rPr lang="en-GB" smtClean="0"/>
              <a:pPr algn="ctr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20493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2 Content_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46D6285-06A8-4297-915D-0A280359C28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</p:spPr>
        <p:txBody>
          <a:bodyPr vert="horz" lIns="91440" tIns="45720" rIns="91440" bIns="45720" rtlCol="0" anchor="ctr" anchorCtr="1">
            <a:normAutofit/>
          </a:bodyPr>
          <a:lstStyle>
            <a:lvl1pPr>
              <a:defRPr lang="en-GB" sz="240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C7F0E85E-786D-44FC-A9C8-8853277D7C3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888842" y="2717803"/>
            <a:ext cx="2377440" cy="3368675"/>
          </a:xfrm>
        </p:spPr>
        <p:txBody>
          <a:bodyPr vert="horz" wrap="square" lIns="0" tIns="45720" rIns="0" bIns="45720" rtlCol="0" anchor="t">
            <a:noAutofit/>
          </a:bodyPr>
          <a:lstStyle>
            <a:lvl1pPr marL="0" indent="0">
              <a:buNone/>
              <a:defRPr lang="en-US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pPr marL="57150" lvl="0" indent="-285750">
              <a:lnSpc>
                <a:spcPct val="100000"/>
              </a:lnSpc>
              <a:spcBef>
                <a:spcPct val="0"/>
              </a:spcBef>
            </a:pPr>
            <a:r>
              <a:rPr lang="en-US"/>
              <a:t>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48BA177-B717-42B2-884C-04576C2034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7700" y="2717803"/>
            <a:ext cx="2377440" cy="3368675"/>
          </a:xfrm>
        </p:spPr>
        <p:txBody>
          <a:bodyPr vert="horz" wrap="square" lIns="0" tIns="45720" rIns="0" bIns="45720" rtlCol="0" anchor="t">
            <a:noAutofit/>
          </a:bodyPr>
          <a:lstStyle>
            <a:lvl1pPr marL="0" indent="0">
              <a:buNone/>
              <a:defRPr lang="en-US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pPr marL="57150" lvl="0" indent="-285750">
              <a:lnSpc>
                <a:spcPct val="100000"/>
              </a:lnSpc>
              <a:spcBef>
                <a:spcPct val="0"/>
              </a:spcBef>
            </a:pPr>
            <a:r>
              <a:rPr lang="en-US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186" y="557439"/>
            <a:ext cx="102062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C1ABB07C-6957-412E-9A87-72242AA3EE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562100" y="1981200"/>
            <a:ext cx="548640" cy="548640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 dirty="0"/>
              <a:t>Icon</a:t>
            </a:r>
            <a:endParaRPr lang="en-GB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6DF8CB66-232E-4CE3-96FC-CE37C74994E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803242" y="1981200"/>
            <a:ext cx="548640" cy="548640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 dirty="0"/>
              <a:t>Icon</a:t>
            </a:r>
            <a:endParaRPr lang="en-GB" dirty="0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DEF523FD-B1FC-40A7-93AA-389CB38E17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29985" y="2717803"/>
            <a:ext cx="2377440" cy="3368675"/>
          </a:xfrm>
        </p:spPr>
        <p:txBody>
          <a:bodyPr vert="horz" wrap="square" lIns="0" tIns="45720" rIns="0" bIns="45720" rtlCol="0" anchor="t">
            <a:noAutofit/>
          </a:bodyPr>
          <a:lstStyle>
            <a:lvl1pPr marL="0" indent="0">
              <a:buNone/>
              <a:defRPr lang="en-US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pPr marL="57150" lvl="0" indent="-285750">
              <a:lnSpc>
                <a:spcPct val="100000"/>
              </a:lnSpc>
              <a:spcBef>
                <a:spcPct val="0"/>
              </a:spcBef>
            </a:pPr>
            <a:r>
              <a:rPr lang="en-US"/>
              <a:t>Edit Master text styles</a:t>
            </a:r>
          </a:p>
        </p:txBody>
      </p:sp>
      <p:sp>
        <p:nvSpPr>
          <p:cNvPr id="10" name="Content Placeholder 15">
            <a:extLst>
              <a:ext uri="{FF2B5EF4-FFF2-40B4-BE49-F238E27FC236}">
                <a16:creationId xmlns:a16="http://schemas.microsoft.com/office/drawing/2014/main" id="{B60C8CC8-C869-4395-B389-D76DF4A56AA1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044385" y="1981200"/>
            <a:ext cx="548640" cy="548640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 dirty="0"/>
              <a:t>Icon</a:t>
            </a:r>
            <a:endParaRPr lang="en-GB" dirty="0"/>
          </a:p>
        </p:txBody>
      </p:sp>
      <p:sp>
        <p:nvSpPr>
          <p:cNvPr id="11" name="Slide Number Placeholder 7">
            <a:extLst>
              <a:ext uri="{FF2B5EF4-FFF2-40B4-BE49-F238E27FC236}">
                <a16:creationId xmlns:a16="http://schemas.microsoft.com/office/drawing/2014/main" id="{E10AF5F6-7B7D-4CE6-A1D0-2F46804D3C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>
              <a:defRPr lang="en-GB" sz="1200" smtClean="0">
                <a:solidFill>
                  <a:schemeClr val="bg1"/>
                </a:solidFill>
              </a:defRPr>
            </a:lvl1pPr>
          </a:lstStyle>
          <a:p>
            <a:pPr algn="ctr"/>
            <a:fld id="{817179DE-9BF3-494C-804F-0C7C90AC8700}" type="slidenum">
              <a:rPr lang="en-GB" smtClean="0"/>
              <a:pPr algn="ctr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48049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3 Content_2 column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46D6285-06A8-4297-915D-0A280359C28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</p:spPr>
        <p:txBody>
          <a:bodyPr vert="horz" lIns="91440" tIns="45720" rIns="91440" bIns="45720" rtlCol="0" anchor="ctr" anchorCtr="1">
            <a:normAutofit/>
          </a:bodyPr>
          <a:lstStyle>
            <a:lvl1pPr>
              <a:defRPr lang="en-GB" sz="240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48BA177-B717-42B2-884C-04576C2034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09750" y="1847927"/>
            <a:ext cx="7315200" cy="1461613"/>
          </a:xfrm>
        </p:spPr>
        <p:txBody>
          <a:bodyPr vert="horz" wrap="square" lIns="0" tIns="45720" rIns="0" bIns="45720" rtlCol="0" anchor="t">
            <a:noAutofit/>
          </a:bodyPr>
          <a:lstStyle>
            <a:lvl1pPr>
              <a:defRPr lang="en-US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pPr marL="0" lvl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186" y="557439"/>
            <a:ext cx="102062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C1ABB07C-6957-412E-9A87-72242AA3EE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47700" y="2304413"/>
            <a:ext cx="548640" cy="548640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 dirty="0"/>
              <a:t>Icon</a:t>
            </a:r>
            <a:endParaRPr lang="en-GB" dirty="0"/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C3BB8EAB-4266-4938-A8CB-6D18C93801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809750" y="4048520"/>
            <a:ext cx="7315200" cy="1461613"/>
          </a:xfrm>
        </p:spPr>
        <p:txBody>
          <a:bodyPr vert="horz" wrap="square" lIns="0" tIns="45720" rIns="0" bIns="45720" rtlCol="0" anchor="t">
            <a:noAutofit/>
          </a:bodyPr>
          <a:lstStyle>
            <a:lvl1pPr>
              <a:defRPr lang="en-US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pPr marL="0" lvl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12" name="Content Placeholder 15">
            <a:extLst>
              <a:ext uri="{FF2B5EF4-FFF2-40B4-BE49-F238E27FC236}">
                <a16:creationId xmlns:a16="http://schemas.microsoft.com/office/drawing/2014/main" id="{716D363C-A0A5-4FB1-8CC2-850C0CD9F4E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47700" y="4505006"/>
            <a:ext cx="548640" cy="548640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 dirty="0"/>
              <a:t>Icon</a:t>
            </a:r>
            <a:endParaRPr lang="en-GB" dirty="0"/>
          </a:p>
        </p:txBody>
      </p:sp>
      <p:sp>
        <p:nvSpPr>
          <p:cNvPr id="15" name="Slide Number Placeholder 7">
            <a:extLst>
              <a:ext uri="{FF2B5EF4-FFF2-40B4-BE49-F238E27FC236}">
                <a16:creationId xmlns:a16="http://schemas.microsoft.com/office/drawing/2014/main" id="{AAF4A39B-C3C3-4691-BB94-371047ADD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>
              <a:defRPr lang="en-GB" sz="1200" smtClean="0">
                <a:solidFill>
                  <a:schemeClr val="bg1"/>
                </a:solidFill>
              </a:defRPr>
            </a:lvl1pPr>
          </a:lstStyle>
          <a:p>
            <a:pPr algn="ctr"/>
            <a:fld id="{817179DE-9BF3-494C-804F-0C7C90AC8700}" type="slidenum">
              <a:rPr lang="en-GB" smtClean="0"/>
              <a:pPr algn="ctr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7190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996C3-F940-4CB3-9583-1A5AE17BA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9E65C-DCB8-4A2B-BC0E-BD879100D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197FEB-879C-461F-BA3D-1BEBC7065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2F3-191D-490D-AF7C-5C90C13F1D2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27DF9-8741-49EB-88D0-BE72DB86C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451D7E-5269-4853-9F2F-D85FD286A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2C010-B0AA-4229-BD0E-01EAB1460FF7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85A0830-5957-4B6A-8241-83A3F46D0129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172362E-4763-4A6C-9686-955B944C16FA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BD8BDE6-38A5-4A5C-86EB-1DDF9E7AF400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4F8AC79-AE4E-4482-9118-20A056AEB43A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47A4EEE-49CE-4F6C-BF32-B7FCC5EBBF45}" type="slidenum">
              <a:rPr lang="en-GB" sz="1200" smtClean="0">
                <a:solidFill>
                  <a:schemeClr val="bg1"/>
                </a:solidFill>
              </a:rPr>
              <a:pPr algn="ctr"/>
              <a:t>‹#›</a:t>
            </a:fld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7486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4 Content_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46D6285-06A8-4297-915D-0A280359C28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</p:spPr>
        <p:txBody>
          <a:bodyPr vert="horz" lIns="91440" tIns="45720" rIns="91440" bIns="45720" rtlCol="0" anchor="ctr" anchorCtr="1">
            <a:normAutofit/>
          </a:bodyPr>
          <a:lstStyle>
            <a:lvl1pPr>
              <a:defRPr lang="en-GB" sz="240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48BA177-B717-42B2-884C-04576C2034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62100" y="1733627"/>
            <a:ext cx="2438400" cy="4248073"/>
          </a:xfrm>
        </p:spPr>
        <p:txBody>
          <a:bodyPr vert="horz" wrap="square" lIns="0" tIns="45720" rIns="0" bIns="45720" rtlCol="0" anchor="t">
            <a:noAutofit/>
          </a:bodyPr>
          <a:lstStyle>
            <a:lvl1pPr>
              <a:defRPr lang="en-US" sz="1400" dirty="0" smtClean="0">
                <a:solidFill>
                  <a:schemeClr val="bg1">
                    <a:lumMod val="95000"/>
                  </a:schemeClr>
                </a:solidFill>
                <a:latin typeface="+mn-lt"/>
                <a:ea typeface="+mj-ea"/>
                <a:cs typeface="+mj-cs"/>
              </a:defRPr>
            </a:lvl1pPr>
          </a:lstStyle>
          <a:p>
            <a:pPr marL="0" lvl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186" y="557439"/>
            <a:ext cx="102062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bg1">
                    <a:lumMod val="9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C1ABB07C-6957-412E-9A87-72242AA3EE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47700" y="1733627"/>
            <a:ext cx="548640" cy="548640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4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 dirty="0"/>
              <a:t>Icon</a:t>
            </a:r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00F546D-5491-4A19-9725-5C920C5738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>
              <a:defRPr lang="en-GB" sz="1200" smtClean="0">
                <a:solidFill>
                  <a:schemeClr val="bg1"/>
                </a:solidFill>
              </a:defRPr>
            </a:lvl1pPr>
          </a:lstStyle>
          <a:p>
            <a:pPr algn="ctr"/>
            <a:fld id="{817179DE-9BF3-494C-804F-0C7C90AC8700}" type="slidenum">
              <a:rPr lang="en-GB" smtClean="0"/>
              <a:pPr algn="ctr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59733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48BA177-B717-42B2-884C-04576C2034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62100" y="1733627"/>
            <a:ext cx="8534400" cy="4248073"/>
          </a:xfrm>
        </p:spPr>
        <p:txBody>
          <a:bodyPr vert="horz" wrap="square" lIns="0" tIns="45720" rIns="0" bIns="45720" rtlCol="0" anchor="t">
            <a:noAutofit/>
          </a:bodyPr>
          <a:lstStyle>
            <a:lvl1pPr>
              <a:defRPr lang="en-US" sz="140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0" lvl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186" y="557439"/>
            <a:ext cx="108158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C1ABB07C-6957-412E-9A87-72242AA3EE8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47700" y="1733627"/>
            <a:ext cx="548640" cy="548640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Icon</a:t>
            </a:r>
            <a:endParaRPr lang="en-GB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0AC1958-0DCB-4970-ADE3-E64DAAFC501D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E71A8D8-5A28-4968-9E80-110E9CB88F92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7239C02C-1FAD-4E73-AB32-5A30A946A447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FF40D550-A563-4E50-AEE9-6D9D19499F9F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47A4EEE-49CE-4F6C-BF32-B7FCC5EBBF45}" type="slidenum">
              <a:rPr lang="en-GB" sz="1200" smtClean="0">
                <a:solidFill>
                  <a:schemeClr val="bg1"/>
                </a:solidFill>
              </a:rPr>
              <a:pPr algn="ctr"/>
              <a:t>‹#›</a:t>
            </a:fld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6571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186" y="557439"/>
            <a:ext cx="108158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59AE304-DA92-45D8-B258-61BEA6C99C0E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BF91D02-B4A9-4013-94B6-079A8D06DE11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4DAC864-782A-48D4-8E15-9B35C60421BB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3B7B0E2-E4FA-4B45-89A6-98E4C4DC1D24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47A4EEE-49CE-4F6C-BF32-B7FCC5EBBF45}" type="slidenum">
              <a:rPr lang="en-GB" sz="1200" smtClean="0">
                <a:solidFill>
                  <a:schemeClr val="bg1"/>
                </a:solidFill>
              </a:rPr>
              <a:pPr algn="ctr"/>
              <a:t>‹#›</a:t>
            </a:fld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095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46D6285-06A8-4297-915D-0A280359C28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</p:spPr>
        <p:txBody>
          <a:bodyPr vert="horz" lIns="91440" tIns="45720" rIns="91440" bIns="45720" rtlCol="0" anchor="ctr" anchorCtr="1">
            <a:normAutofit/>
          </a:bodyPr>
          <a:lstStyle>
            <a:lvl1pPr>
              <a:defRPr lang="en-GB" sz="240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75C086E-F523-4C77-938F-0DB6203DBC4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1080" y="2139696"/>
            <a:ext cx="5578995" cy="879928"/>
          </a:xfrm>
        </p:spPr>
        <p:txBody>
          <a:bodyPr vert="horz" lIns="91440" tIns="45720" rIns="91440" bIns="45720" rtlCol="0" anchor="ctr" anchorCtr="0">
            <a:noAutofit/>
          </a:bodyPr>
          <a:lstStyle>
            <a:lvl1pPr algn="l">
              <a:defRPr lang="en-GB" b="0" dirty="0">
                <a:solidFill>
                  <a:schemeClr val="bg1"/>
                </a:solidFill>
              </a:defRPr>
            </a:lvl1pPr>
          </a:lstStyle>
          <a:p>
            <a:pPr marL="0" lvl="0" algn="ctr"/>
            <a:r>
              <a:rPr lang="en-US" dirty="0"/>
              <a:t>TITLE</a:t>
            </a:r>
            <a:endParaRPr lang="en-GB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B293AB9F-7C1D-4A06-9F42-4FD67BF2739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9075" y="3653097"/>
            <a:ext cx="3695206" cy="276999"/>
          </a:xfrm>
        </p:spPr>
        <p:txBody>
          <a:bodyPr l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224AF9FB-5C6E-4050-AE8D-3B218C0F1D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9075" y="4392151"/>
            <a:ext cx="3695206" cy="276999"/>
          </a:xfrm>
        </p:spPr>
        <p:txBody>
          <a:bodyPr l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68A48B85-2E0B-42B6-AB4A-1302D3C828F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359075" y="5131205"/>
            <a:ext cx="3695206" cy="276999"/>
          </a:xfrm>
        </p:spPr>
        <p:txBody>
          <a:bodyPr l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9244D33F-3A47-4DE3-8198-7AC5316E31E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359075" y="5870258"/>
            <a:ext cx="3695206" cy="276999"/>
          </a:xfrm>
        </p:spPr>
        <p:txBody>
          <a:bodyPr l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 spc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Website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20C8B-2E18-4D91-A806-6C7C3940B00F}"/>
              </a:ext>
            </a:extLst>
          </p:cNvPr>
          <p:cNvSpPr>
            <a:spLocks noGrp="1" noChangeAspect="1"/>
          </p:cNvSpPr>
          <p:nvPr>
            <p:ph sz="quarter" idx="19" hasCustomPrompt="1"/>
          </p:nvPr>
        </p:nvSpPr>
        <p:spPr>
          <a:xfrm>
            <a:off x="691080" y="4295744"/>
            <a:ext cx="469813" cy="469812"/>
          </a:xfrm>
          <a:prstGeom prst="ellipse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050"/>
            </a:lvl1pPr>
          </a:lstStyle>
          <a:p>
            <a:pPr lvl="0"/>
            <a:r>
              <a:rPr lang="en-US" dirty="0"/>
              <a:t>Icon</a:t>
            </a:r>
            <a:endParaRPr lang="en-GB" dirty="0"/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3D1C5933-D103-4989-B652-C7B692341BC3}"/>
              </a:ext>
            </a:extLst>
          </p:cNvPr>
          <p:cNvSpPr>
            <a:spLocks noGrp="1" noChangeAspect="1"/>
          </p:cNvSpPr>
          <p:nvPr>
            <p:ph sz="quarter" idx="20" hasCustomPrompt="1"/>
          </p:nvPr>
        </p:nvSpPr>
        <p:spPr>
          <a:xfrm>
            <a:off x="691080" y="5034798"/>
            <a:ext cx="469813" cy="469812"/>
          </a:xfrm>
          <a:prstGeom prst="ellipse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050"/>
            </a:lvl1pPr>
          </a:lstStyle>
          <a:p>
            <a:pPr lvl="0"/>
            <a:r>
              <a:rPr lang="en-US" dirty="0"/>
              <a:t>Icon</a:t>
            </a:r>
            <a:endParaRPr lang="en-GB" dirty="0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A80EBF65-A9A1-4724-B962-DB9B79A924AA}"/>
              </a:ext>
            </a:extLst>
          </p:cNvPr>
          <p:cNvSpPr>
            <a:spLocks noGrp="1" noChangeAspect="1"/>
          </p:cNvSpPr>
          <p:nvPr>
            <p:ph sz="quarter" idx="21" hasCustomPrompt="1"/>
          </p:nvPr>
        </p:nvSpPr>
        <p:spPr>
          <a:xfrm>
            <a:off x="691080" y="5773851"/>
            <a:ext cx="469813" cy="469812"/>
          </a:xfrm>
          <a:prstGeom prst="ellipse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050"/>
            </a:lvl1pPr>
          </a:lstStyle>
          <a:p>
            <a:pPr lvl="0"/>
            <a:r>
              <a:rPr lang="en-US" dirty="0"/>
              <a:t>Icon</a:t>
            </a:r>
            <a:endParaRPr lang="en-GB" dirty="0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06251342-E6E3-4C57-A0A9-C7BB3DCAE115}"/>
              </a:ext>
            </a:extLst>
          </p:cNvPr>
          <p:cNvSpPr>
            <a:spLocks noGrp="1" noChangeAspect="1"/>
          </p:cNvSpPr>
          <p:nvPr>
            <p:ph sz="quarter" idx="22" hasCustomPrompt="1"/>
          </p:nvPr>
        </p:nvSpPr>
        <p:spPr>
          <a:xfrm>
            <a:off x="691080" y="3556690"/>
            <a:ext cx="469813" cy="469812"/>
          </a:xfrm>
          <a:prstGeom prst="ellipse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1050"/>
            </a:lvl1pPr>
          </a:lstStyle>
          <a:p>
            <a:pPr lvl="0"/>
            <a:r>
              <a:rPr lang="en-US" dirty="0"/>
              <a:t>Icon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93542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44DE2-A455-46F2-BE15-959050C87C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74144" y="1291772"/>
            <a:ext cx="4379976" cy="3611880"/>
          </a:xfrm>
        </p:spPr>
        <p:txBody>
          <a:bodyPr vert="horz" lIns="91440" tIns="45720" rIns="91440" bIns="45720" rtlCol="0" anchor="b" anchorCtr="1">
            <a:noAutofit/>
          </a:bodyPr>
          <a:lstStyle>
            <a:lvl1pPr>
              <a:defRPr lang="en-GB" dirty="0"/>
            </a:lvl1pPr>
          </a:lstStyle>
          <a:p>
            <a:pPr marL="0" lvl="0" algn="ctr"/>
            <a:r>
              <a:rPr lang="en-US" dirty="0"/>
              <a:t>TITLE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9DE4F3-CE8F-41A0-BFDE-76D0DF1DF4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89079" y="5392401"/>
            <a:ext cx="4178808" cy="521208"/>
          </a:xfrm>
        </p:spPr>
        <p:txBody>
          <a:bodyPr vert="horz" lIns="91440" tIns="45720" rIns="91440" bIns="45720" rtlCol="0" anchor="t">
            <a:noAutofit/>
          </a:bodyPr>
          <a:lstStyle>
            <a:lvl1pPr marL="0" indent="0" algn="ctr">
              <a:buNone/>
              <a:defRPr lang="en-US" sz="1800" dirty="0">
                <a:solidFill>
                  <a:srgbClr val="B2606E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FDB39AB-B644-434A-9D55-AF3455D468E5}"/>
              </a:ext>
            </a:extLst>
          </p:cNvPr>
          <p:cNvGrpSpPr/>
          <p:nvPr userDrawn="1"/>
        </p:nvGrpSpPr>
        <p:grpSpPr>
          <a:xfrm>
            <a:off x="9140346" y="5054600"/>
            <a:ext cx="676275" cy="114300"/>
            <a:chOff x="9330846" y="5054600"/>
            <a:chExt cx="676275" cy="114300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F14E129-1970-4994-89E5-F7A67128AFE3}"/>
                </a:ext>
              </a:extLst>
            </p:cNvPr>
            <p:cNvSpPr/>
            <p:nvPr/>
          </p:nvSpPr>
          <p:spPr>
            <a:xfrm>
              <a:off x="9330846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93336FA-97B2-4528-88E8-5FF97F86E216}"/>
                </a:ext>
              </a:extLst>
            </p:cNvPr>
            <p:cNvSpPr/>
            <p:nvPr/>
          </p:nvSpPr>
          <p:spPr>
            <a:xfrm>
              <a:off x="9518171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A73C166-FCDF-40AE-8B0D-69C7E2C8573E}"/>
                </a:ext>
              </a:extLst>
            </p:cNvPr>
            <p:cNvSpPr/>
            <p:nvPr/>
          </p:nvSpPr>
          <p:spPr>
            <a:xfrm>
              <a:off x="9705496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F418119-E3DD-44B0-A4AF-F8A98EC5863B}"/>
                </a:ext>
              </a:extLst>
            </p:cNvPr>
            <p:cNvSpPr/>
            <p:nvPr/>
          </p:nvSpPr>
          <p:spPr>
            <a:xfrm>
              <a:off x="9892821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BE10AC4-CBFC-4ECF-92D5-9CE1874F58D7}"/>
              </a:ext>
            </a:extLst>
          </p:cNvPr>
          <p:cNvSpPr/>
          <p:nvPr userDrawn="1"/>
        </p:nvSpPr>
        <p:spPr>
          <a:xfrm>
            <a:off x="0" y="0"/>
            <a:ext cx="8568965" cy="6858000"/>
          </a:xfrm>
          <a:custGeom>
            <a:avLst/>
            <a:gdLst>
              <a:gd name="connsiteX0" fmla="*/ 0 w 3522381"/>
              <a:gd name="connsiteY0" fmla="*/ 0 h 6858000"/>
              <a:gd name="connsiteX1" fmla="*/ 3522381 w 3522381"/>
              <a:gd name="connsiteY1" fmla="*/ 0 h 6858000"/>
              <a:gd name="connsiteX2" fmla="*/ 51547 w 3522381"/>
              <a:gd name="connsiteY2" fmla="*/ 6858000 h 6858000"/>
              <a:gd name="connsiteX3" fmla="*/ 0 w 352238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2381" h="6858000">
                <a:moveTo>
                  <a:pt x="0" y="0"/>
                </a:moveTo>
                <a:lnTo>
                  <a:pt x="3522381" y="0"/>
                </a:lnTo>
                <a:lnTo>
                  <a:pt x="5154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67344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305EBB3-0F16-4B63-82ED-191AB224B8E2}"/>
              </a:ext>
            </a:extLst>
          </p:cNvPr>
          <p:cNvSpPr/>
          <p:nvPr userDrawn="1"/>
        </p:nvSpPr>
        <p:spPr>
          <a:xfrm>
            <a:off x="4334810" y="0"/>
            <a:ext cx="3522381" cy="6858000"/>
          </a:xfrm>
          <a:custGeom>
            <a:avLst/>
            <a:gdLst>
              <a:gd name="connsiteX0" fmla="*/ 0 w 3522381"/>
              <a:gd name="connsiteY0" fmla="*/ 0 h 6858000"/>
              <a:gd name="connsiteX1" fmla="*/ 3522381 w 3522381"/>
              <a:gd name="connsiteY1" fmla="*/ 0 h 6858000"/>
              <a:gd name="connsiteX2" fmla="*/ 51547 w 3522381"/>
              <a:gd name="connsiteY2" fmla="*/ 6858000 h 6858000"/>
              <a:gd name="connsiteX3" fmla="*/ 0 w 352238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2381" h="6858000">
                <a:moveTo>
                  <a:pt x="0" y="0"/>
                </a:moveTo>
                <a:lnTo>
                  <a:pt x="3522381" y="0"/>
                </a:lnTo>
                <a:lnTo>
                  <a:pt x="5154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744DE2-A455-46F2-BE15-959050C87C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74144" y="1291772"/>
            <a:ext cx="4379976" cy="3611880"/>
          </a:xfrm>
        </p:spPr>
        <p:txBody>
          <a:bodyPr vert="horz" lIns="91440" tIns="45720" rIns="91440" bIns="45720" rtlCol="0" anchor="b" anchorCtr="1">
            <a:noAutofit/>
          </a:bodyPr>
          <a:lstStyle>
            <a:lvl1pPr>
              <a:defRPr lang="en-GB" dirty="0"/>
            </a:lvl1pPr>
          </a:lstStyle>
          <a:p>
            <a:pPr marL="0" lvl="0" algn="ctr"/>
            <a:r>
              <a:rPr lang="en-US" dirty="0"/>
              <a:t>TITLE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9DE4F3-CE8F-41A0-BFDE-76D0DF1DF4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89079" y="5392401"/>
            <a:ext cx="4178808" cy="521208"/>
          </a:xfrm>
        </p:spPr>
        <p:txBody>
          <a:bodyPr vert="horz" lIns="91440" tIns="45720" rIns="91440" bIns="45720" rtlCol="0" anchor="t">
            <a:noAutofit/>
          </a:bodyPr>
          <a:lstStyle>
            <a:lvl1pPr marL="0" indent="0" algn="ctr">
              <a:buNone/>
              <a:defRPr lang="en-US" sz="1800" dirty="0">
                <a:solidFill>
                  <a:srgbClr val="B2606E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FDB39AB-B644-434A-9D55-AF3455D468E5}"/>
              </a:ext>
            </a:extLst>
          </p:cNvPr>
          <p:cNvGrpSpPr/>
          <p:nvPr userDrawn="1"/>
        </p:nvGrpSpPr>
        <p:grpSpPr>
          <a:xfrm>
            <a:off x="9140346" y="5054600"/>
            <a:ext cx="676275" cy="114300"/>
            <a:chOff x="9330846" y="5054600"/>
            <a:chExt cx="676275" cy="114300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F14E129-1970-4994-89E5-F7A67128AFE3}"/>
                </a:ext>
              </a:extLst>
            </p:cNvPr>
            <p:cNvSpPr/>
            <p:nvPr/>
          </p:nvSpPr>
          <p:spPr>
            <a:xfrm>
              <a:off x="9330846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93336FA-97B2-4528-88E8-5FF97F86E216}"/>
                </a:ext>
              </a:extLst>
            </p:cNvPr>
            <p:cNvSpPr/>
            <p:nvPr/>
          </p:nvSpPr>
          <p:spPr>
            <a:xfrm>
              <a:off x="9518171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A73C166-FCDF-40AE-8B0D-69C7E2C8573E}"/>
                </a:ext>
              </a:extLst>
            </p:cNvPr>
            <p:cNvSpPr/>
            <p:nvPr/>
          </p:nvSpPr>
          <p:spPr>
            <a:xfrm>
              <a:off x="9705496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EF418119-E3DD-44B0-A4AF-F8A98EC5863B}"/>
                </a:ext>
              </a:extLst>
            </p:cNvPr>
            <p:cNvSpPr/>
            <p:nvPr/>
          </p:nvSpPr>
          <p:spPr>
            <a:xfrm>
              <a:off x="9892821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8734915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186" y="557439"/>
            <a:ext cx="108158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59AE304-DA92-45D8-B258-61BEA6C99C0E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BF91D02-B4A9-4013-94B6-079A8D06DE11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4DAC864-782A-48D4-8E15-9B35C60421BB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3B7B0E2-E4FA-4B45-89A6-98E4C4DC1D24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47A4EEE-49CE-4F6C-BF32-B7FCC5EBBF45}" type="slidenum">
              <a:rPr lang="en-GB" sz="1200" smtClean="0">
                <a:solidFill>
                  <a:schemeClr val="bg1"/>
                </a:solidFill>
              </a:rPr>
              <a:pPr algn="ctr"/>
              <a:t>‹#›</a:t>
            </a:fld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7BBA6D3-FEB9-412B-8FBB-095FC3A60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186" y="1825625"/>
            <a:ext cx="10815864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023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186" y="557439"/>
            <a:ext cx="108158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59AE304-DA92-45D8-B258-61BEA6C99C0E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BF91D02-B4A9-4013-94B6-079A8D06DE11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4DAC864-782A-48D4-8E15-9B35C60421BB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3B7B0E2-E4FA-4B45-89A6-98E4C4DC1D24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47A4EEE-49CE-4F6C-BF32-B7FCC5EBBF45}" type="slidenum">
              <a:rPr lang="en-GB" sz="1200" smtClean="0">
                <a:solidFill>
                  <a:schemeClr val="bg1"/>
                </a:solidFill>
              </a:rPr>
              <a:pPr algn="ctr"/>
              <a:t>‹#›</a:t>
            </a:fld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4A4F74B-B2CD-407C-865A-037EDFAC9D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3186" y="1825625"/>
            <a:ext cx="5386614" cy="4351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A2548E2E-973A-4D52-ACB9-BF564F4073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276850" cy="4351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106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8FCDE-8F3F-4E83-B550-DF944B424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186" y="557439"/>
            <a:ext cx="10815864" cy="830997"/>
          </a:xfrm>
        </p:spPr>
        <p:txBody>
          <a:bodyPr vert="horz" wrap="square" lIns="0" tIns="45720" rIns="91440" bIns="45720" rtlCol="0" anchor="t">
            <a:noAutofit/>
          </a:bodyPr>
          <a:lstStyle>
            <a:lvl1pPr>
              <a:defRPr lang="en-GB"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59AE304-DA92-45D8-B258-61BEA6C99C0E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BF91D02-B4A9-4013-94B6-079A8D06DE11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4DAC864-782A-48D4-8E15-9B35C60421BB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3B7B0E2-E4FA-4B45-89A6-98E4C4DC1D24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47A4EEE-49CE-4F6C-BF32-B7FCC5EBBF45}" type="slidenum">
              <a:rPr lang="en-GB" sz="1200" smtClean="0">
                <a:solidFill>
                  <a:schemeClr val="bg1"/>
                </a:solidFill>
              </a:rPr>
              <a:pPr algn="ctr"/>
              <a:t>‹#›</a:t>
            </a:fld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10CD1AD0-C8B7-4785-A47D-D822CF4F2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3186" y="1681163"/>
            <a:ext cx="533214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0A1BBCF-EEF1-4C9A-BA10-9657A79560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2768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79F8415A-57A2-4D5C-97B0-E78499CC7C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186" y="2505075"/>
            <a:ext cx="5332147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37A31490-A10D-455A-B515-E26064D0E1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276850" cy="36845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90708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59AE304-DA92-45D8-B258-61BEA6C99C0E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BF91D02-B4A9-4013-94B6-079A8D06DE11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4DAC864-782A-48D4-8E15-9B35C60421BB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3B7B0E2-E4FA-4B45-89A6-98E4C4DC1D24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47A4EEE-49CE-4F6C-BF32-B7FCC5EBBF45}" type="slidenum">
              <a:rPr lang="en-GB" sz="1200" smtClean="0">
                <a:solidFill>
                  <a:schemeClr val="bg1"/>
                </a:solidFill>
              </a:rPr>
              <a:pPr algn="ctr"/>
              <a:t>‹#›</a:t>
            </a:fld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9F5DF135-B773-4FF0-A198-6877681591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D4BA48E-457A-42FA-BC00-3AE386B38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26586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3DF8AE6-3466-400C-B6F1-335DF4DED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76986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4C3CC-8225-4BEB-B033-A96AA14DC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F573D2-2FFA-444B-925A-588A48A43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43CA1-35E3-4785-88BF-3F1DE4C89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2F3-191D-490D-AF7C-5C90C13F1D2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62519-1F8B-40BC-8425-42F1F4DDC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D4984-EC79-4B94-8BC0-F2414274F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2C010-B0AA-4229-BD0E-01EAB1460F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57D17AB-A103-4C16-980B-A0E822905AF8}"/>
              </a:ext>
            </a:extLst>
          </p:cNvPr>
          <p:cNvSpPr/>
          <p:nvPr userDrawn="1"/>
        </p:nvSpPr>
        <p:spPr>
          <a:xfrm>
            <a:off x="4334810" y="0"/>
            <a:ext cx="3522381" cy="6858000"/>
          </a:xfrm>
          <a:custGeom>
            <a:avLst/>
            <a:gdLst>
              <a:gd name="connsiteX0" fmla="*/ 0 w 3522381"/>
              <a:gd name="connsiteY0" fmla="*/ 0 h 6858000"/>
              <a:gd name="connsiteX1" fmla="*/ 3522381 w 3522381"/>
              <a:gd name="connsiteY1" fmla="*/ 0 h 6858000"/>
              <a:gd name="connsiteX2" fmla="*/ 51547 w 3522381"/>
              <a:gd name="connsiteY2" fmla="*/ 6858000 h 6858000"/>
              <a:gd name="connsiteX3" fmla="*/ 0 w 352238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2381" h="6858000">
                <a:moveTo>
                  <a:pt x="0" y="0"/>
                </a:moveTo>
                <a:lnTo>
                  <a:pt x="3522381" y="0"/>
                </a:lnTo>
                <a:lnTo>
                  <a:pt x="5154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32FEFF6-5170-49AA-A57C-B70146056392}"/>
              </a:ext>
            </a:extLst>
          </p:cNvPr>
          <p:cNvGrpSpPr/>
          <p:nvPr userDrawn="1"/>
        </p:nvGrpSpPr>
        <p:grpSpPr>
          <a:xfrm>
            <a:off x="9140346" y="5054600"/>
            <a:ext cx="676275" cy="114300"/>
            <a:chOff x="9330846" y="5054600"/>
            <a:chExt cx="676275" cy="1143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2E50ED2-A371-4B6F-B442-4E8CBBAB5F05}"/>
                </a:ext>
              </a:extLst>
            </p:cNvPr>
            <p:cNvSpPr/>
            <p:nvPr/>
          </p:nvSpPr>
          <p:spPr>
            <a:xfrm>
              <a:off x="9330846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AC1B7D4-35BA-44A7-900A-FD8A105F60B5}"/>
                </a:ext>
              </a:extLst>
            </p:cNvPr>
            <p:cNvSpPr/>
            <p:nvPr/>
          </p:nvSpPr>
          <p:spPr>
            <a:xfrm>
              <a:off x="9518171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9025E32-4828-40B3-A911-6B7D8F6DF99A}"/>
                </a:ext>
              </a:extLst>
            </p:cNvPr>
            <p:cNvSpPr/>
            <p:nvPr/>
          </p:nvSpPr>
          <p:spPr>
            <a:xfrm>
              <a:off x="9705496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FEF87EC-D994-4B0B-91B2-3A182D68BA65}"/>
                </a:ext>
              </a:extLst>
            </p:cNvPr>
            <p:cNvSpPr/>
            <p:nvPr/>
          </p:nvSpPr>
          <p:spPr>
            <a:xfrm>
              <a:off x="9892821" y="5054600"/>
              <a:ext cx="114300" cy="1143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12539659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59AE304-DA92-45D8-B258-61BEA6C99C0E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BF91D02-B4A9-4013-94B6-079A8D06DE11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4DAC864-782A-48D4-8E15-9B35C60421BB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3B7B0E2-E4FA-4B45-89A6-98E4C4DC1D24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47A4EEE-49CE-4F6C-BF32-B7FCC5EBBF45}" type="slidenum">
              <a:rPr lang="en-GB" sz="1200" smtClean="0">
                <a:solidFill>
                  <a:schemeClr val="bg1"/>
                </a:solidFill>
              </a:rPr>
              <a:pPr algn="ctr"/>
              <a:t>‹#›</a:t>
            </a:fld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3EA16B2-FFAE-4A6E-977D-191BC1DB5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436B2E80-B2B9-4309-8C9B-11D0B83C43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03DB89DF-F372-4E54-9DFD-D53E42A2B8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346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BC6CC-45B7-4891-9D82-7CE36D8DF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DAC7D-980F-4C28-80F1-0AEFF2D921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A4DDD3-B6F8-4E12-91A1-B766018CF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67D378-493B-4C31-AEB2-4C9CFD2C9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2F3-191D-490D-AF7C-5C90C13F1D2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ABF190-EAF1-4133-B790-562AE6906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63BF71-6BFC-482D-8B32-9629BD272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2C010-B0AA-4229-BD0E-01EAB1460FF7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D8C2994-66E3-4B74-AAA2-5ABF3A7F89E3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A958115-9583-4F8F-93B1-DEF7E9EAA0D8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DA79F9AD-6C3E-4951-B4B2-66B8679A7B15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79D029C-B559-4335-AA59-D8EFB59571A1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47A4EEE-49CE-4F6C-BF32-B7FCC5EBBF45}" type="slidenum">
              <a:rPr lang="en-GB" sz="1200" smtClean="0">
                <a:solidFill>
                  <a:schemeClr val="bg1"/>
                </a:solidFill>
              </a:rPr>
              <a:pPr algn="ctr"/>
              <a:t>‹#›</a:t>
            </a:fld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363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D8838-1604-44E0-9625-3C680BFA8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59787A-96E1-452B-B9E3-41D6079F65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7A59A2-DB96-4685-BB72-D27AD5421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2F7CEC-E195-4F50-BA0C-52F0146BB0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31B97B-3E2E-451E-8794-CA708159F7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DA1D83-3A3B-4407-8C22-2D3B30B2B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2F3-191D-490D-AF7C-5C90C13F1D2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79C773-5C41-4D26-9B99-48370EE23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11338-D871-42F2-817D-AECFE1393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2C010-B0AA-4229-BD0E-01EAB1460FF7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845C052-B94C-4452-992C-EB6559967550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1C4B1A4-0FC0-4962-96CF-C31101FBD995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9A720C3-5475-4721-AF41-8156E882F234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03DE71FF-658D-48A0-A631-D62917E21731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47A4EEE-49CE-4F6C-BF32-B7FCC5EBBF45}" type="slidenum">
              <a:rPr lang="en-GB" sz="1200" smtClean="0">
                <a:solidFill>
                  <a:schemeClr val="bg1"/>
                </a:solidFill>
              </a:rPr>
              <a:pPr algn="ctr"/>
              <a:t>‹#›</a:t>
            </a:fld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398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DE565-6440-4D35-8264-9411A0ACA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17830A-556C-432A-9286-6F7C29CA4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2F3-191D-490D-AF7C-5C90C13F1D2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AB77B8-DA2D-43EE-B8BB-4ED891157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F506D8-3899-440B-BC7B-A6D87F153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2C010-B0AA-4229-BD0E-01EAB1460FF7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907136C-D293-4A2E-B73C-A154D976C82F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0386809-0167-45CC-8337-7BD648342DAE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D61C2955-769C-493D-A9CD-3F898BF9279C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D3FB524-F503-492A-A4A1-4D620913DD0F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47A4EEE-49CE-4F6C-BF32-B7FCC5EBBF45}" type="slidenum">
              <a:rPr lang="en-GB" sz="1200" smtClean="0">
                <a:solidFill>
                  <a:schemeClr val="bg1"/>
                </a:solidFill>
              </a:rPr>
              <a:pPr algn="ctr"/>
              <a:t>‹#›</a:t>
            </a:fld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23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73C62D-B76C-4459-8479-EA5010C7D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2F3-191D-490D-AF7C-5C90C13F1D2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517E8F-5CBE-49C6-A9EA-EB275829B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667688-AF73-4D9A-985B-E1D3C30AD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17179DE-9BF3-494C-804F-0C7C90AC8700}" type="slidenum">
              <a:rPr lang="en-US" smtClean="0"/>
              <a:pPr algn="ctr"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B26DBA2-7A01-4EAA-AAE0-48A9FD7F36C7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B6A6527-6A18-4133-985C-DFC82DCDE3C5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6E804CAD-86EB-42B3-92C6-830A1264C1A5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94420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A3EA0-7F64-487E-9E36-62719D257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0A381-8D3C-4AD9-B971-6885DF064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AEA589-D766-4417-A6C6-96D89AD1FF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E84C32-7D56-4AB1-8027-7E9B90442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2F3-191D-490D-AF7C-5C90C13F1D2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FFE87-CC3A-496F-B1AE-36620F2B0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CCB3D2-602B-4B91-8F45-B15D3718D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2C010-B0AA-4229-BD0E-01EAB1460FF7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F1F7AC2-015D-4D7E-9D7D-E9317BCE07DD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3E5FE90-A13B-4E37-942E-BCF0660431BD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2D245C4-A206-4B8F-8953-955716A0BD15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ADE9663-16EA-4DBD-8D5D-898A1D97A3DC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47A4EEE-49CE-4F6C-BF32-B7FCC5EBBF45}" type="slidenum">
              <a:rPr lang="en-GB" sz="1200" smtClean="0">
                <a:solidFill>
                  <a:schemeClr val="bg1"/>
                </a:solidFill>
              </a:rPr>
              <a:pPr algn="ctr"/>
              <a:t>‹#›</a:t>
            </a:fld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950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74A1B-F399-4E3E-A9C4-09768B180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AA8636-03CF-4ABA-8168-00B36F8556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85618B-22C0-424A-9785-E374B0731D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FE8D02-B586-4EE1-A210-715E05C5C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2F3-191D-490D-AF7C-5C90C13F1D2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E39A18-566D-4ECB-9D2F-2FAF91878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CF0220-3F05-44D9-B5B8-9AD234158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2C010-B0AA-4229-BD0E-01EAB1460FF7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2817B79-23F2-4B57-88E3-5844A3DCE1B4}"/>
              </a:ext>
            </a:extLst>
          </p:cNvPr>
          <p:cNvGrpSpPr/>
          <p:nvPr userDrawn="1"/>
        </p:nvGrpSpPr>
        <p:grpSpPr>
          <a:xfrm>
            <a:off x="0" y="6086479"/>
            <a:ext cx="12192000" cy="600974"/>
            <a:chOff x="0" y="6086479"/>
            <a:chExt cx="12192000" cy="60097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121239C-7F46-4D0B-847F-60322B46FD29}"/>
                </a:ext>
              </a:extLst>
            </p:cNvPr>
            <p:cNvSpPr/>
            <p:nvPr/>
          </p:nvSpPr>
          <p:spPr>
            <a:xfrm>
              <a:off x="0" y="6355760"/>
              <a:ext cx="12192000" cy="914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9D0EB15-F20A-4148-9362-E71C5EFEB6BA}"/>
                </a:ext>
              </a:extLst>
            </p:cNvPr>
            <p:cNvSpPr/>
            <p:nvPr/>
          </p:nvSpPr>
          <p:spPr>
            <a:xfrm>
              <a:off x="11091210" y="6086479"/>
              <a:ext cx="600974" cy="600974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A093BA5-9ED7-41C0-8DD2-F52306AC6E7A}"/>
              </a:ext>
            </a:extLst>
          </p:cNvPr>
          <p:cNvSpPr txBox="1">
            <a:spLocks/>
          </p:cNvSpPr>
          <p:nvPr userDrawn="1"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47A4EEE-49CE-4F6C-BF32-B7FCC5EBBF45}" type="slidenum">
              <a:rPr lang="en-GB" sz="1200" smtClean="0">
                <a:solidFill>
                  <a:schemeClr val="bg1"/>
                </a:solidFill>
              </a:rPr>
              <a:pPr algn="ctr"/>
              <a:t>‹#›</a:t>
            </a:fld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647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B73DB0-02C5-4225-AC33-F08AD31C2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ACF1E2-669D-4B55-B5CC-85953F455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098A3-3157-41CC-B2CD-1FB369BF5D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742F3-191D-490D-AF7C-5C90C13F1D2D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60F57-362A-4C9D-8B37-ECD10E3B1F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60256-BB46-4223-BA98-A53DA176E4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fld id="{817179DE-9BF3-494C-804F-0C7C90AC8700}" type="slidenum">
              <a:rPr lang="en-GB" smtClean="0"/>
              <a:pPr algn="ctr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9982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61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AA8DA-C40B-4AB9-9407-30FB703351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7923" y="1291772"/>
            <a:ext cx="10876198" cy="361188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en-US" sz="3600" b="1" dirty="0" err="1"/>
              <a:t>Komponen-komponen</a:t>
            </a:r>
            <a:r>
              <a:rPr lang="en-US" sz="3600" b="1" dirty="0"/>
              <a:t> Dasar dan</a:t>
            </a:r>
            <a:br>
              <a:rPr lang="en-US" sz="3600" b="1" dirty="0"/>
            </a:br>
            <a:r>
              <a:rPr lang="en-US" sz="3600" b="1" dirty="0" err="1"/>
              <a:t>Rangkaian</a:t>
            </a:r>
            <a:r>
              <a:rPr lang="en-US" sz="3600" b="1" dirty="0"/>
              <a:t> Listrik</a:t>
            </a:r>
            <a:br>
              <a:rPr lang="en-US" sz="3600" b="1" dirty="0"/>
            </a:br>
            <a:br>
              <a:rPr lang="en-GB" sz="3600" b="1" dirty="0"/>
            </a:br>
            <a:endParaRPr lang="en-GB" sz="8000" dirty="0"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568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01A6319-80C1-45EB-A85D-9D7ACCD24F6D}"/>
              </a:ext>
            </a:extLst>
          </p:cNvPr>
          <p:cNvSpPr txBox="1"/>
          <p:nvPr/>
        </p:nvSpPr>
        <p:spPr>
          <a:xfrm>
            <a:off x="564134" y="233015"/>
            <a:ext cx="10495721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Kesepakatan</a:t>
            </a:r>
            <a:r>
              <a:rPr lang="en-US" sz="2800" dirty="0"/>
              <a:t>, </a:t>
            </a:r>
            <a:r>
              <a:rPr lang="en-US" sz="2800" dirty="0" err="1"/>
              <a:t>kita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membedakan</a:t>
            </a:r>
            <a:r>
              <a:rPr lang="en-US" sz="2800" dirty="0"/>
              <a:t> </a:t>
            </a:r>
            <a:r>
              <a:rPr lang="en-US" sz="2800" dirty="0" err="1"/>
              <a:t>energi</a:t>
            </a:r>
            <a:r>
              <a:rPr lang="en-US" sz="2800" dirty="0"/>
              <a:t> yang </a:t>
            </a:r>
            <a:r>
              <a:rPr lang="en-US" sz="2800" dirty="0" err="1"/>
              <a:t>disuplai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elemen</a:t>
            </a:r>
            <a:r>
              <a:rPr lang="en-US" sz="2800" dirty="0"/>
              <a:t> dan </a:t>
            </a:r>
            <a:r>
              <a:rPr lang="en-US" sz="2800" dirty="0" err="1"/>
              <a:t>energi</a:t>
            </a:r>
            <a:r>
              <a:rPr lang="en-US" sz="2800" dirty="0"/>
              <a:t> yang </a:t>
            </a:r>
            <a:r>
              <a:rPr lang="en-US" sz="2800" dirty="0" err="1"/>
              <a:t>disuplai</a:t>
            </a:r>
            <a:r>
              <a:rPr lang="en-US" sz="2800" dirty="0"/>
              <a:t> oleh </a:t>
            </a:r>
            <a:r>
              <a:rPr lang="en-US" sz="2800" dirty="0" err="1"/>
              <a:t>elemen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r>
              <a:rPr lang="en-US" sz="2800" dirty="0" err="1"/>
              <a:t>sendiri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memilih</a:t>
            </a:r>
            <a:r>
              <a:rPr lang="en-US" sz="2800" dirty="0"/>
              <a:t> </a:t>
            </a:r>
            <a:r>
              <a:rPr lang="en-US" sz="2800" dirty="0" err="1"/>
              <a:t>tanda</a:t>
            </a:r>
            <a:r>
              <a:rPr lang="en-US" sz="2800" dirty="0"/>
              <a:t> </a:t>
            </a:r>
            <a:r>
              <a:rPr lang="en-US" sz="2800" dirty="0" err="1"/>
              <a:t>polaritasnya</a:t>
            </a:r>
            <a:r>
              <a:rPr lang="en-US" sz="2800" dirty="0"/>
              <a:t> pada </a:t>
            </a:r>
            <a:r>
              <a:rPr lang="en-US" sz="2800" dirty="0" err="1"/>
              <a:t>terminalnya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r>
              <a:rPr lang="en-US" sz="2800" dirty="0" err="1"/>
              <a:t>Jika</a:t>
            </a:r>
            <a:r>
              <a:rPr lang="en-US" sz="2800" dirty="0"/>
              <a:t> </a:t>
            </a:r>
            <a:r>
              <a:rPr lang="en-US" sz="2800" dirty="0" err="1"/>
              <a:t>arus</a:t>
            </a:r>
            <a:r>
              <a:rPr lang="en-US" sz="2800" dirty="0"/>
              <a:t> </a:t>
            </a:r>
            <a:r>
              <a:rPr lang="en-US" sz="2800" dirty="0" err="1"/>
              <a:t>positif</a:t>
            </a:r>
            <a:r>
              <a:rPr lang="en-US" sz="2800" dirty="0"/>
              <a:t> </a:t>
            </a:r>
            <a:r>
              <a:rPr lang="en-US" sz="2800" dirty="0" err="1"/>
              <a:t>masuk</a:t>
            </a:r>
            <a:r>
              <a:rPr lang="en-US" sz="2800" dirty="0"/>
              <a:t> pada </a:t>
            </a:r>
            <a:r>
              <a:rPr lang="en-US" sz="2800" dirty="0" err="1"/>
              <a:t>termina</a:t>
            </a:r>
            <a:r>
              <a:rPr lang="en-US" sz="2800" dirty="0"/>
              <a:t> A </a:t>
            </a:r>
            <a:r>
              <a:rPr lang="en-US" sz="2800" dirty="0" err="1"/>
              <a:t>elemen</a:t>
            </a:r>
            <a:r>
              <a:rPr lang="en-US" sz="2800" dirty="0"/>
              <a:t> dan </a:t>
            </a:r>
            <a:r>
              <a:rPr lang="en-US" sz="2800" dirty="0" err="1"/>
              <a:t>sebuah</a:t>
            </a:r>
            <a:r>
              <a:rPr lang="en-US" sz="2800" dirty="0"/>
              <a:t> </a:t>
            </a:r>
            <a:r>
              <a:rPr lang="en-US" sz="2800" dirty="0" err="1"/>
              <a:t>sumber</a:t>
            </a:r>
            <a:r>
              <a:rPr lang="en-US" sz="2800" dirty="0"/>
              <a:t>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mengeluarkan</a:t>
            </a:r>
            <a:r>
              <a:rPr lang="en-US" sz="2800" dirty="0"/>
              <a:t> </a:t>
            </a:r>
            <a:r>
              <a:rPr lang="en-US" sz="2800" dirty="0" err="1"/>
              <a:t>energi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membangkitkan</a:t>
            </a:r>
            <a:r>
              <a:rPr lang="en-US" sz="2800" dirty="0"/>
              <a:t> </a:t>
            </a:r>
            <a:r>
              <a:rPr lang="en-US" sz="2800" dirty="0" err="1"/>
              <a:t>arus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terminal A </a:t>
            </a:r>
            <a:r>
              <a:rPr lang="en-US" sz="2800" dirty="0" err="1"/>
              <a:t>positif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B </a:t>
            </a:r>
            <a:r>
              <a:rPr lang="en-US" sz="2800" dirty="0" err="1"/>
              <a:t>atau</a:t>
            </a:r>
            <a:r>
              <a:rPr lang="en-US" sz="2800" dirty="0"/>
              <a:t> B </a:t>
            </a:r>
            <a:r>
              <a:rPr lang="en-US" sz="2800" dirty="0" err="1"/>
              <a:t>negatif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A. </a:t>
            </a:r>
          </a:p>
          <a:p>
            <a:endParaRPr lang="en-US" sz="3200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FF458C3-3F5A-4D57-AC0E-E0A4A89C950D}"/>
              </a:ext>
            </a:extLst>
          </p:cNvPr>
          <p:cNvSpPr/>
          <p:nvPr/>
        </p:nvSpPr>
        <p:spPr>
          <a:xfrm>
            <a:off x="4621470" y="4438196"/>
            <a:ext cx="998806" cy="1749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F29D956-5347-41CD-AEAB-55228DD97446}"/>
              </a:ext>
            </a:extLst>
          </p:cNvPr>
          <p:cNvCxnSpPr/>
          <p:nvPr/>
        </p:nvCxnSpPr>
        <p:spPr>
          <a:xfrm flipH="1">
            <a:off x="4056214" y="4888362"/>
            <a:ext cx="565256" cy="0"/>
          </a:xfrm>
          <a:prstGeom prst="line">
            <a:avLst/>
          </a:prstGeom>
          <a:ln w="25400"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5C2DA2F-18D8-44F1-A088-EB34A07163B7}"/>
              </a:ext>
            </a:extLst>
          </p:cNvPr>
          <p:cNvCxnSpPr/>
          <p:nvPr/>
        </p:nvCxnSpPr>
        <p:spPr>
          <a:xfrm flipH="1">
            <a:off x="4056214" y="5687875"/>
            <a:ext cx="565256" cy="0"/>
          </a:xfrm>
          <a:prstGeom prst="line">
            <a:avLst/>
          </a:prstGeom>
          <a:ln w="25400"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B4ECFFC-7A6B-4483-9829-317A4C69A575}"/>
              </a:ext>
            </a:extLst>
          </p:cNvPr>
          <p:cNvSpPr txBox="1"/>
          <p:nvPr/>
        </p:nvSpPr>
        <p:spPr>
          <a:xfrm>
            <a:off x="7164550" y="4768910"/>
            <a:ext cx="464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6A3BF2F-62D8-4EC2-9F3A-1866ED37C86B}"/>
              </a:ext>
            </a:extLst>
          </p:cNvPr>
          <p:cNvSpPr txBox="1"/>
          <p:nvPr/>
        </p:nvSpPr>
        <p:spPr>
          <a:xfrm>
            <a:off x="3721137" y="5672023"/>
            <a:ext cx="464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</a:t>
            </a:r>
          </a:p>
        </p:txBody>
      </p:sp>
      <p:pic>
        <p:nvPicPr>
          <p:cNvPr id="13" name="Picture 2" descr="Hasil gambar untuk baterai">
            <a:extLst>
              <a:ext uri="{FF2B5EF4-FFF2-40B4-BE49-F238E27FC236}">
                <a16:creationId xmlns:a16="http://schemas.microsoft.com/office/drawing/2014/main" id="{4FD8E7D9-1F84-4CE7-B0A4-6B9A55B7D8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99" y="4480403"/>
            <a:ext cx="1615512" cy="1615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8D50509-0739-4573-80F7-AEA29BA1B3CF}"/>
              </a:ext>
            </a:extLst>
          </p:cNvPr>
          <p:cNvSpPr/>
          <p:nvPr/>
        </p:nvSpPr>
        <p:spPr>
          <a:xfrm>
            <a:off x="1223889" y="4276579"/>
            <a:ext cx="2855742" cy="632936"/>
          </a:xfrm>
          <a:custGeom>
            <a:avLst/>
            <a:gdLst>
              <a:gd name="connsiteX0" fmla="*/ 0 w 2855742"/>
              <a:gd name="connsiteY0" fmla="*/ 225083 h 689317"/>
              <a:gd name="connsiteX1" fmla="*/ 98474 w 2855742"/>
              <a:gd name="connsiteY1" fmla="*/ 196948 h 689317"/>
              <a:gd name="connsiteX2" fmla="*/ 140677 w 2855742"/>
              <a:gd name="connsiteY2" fmla="*/ 182880 h 689317"/>
              <a:gd name="connsiteX3" fmla="*/ 168812 w 2855742"/>
              <a:gd name="connsiteY3" fmla="*/ 140677 h 689317"/>
              <a:gd name="connsiteX4" fmla="*/ 239151 w 2855742"/>
              <a:gd name="connsiteY4" fmla="*/ 126610 h 689317"/>
              <a:gd name="connsiteX5" fmla="*/ 323557 w 2855742"/>
              <a:gd name="connsiteY5" fmla="*/ 84406 h 689317"/>
              <a:gd name="connsiteX6" fmla="*/ 379828 w 2855742"/>
              <a:gd name="connsiteY6" fmla="*/ 70339 h 689317"/>
              <a:gd name="connsiteX7" fmla="*/ 436099 w 2855742"/>
              <a:gd name="connsiteY7" fmla="*/ 42203 h 689317"/>
              <a:gd name="connsiteX8" fmla="*/ 520505 w 2855742"/>
              <a:gd name="connsiteY8" fmla="*/ 28136 h 689317"/>
              <a:gd name="connsiteX9" fmla="*/ 703385 w 2855742"/>
              <a:gd name="connsiteY9" fmla="*/ 0 h 689317"/>
              <a:gd name="connsiteX10" fmla="*/ 1153551 w 2855742"/>
              <a:gd name="connsiteY10" fmla="*/ 14068 h 689317"/>
              <a:gd name="connsiteX11" fmla="*/ 1252025 w 2855742"/>
              <a:gd name="connsiteY11" fmla="*/ 56271 h 689317"/>
              <a:gd name="connsiteX12" fmla="*/ 1336431 w 2855742"/>
              <a:gd name="connsiteY12" fmla="*/ 84406 h 689317"/>
              <a:gd name="connsiteX13" fmla="*/ 1477108 w 2855742"/>
              <a:gd name="connsiteY13" fmla="*/ 196948 h 689317"/>
              <a:gd name="connsiteX14" fmla="*/ 1519311 w 2855742"/>
              <a:gd name="connsiteY14" fmla="*/ 225083 h 689317"/>
              <a:gd name="connsiteX15" fmla="*/ 1589649 w 2855742"/>
              <a:gd name="connsiteY15" fmla="*/ 295422 h 689317"/>
              <a:gd name="connsiteX16" fmla="*/ 1702191 w 2855742"/>
              <a:gd name="connsiteY16" fmla="*/ 393896 h 689317"/>
              <a:gd name="connsiteX17" fmla="*/ 1814732 w 2855742"/>
              <a:gd name="connsiteY17" fmla="*/ 464234 h 689317"/>
              <a:gd name="connsiteX18" fmla="*/ 1899139 w 2855742"/>
              <a:gd name="connsiteY18" fmla="*/ 520505 h 689317"/>
              <a:gd name="connsiteX19" fmla="*/ 1941342 w 2855742"/>
              <a:gd name="connsiteY19" fmla="*/ 534573 h 689317"/>
              <a:gd name="connsiteX20" fmla="*/ 1983545 w 2855742"/>
              <a:gd name="connsiteY20" fmla="*/ 562708 h 689317"/>
              <a:gd name="connsiteX21" fmla="*/ 2082019 w 2855742"/>
              <a:gd name="connsiteY21" fmla="*/ 604911 h 689317"/>
              <a:gd name="connsiteX22" fmla="*/ 2138289 w 2855742"/>
              <a:gd name="connsiteY22" fmla="*/ 618979 h 689317"/>
              <a:gd name="connsiteX23" fmla="*/ 2419643 w 2855742"/>
              <a:gd name="connsiteY23" fmla="*/ 633046 h 689317"/>
              <a:gd name="connsiteX24" fmla="*/ 2489982 w 2855742"/>
              <a:gd name="connsiteY24" fmla="*/ 647114 h 689317"/>
              <a:gd name="connsiteX25" fmla="*/ 2532185 w 2855742"/>
              <a:gd name="connsiteY25" fmla="*/ 661182 h 689317"/>
              <a:gd name="connsiteX26" fmla="*/ 2686929 w 2855742"/>
              <a:gd name="connsiteY26" fmla="*/ 689317 h 689317"/>
              <a:gd name="connsiteX27" fmla="*/ 2827606 w 2855742"/>
              <a:gd name="connsiteY27" fmla="*/ 661182 h 689317"/>
              <a:gd name="connsiteX28" fmla="*/ 2855742 w 2855742"/>
              <a:gd name="connsiteY28" fmla="*/ 633046 h 689317"/>
              <a:gd name="connsiteX29" fmla="*/ 2841674 w 2855742"/>
              <a:gd name="connsiteY29" fmla="*/ 647114 h 689317"/>
              <a:gd name="connsiteX30" fmla="*/ 2841674 w 2855742"/>
              <a:gd name="connsiteY30" fmla="*/ 661182 h 689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2855742" h="689317">
                <a:moveTo>
                  <a:pt x="0" y="225083"/>
                </a:moveTo>
                <a:lnTo>
                  <a:pt x="98474" y="196948"/>
                </a:lnTo>
                <a:cubicBezTo>
                  <a:pt x="112677" y="192687"/>
                  <a:pt x="129098" y="192143"/>
                  <a:pt x="140677" y="182880"/>
                </a:cubicBezTo>
                <a:cubicBezTo>
                  <a:pt x="153879" y="172318"/>
                  <a:pt x="154132" y="149065"/>
                  <a:pt x="168812" y="140677"/>
                </a:cubicBezTo>
                <a:cubicBezTo>
                  <a:pt x="189572" y="128814"/>
                  <a:pt x="215954" y="132409"/>
                  <a:pt x="239151" y="126610"/>
                </a:cubicBezTo>
                <a:cubicBezTo>
                  <a:pt x="333994" y="102900"/>
                  <a:pt x="227284" y="125666"/>
                  <a:pt x="323557" y="84406"/>
                </a:cubicBezTo>
                <a:cubicBezTo>
                  <a:pt x="341328" y="76790"/>
                  <a:pt x="361071" y="75028"/>
                  <a:pt x="379828" y="70339"/>
                </a:cubicBezTo>
                <a:cubicBezTo>
                  <a:pt x="398585" y="60960"/>
                  <a:pt x="416012" y="48229"/>
                  <a:pt x="436099" y="42203"/>
                </a:cubicBezTo>
                <a:cubicBezTo>
                  <a:pt x="463419" y="34007"/>
                  <a:pt x="492536" y="33730"/>
                  <a:pt x="520505" y="28136"/>
                </a:cubicBezTo>
                <a:cubicBezTo>
                  <a:pt x="672807" y="-2324"/>
                  <a:pt x="437127" y="29585"/>
                  <a:pt x="703385" y="0"/>
                </a:cubicBezTo>
                <a:cubicBezTo>
                  <a:pt x="853440" y="4689"/>
                  <a:pt x="1003654" y="5740"/>
                  <a:pt x="1153551" y="14068"/>
                </a:cubicBezTo>
                <a:cubicBezTo>
                  <a:pt x="1227977" y="18203"/>
                  <a:pt x="1192202" y="29683"/>
                  <a:pt x="1252025" y="56271"/>
                </a:cubicBezTo>
                <a:cubicBezTo>
                  <a:pt x="1279126" y="68316"/>
                  <a:pt x="1336431" y="84406"/>
                  <a:pt x="1336431" y="84406"/>
                </a:cubicBezTo>
                <a:cubicBezTo>
                  <a:pt x="1416611" y="164586"/>
                  <a:pt x="1370632" y="125964"/>
                  <a:pt x="1477108" y="196948"/>
                </a:cubicBezTo>
                <a:lnTo>
                  <a:pt x="1519311" y="225083"/>
                </a:lnTo>
                <a:cubicBezTo>
                  <a:pt x="1575579" y="309486"/>
                  <a:pt x="1514624" y="229775"/>
                  <a:pt x="1589649" y="295422"/>
                </a:cubicBezTo>
                <a:cubicBezTo>
                  <a:pt x="1721320" y="410633"/>
                  <a:pt x="1607222" y="330582"/>
                  <a:pt x="1702191" y="393896"/>
                </a:cubicBezTo>
                <a:cubicBezTo>
                  <a:pt x="1769681" y="495132"/>
                  <a:pt x="1674109" y="370486"/>
                  <a:pt x="1814732" y="464234"/>
                </a:cubicBezTo>
                <a:cubicBezTo>
                  <a:pt x="1842868" y="482991"/>
                  <a:pt x="1867060" y="509812"/>
                  <a:pt x="1899139" y="520505"/>
                </a:cubicBezTo>
                <a:cubicBezTo>
                  <a:pt x="1913207" y="525194"/>
                  <a:pt x="1928079" y="527941"/>
                  <a:pt x="1941342" y="534573"/>
                </a:cubicBezTo>
                <a:cubicBezTo>
                  <a:pt x="1956464" y="542134"/>
                  <a:pt x="1968865" y="554320"/>
                  <a:pt x="1983545" y="562708"/>
                </a:cubicBezTo>
                <a:cubicBezTo>
                  <a:pt x="2021057" y="584143"/>
                  <a:pt x="2042564" y="593638"/>
                  <a:pt x="2082019" y="604911"/>
                </a:cubicBezTo>
                <a:cubicBezTo>
                  <a:pt x="2100609" y="610223"/>
                  <a:pt x="2119022" y="617373"/>
                  <a:pt x="2138289" y="618979"/>
                </a:cubicBezTo>
                <a:cubicBezTo>
                  <a:pt x="2231866" y="626777"/>
                  <a:pt x="2325858" y="628357"/>
                  <a:pt x="2419643" y="633046"/>
                </a:cubicBezTo>
                <a:cubicBezTo>
                  <a:pt x="2443089" y="637735"/>
                  <a:pt x="2466785" y="641315"/>
                  <a:pt x="2489982" y="647114"/>
                </a:cubicBezTo>
                <a:cubicBezTo>
                  <a:pt x="2504368" y="650711"/>
                  <a:pt x="2517799" y="657585"/>
                  <a:pt x="2532185" y="661182"/>
                </a:cubicBezTo>
                <a:cubicBezTo>
                  <a:pt x="2571517" y="671015"/>
                  <a:pt x="2649291" y="683044"/>
                  <a:pt x="2686929" y="689317"/>
                </a:cubicBezTo>
                <a:cubicBezTo>
                  <a:pt x="2704007" y="686877"/>
                  <a:pt x="2796913" y="679598"/>
                  <a:pt x="2827606" y="661182"/>
                </a:cubicBezTo>
                <a:cubicBezTo>
                  <a:pt x="2838979" y="654358"/>
                  <a:pt x="2846363" y="642425"/>
                  <a:pt x="2855742" y="633046"/>
                </a:cubicBezTo>
                <a:cubicBezTo>
                  <a:pt x="2811676" y="588981"/>
                  <a:pt x="2829499" y="598416"/>
                  <a:pt x="2841674" y="647114"/>
                </a:cubicBezTo>
                <a:cubicBezTo>
                  <a:pt x="2842811" y="651663"/>
                  <a:pt x="2841674" y="656493"/>
                  <a:pt x="2841674" y="661182"/>
                </a:cubicBezTo>
              </a:path>
            </a:pathLst>
          </a:cu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4BF59F5-095C-4DEE-B7B3-53E77BBBCB1B}"/>
              </a:ext>
            </a:extLst>
          </p:cNvPr>
          <p:cNvSpPr/>
          <p:nvPr/>
        </p:nvSpPr>
        <p:spPr>
          <a:xfrm>
            <a:off x="1209821" y="5671943"/>
            <a:ext cx="2846393" cy="571524"/>
          </a:xfrm>
          <a:custGeom>
            <a:avLst/>
            <a:gdLst>
              <a:gd name="connsiteX0" fmla="*/ 0 w 2869810"/>
              <a:gd name="connsiteY0" fmla="*/ 478301 h 635472"/>
              <a:gd name="connsiteX1" fmla="*/ 492370 w 2869810"/>
              <a:gd name="connsiteY1" fmla="*/ 618978 h 635472"/>
              <a:gd name="connsiteX2" fmla="*/ 534573 w 2869810"/>
              <a:gd name="connsiteY2" fmla="*/ 604911 h 635472"/>
              <a:gd name="connsiteX3" fmla="*/ 661182 w 2869810"/>
              <a:gd name="connsiteY3" fmla="*/ 534572 h 635472"/>
              <a:gd name="connsiteX4" fmla="*/ 717453 w 2869810"/>
              <a:gd name="connsiteY4" fmla="*/ 520504 h 635472"/>
              <a:gd name="connsiteX5" fmla="*/ 801859 w 2869810"/>
              <a:gd name="connsiteY5" fmla="*/ 464234 h 635472"/>
              <a:gd name="connsiteX6" fmla="*/ 844062 w 2869810"/>
              <a:gd name="connsiteY6" fmla="*/ 436098 h 635472"/>
              <a:gd name="connsiteX7" fmla="*/ 914400 w 2869810"/>
              <a:gd name="connsiteY7" fmla="*/ 351692 h 635472"/>
              <a:gd name="connsiteX8" fmla="*/ 970671 w 2869810"/>
              <a:gd name="connsiteY8" fmla="*/ 267286 h 635472"/>
              <a:gd name="connsiteX9" fmla="*/ 1026942 w 2869810"/>
              <a:gd name="connsiteY9" fmla="*/ 211015 h 635472"/>
              <a:gd name="connsiteX10" fmla="*/ 1069145 w 2869810"/>
              <a:gd name="connsiteY10" fmla="*/ 168812 h 635472"/>
              <a:gd name="connsiteX11" fmla="*/ 1111348 w 2869810"/>
              <a:gd name="connsiteY11" fmla="*/ 140677 h 635472"/>
              <a:gd name="connsiteX12" fmla="*/ 1153551 w 2869810"/>
              <a:gd name="connsiteY12" fmla="*/ 98474 h 635472"/>
              <a:gd name="connsiteX13" fmla="*/ 1237957 w 2869810"/>
              <a:gd name="connsiteY13" fmla="*/ 70338 h 635472"/>
              <a:gd name="connsiteX14" fmla="*/ 1280160 w 2869810"/>
              <a:gd name="connsiteY14" fmla="*/ 42203 h 635472"/>
              <a:gd name="connsiteX15" fmla="*/ 1392702 w 2869810"/>
              <a:gd name="connsiteY15" fmla="*/ 14067 h 635472"/>
              <a:gd name="connsiteX16" fmla="*/ 2222696 w 2869810"/>
              <a:gd name="connsiteY16" fmla="*/ 0 h 635472"/>
              <a:gd name="connsiteX17" fmla="*/ 2518117 w 2869810"/>
              <a:gd name="connsiteY17" fmla="*/ 14067 h 635472"/>
              <a:gd name="connsiteX18" fmla="*/ 2560320 w 2869810"/>
              <a:gd name="connsiteY18" fmla="*/ 28135 h 635472"/>
              <a:gd name="connsiteX19" fmla="*/ 2869810 w 2869810"/>
              <a:gd name="connsiteY19" fmla="*/ 28135 h 635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869810" h="635472">
                <a:moveTo>
                  <a:pt x="0" y="478301"/>
                </a:moveTo>
                <a:cubicBezTo>
                  <a:pt x="334105" y="600806"/>
                  <a:pt x="292719" y="668890"/>
                  <a:pt x="492370" y="618978"/>
                </a:cubicBezTo>
                <a:cubicBezTo>
                  <a:pt x="506756" y="615382"/>
                  <a:pt x="520505" y="609600"/>
                  <a:pt x="534573" y="604911"/>
                </a:cubicBezTo>
                <a:cubicBezTo>
                  <a:pt x="582890" y="572699"/>
                  <a:pt x="598974" y="559455"/>
                  <a:pt x="661182" y="534572"/>
                </a:cubicBezTo>
                <a:cubicBezTo>
                  <a:pt x="679133" y="527391"/>
                  <a:pt x="698696" y="525193"/>
                  <a:pt x="717453" y="520504"/>
                </a:cubicBezTo>
                <a:lnTo>
                  <a:pt x="801859" y="464234"/>
                </a:lnTo>
                <a:lnTo>
                  <a:pt x="844062" y="436098"/>
                </a:lnTo>
                <a:cubicBezTo>
                  <a:pt x="874163" y="345797"/>
                  <a:pt x="832640" y="443672"/>
                  <a:pt x="914400" y="351692"/>
                </a:cubicBezTo>
                <a:cubicBezTo>
                  <a:pt x="936865" y="326419"/>
                  <a:pt x="946761" y="291196"/>
                  <a:pt x="970671" y="267286"/>
                </a:cubicBezTo>
                <a:lnTo>
                  <a:pt x="1026942" y="211015"/>
                </a:lnTo>
                <a:cubicBezTo>
                  <a:pt x="1041010" y="196947"/>
                  <a:pt x="1052592" y="179847"/>
                  <a:pt x="1069145" y="168812"/>
                </a:cubicBezTo>
                <a:cubicBezTo>
                  <a:pt x="1083213" y="159434"/>
                  <a:pt x="1098360" y="151501"/>
                  <a:pt x="1111348" y="140677"/>
                </a:cubicBezTo>
                <a:cubicBezTo>
                  <a:pt x="1126632" y="127941"/>
                  <a:pt x="1136160" y="108136"/>
                  <a:pt x="1153551" y="98474"/>
                </a:cubicBezTo>
                <a:cubicBezTo>
                  <a:pt x="1179476" y="84071"/>
                  <a:pt x="1213281" y="86789"/>
                  <a:pt x="1237957" y="70338"/>
                </a:cubicBezTo>
                <a:cubicBezTo>
                  <a:pt x="1252025" y="60960"/>
                  <a:pt x="1265038" y="49764"/>
                  <a:pt x="1280160" y="42203"/>
                </a:cubicBezTo>
                <a:cubicBezTo>
                  <a:pt x="1303025" y="30771"/>
                  <a:pt x="1375580" y="14602"/>
                  <a:pt x="1392702" y="14067"/>
                </a:cubicBezTo>
                <a:cubicBezTo>
                  <a:pt x="1669271" y="5424"/>
                  <a:pt x="1946031" y="4689"/>
                  <a:pt x="2222696" y="0"/>
                </a:cubicBezTo>
                <a:cubicBezTo>
                  <a:pt x="2321170" y="4689"/>
                  <a:pt x="2419872" y="5880"/>
                  <a:pt x="2518117" y="14067"/>
                </a:cubicBezTo>
                <a:cubicBezTo>
                  <a:pt x="2532894" y="15298"/>
                  <a:pt x="2545503" y="27542"/>
                  <a:pt x="2560320" y="28135"/>
                </a:cubicBezTo>
                <a:cubicBezTo>
                  <a:pt x="2663401" y="32258"/>
                  <a:pt x="2766647" y="28135"/>
                  <a:pt x="2869810" y="28135"/>
                </a:cubicBezTo>
              </a:path>
            </a:pathLst>
          </a:cu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18E0A7B-F8EA-4C82-ACBC-8AA3B108AAE6}"/>
              </a:ext>
            </a:extLst>
          </p:cNvPr>
          <p:cNvSpPr txBox="1"/>
          <p:nvPr/>
        </p:nvSpPr>
        <p:spPr>
          <a:xfrm>
            <a:off x="4621470" y="6203971"/>
            <a:ext cx="1386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Elemen</a:t>
            </a:r>
            <a:r>
              <a:rPr lang="en-US" dirty="0"/>
              <a:t> 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2AC3D78-7242-4643-937D-933EB7AE243C}"/>
              </a:ext>
            </a:extLst>
          </p:cNvPr>
          <p:cNvCxnSpPr/>
          <p:nvPr/>
        </p:nvCxnSpPr>
        <p:spPr>
          <a:xfrm>
            <a:off x="2846363" y="5064263"/>
            <a:ext cx="1153551" cy="0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EDCB3F8-D984-44E1-B464-D8DDC8F1296B}"/>
              </a:ext>
            </a:extLst>
          </p:cNvPr>
          <p:cNvSpPr txBox="1"/>
          <p:nvPr/>
        </p:nvSpPr>
        <p:spPr>
          <a:xfrm>
            <a:off x="2909496" y="4593047"/>
            <a:ext cx="4243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AE4E6837-5C35-4C65-9D8F-622AB3004808}"/>
              </a:ext>
            </a:extLst>
          </p:cNvPr>
          <p:cNvSpPr/>
          <p:nvPr/>
        </p:nvSpPr>
        <p:spPr>
          <a:xfrm rot="5400000">
            <a:off x="8922516" y="4110714"/>
            <a:ext cx="466880" cy="17499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DAF0E63-4448-401F-B1B7-A2DEAEC20437}"/>
              </a:ext>
            </a:extLst>
          </p:cNvPr>
          <p:cNvCxnSpPr/>
          <p:nvPr/>
        </p:nvCxnSpPr>
        <p:spPr>
          <a:xfrm flipH="1">
            <a:off x="7729806" y="4999743"/>
            <a:ext cx="565256" cy="0"/>
          </a:xfrm>
          <a:prstGeom prst="line">
            <a:avLst/>
          </a:prstGeom>
          <a:ln w="25400"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6E11F3E-C81E-46E2-BB77-5A5159D80478}"/>
              </a:ext>
            </a:extLst>
          </p:cNvPr>
          <p:cNvCxnSpPr>
            <a:cxnSpLocks/>
          </p:cNvCxnSpPr>
          <p:nvPr/>
        </p:nvCxnSpPr>
        <p:spPr>
          <a:xfrm rot="10800000" flipH="1">
            <a:off x="10030918" y="5010175"/>
            <a:ext cx="565256" cy="0"/>
          </a:xfrm>
          <a:prstGeom prst="line">
            <a:avLst/>
          </a:prstGeom>
          <a:ln w="25400"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11231D2-5BD5-40B8-A11D-2F1E1C47A03D}"/>
              </a:ext>
            </a:extLst>
          </p:cNvPr>
          <p:cNvSpPr txBox="1"/>
          <p:nvPr/>
        </p:nvSpPr>
        <p:spPr>
          <a:xfrm>
            <a:off x="3845402" y="4415582"/>
            <a:ext cx="464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9534065-7A53-4A57-83D8-3E0E90045F3A}"/>
              </a:ext>
            </a:extLst>
          </p:cNvPr>
          <p:cNvSpPr txBox="1"/>
          <p:nvPr/>
        </p:nvSpPr>
        <p:spPr>
          <a:xfrm>
            <a:off x="10827738" y="4808918"/>
            <a:ext cx="464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59E9E7D-B2B4-46C1-A705-6887A0118970}"/>
              </a:ext>
            </a:extLst>
          </p:cNvPr>
          <p:cNvCxnSpPr/>
          <p:nvPr/>
        </p:nvCxnSpPr>
        <p:spPr>
          <a:xfrm>
            <a:off x="8468984" y="4438196"/>
            <a:ext cx="1153551" cy="0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934E8F7B-83AE-4640-9563-498BCF652B73}"/>
              </a:ext>
            </a:extLst>
          </p:cNvPr>
          <p:cNvSpPr txBox="1"/>
          <p:nvPr/>
        </p:nvSpPr>
        <p:spPr>
          <a:xfrm>
            <a:off x="8833563" y="3897705"/>
            <a:ext cx="4243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70AF6A4-E830-4FFB-8926-C61DEFB17D43}"/>
              </a:ext>
            </a:extLst>
          </p:cNvPr>
          <p:cNvSpPr txBox="1"/>
          <p:nvPr/>
        </p:nvSpPr>
        <p:spPr>
          <a:xfrm>
            <a:off x="7905261" y="4538077"/>
            <a:ext cx="464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+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CAFB453-68D0-4DAC-8F6F-AC809C65F21F}"/>
              </a:ext>
            </a:extLst>
          </p:cNvPr>
          <p:cNvSpPr txBox="1"/>
          <p:nvPr/>
        </p:nvSpPr>
        <p:spPr>
          <a:xfrm>
            <a:off x="10030918" y="4593047"/>
            <a:ext cx="464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C25765E-2FD9-4BF9-B9CD-6E97266BEDE8}"/>
              </a:ext>
            </a:extLst>
          </p:cNvPr>
          <p:cNvSpPr txBox="1"/>
          <p:nvPr/>
        </p:nvSpPr>
        <p:spPr>
          <a:xfrm>
            <a:off x="8564786" y="5258038"/>
            <a:ext cx="1386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Elemen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08935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7F93D87-F52E-40EA-875F-4862C8A6A4B2}"/>
              </a:ext>
            </a:extLst>
          </p:cNvPr>
          <p:cNvSpPr txBox="1"/>
          <p:nvPr/>
        </p:nvSpPr>
        <p:spPr>
          <a:xfrm>
            <a:off x="520504" y="436098"/>
            <a:ext cx="1118381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Daya</a:t>
            </a:r>
            <a:r>
              <a:rPr lang="en-US" sz="3200" dirty="0"/>
              <a:t> Listrik DC</a:t>
            </a:r>
          </a:p>
          <a:p>
            <a:endParaRPr lang="en-US" sz="3200" dirty="0"/>
          </a:p>
          <a:p>
            <a:r>
              <a:rPr lang="en-US" sz="3200" dirty="0" err="1"/>
              <a:t>Satuan</a:t>
            </a:r>
            <a:r>
              <a:rPr lang="en-US" sz="3200" dirty="0"/>
              <a:t> </a:t>
            </a:r>
            <a:r>
              <a:rPr lang="en-US" sz="3200" dirty="0" err="1"/>
              <a:t>daya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/>
              <a:t> Watt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simbol</a:t>
            </a:r>
            <a:r>
              <a:rPr lang="en-US" sz="3200" dirty="0"/>
              <a:t> P.</a:t>
            </a:r>
          </a:p>
          <a:p>
            <a:endParaRPr lang="en-US" sz="3200" dirty="0"/>
          </a:p>
          <a:p>
            <a:r>
              <a:rPr lang="en-US" sz="3200" i="1" dirty="0"/>
              <a:t>P= </a:t>
            </a:r>
            <a:r>
              <a:rPr lang="en-US" sz="3200" i="1" dirty="0" err="1"/>
              <a:t>V.I</a:t>
            </a:r>
            <a:r>
              <a:rPr lang="en-US" sz="3200" i="1" dirty="0"/>
              <a:t>  watt</a:t>
            </a:r>
          </a:p>
          <a:p>
            <a:endParaRPr lang="en-US" sz="3200" i="1" dirty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6023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le 32">
            <a:extLst>
              <a:ext uri="{FF2B5EF4-FFF2-40B4-BE49-F238E27FC236}">
                <a16:creationId xmlns:a16="http://schemas.microsoft.com/office/drawing/2014/main" id="{18CDD97B-6E25-4FB4-B239-493E54AA0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025" y="3019567"/>
            <a:ext cx="8475260" cy="818866"/>
          </a:xfrm>
          <a:solidFill>
            <a:schemeClr val="accent4">
              <a:lumMod val="50000"/>
            </a:schemeClr>
          </a:solidFill>
        </p:spPr>
        <p:txBody>
          <a:bodyPr lIns="182880" anchor="ctr" anchorCtr="0"/>
          <a:lstStyle/>
          <a:p>
            <a:pPr algn="ctr">
              <a:defRPr/>
            </a:pPr>
            <a:r>
              <a:rPr lang="en-US" sz="3200" b="1" cap="small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 Extra Bold" panose="02060903040505020403" pitchFamily="18" charset="0"/>
              </a:rPr>
              <a:t>TERIMAKASIH</a:t>
            </a:r>
            <a:endParaRPr lang="en-US" sz="4800" b="1" cap="small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 Extra Bold" panose="02060903040505020403" pitchFamily="18" charset="0"/>
            </a:endParaRPr>
          </a:p>
        </p:txBody>
      </p:sp>
      <p:sp>
        <p:nvSpPr>
          <p:cNvPr id="8" name="Rectangle 7" descr="decorative element">
            <a:extLst>
              <a:ext uri="{FF2B5EF4-FFF2-40B4-BE49-F238E27FC236}">
                <a16:creationId xmlns:a16="http://schemas.microsoft.com/office/drawing/2014/main" id="{4E4A96D9-2D70-4D9E-B61C-9B23F3FD5161}"/>
              </a:ext>
            </a:extLst>
          </p:cNvPr>
          <p:cNvSpPr/>
          <p:nvPr/>
        </p:nvSpPr>
        <p:spPr>
          <a:xfrm>
            <a:off x="0" y="6355760"/>
            <a:ext cx="12192000" cy="91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Oval 14" descr="decorative element">
            <a:extLst>
              <a:ext uri="{FF2B5EF4-FFF2-40B4-BE49-F238E27FC236}">
                <a16:creationId xmlns:a16="http://schemas.microsoft.com/office/drawing/2014/main" id="{652937FB-CDE3-46B3-8481-AB5DB8C4BABA}"/>
              </a:ext>
            </a:extLst>
          </p:cNvPr>
          <p:cNvSpPr/>
          <p:nvPr/>
        </p:nvSpPr>
        <p:spPr>
          <a:xfrm>
            <a:off x="11091210" y="6086479"/>
            <a:ext cx="600974" cy="60097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5CFEB2-BC19-4647-937B-40854EE88A8C}"/>
              </a:ext>
            </a:extLst>
          </p:cNvPr>
          <p:cNvSpPr txBox="1">
            <a:spLocks/>
          </p:cNvSpPr>
          <p:nvPr/>
        </p:nvSpPr>
        <p:spPr>
          <a:xfrm>
            <a:off x="11091210" y="6189345"/>
            <a:ext cx="600974" cy="395243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47A4EEE-49CE-4F6C-BF32-B7FCC5EBBF45}" type="slidenum">
              <a:rPr lang="en-GB" sz="1200" smtClean="0">
                <a:solidFill>
                  <a:schemeClr val="bg1"/>
                </a:solidFill>
              </a:rPr>
              <a:pPr algn="ctr"/>
              <a:t>12</a:t>
            </a:fld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67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92992" y="2230400"/>
            <a:ext cx="9696712" cy="31393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tIns="182880" bIns="182880">
            <a:spAutoFit/>
          </a:bodyPr>
          <a:lstStyle/>
          <a:p>
            <a:r>
              <a:rPr lang="en-US" sz="3600" b="1" dirty="0" err="1">
                <a:solidFill>
                  <a:srgbClr val="114263"/>
                </a:solidFill>
                <a:cs typeface="Calibri" panose="020F0502020204030204" pitchFamily="34" charset="0"/>
              </a:rPr>
              <a:t>Untuk</a:t>
            </a:r>
            <a:r>
              <a:rPr lang="en-US" sz="3600" b="1" dirty="0">
                <a:solidFill>
                  <a:srgbClr val="114263"/>
                </a:solidFill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114263"/>
                </a:solidFill>
                <a:cs typeface="Calibri" panose="020F0502020204030204" pitchFamily="34" charset="0"/>
              </a:rPr>
              <a:t>mengetahui</a:t>
            </a:r>
            <a:r>
              <a:rPr lang="en-US" sz="3600" b="1" dirty="0">
                <a:solidFill>
                  <a:srgbClr val="114263"/>
                </a:solidFill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114263"/>
                </a:solidFill>
                <a:cs typeface="Calibri" panose="020F0502020204030204" pitchFamily="34" charset="0"/>
              </a:rPr>
              <a:t>bagaimana</a:t>
            </a:r>
            <a:r>
              <a:rPr lang="en-US" sz="3600" b="1" dirty="0">
                <a:solidFill>
                  <a:srgbClr val="114263"/>
                </a:solidFill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114263"/>
                </a:solidFill>
                <a:cs typeface="Calibri" panose="020F0502020204030204" pitchFamily="34" charset="0"/>
              </a:rPr>
              <a:t>suatu</a:t>
            </a:r>
            <a:r>
              <a:rPr lang="en-US" sz="3600" b="1" dirty="0">
                <a:solidFill>
                  <a:srgbClr val="114263"/>
                </a:solidFill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114263"/>
                </a:solidFill>
                <a:cs typeface="Calibri" panose="020F0502020204030204" pitchFamily="34" charset="0"/>
              </a:rPr>
              <a:t>rangkaian</a:t>
            </a:r>
            <a:r>
              <a:rPr lang="en-US" sz="3600" b="1" dirty="0">
                <a:solidFill>
                  <a:srgbClr val="114263"/>
                </a:solidFill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114263"/>
                </a:solidFill>
                <a:cs typeface="Calibri" panose="020F0502020204030204" pitchFamily="34" charset="0"/>
              </a:rPr>
              <a:t>bekerja</a:t>
            </a:r>
            <a:r>
              <a:rPr lang="en-US" sz="3600" b="1" dirty="0">
                <a:solidFill>
                  <a:srgbClr val="114263"/>
                </a:solidFill>
                <a:cs typeface="Calibri" panose="020F0502020204030204" pitchFamily="34" charset="0"/>
              </a:rPr>
              <a:t>:</a:t>
            </a:r>
          </a:p>
          <a:p>
            <a:pPr marL="742950" indent="-742950">
              <a:buAutoNum type="arabicPeriod"/>
            </a:pPr>
            <a:r>
              <a:rPr lang="en-US" sz="3600" b="1" dirty="0" err="1">
                <a:solidFill>
                  <a:srgbClr val="114263"/>
                </a:solidFill>
                <a:cs typeface="Calibri" panose="020F0502020204030204" pitchFamily="34" charset="0"/>
              </a:rPr>
              <a:t>Sumber-sumber</a:t>
            </a:r>
            <a:r>
              <a:rPr lang="en-US" sz="3600" b="1" dirty="0">
                <a:solidFill>
                  <a:srgbClr val="114263"/>
                </a:solidFill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114263"/>
                </a:solidFill>
                <a:cs typeface="Calibri" panose="020F0502020204030204" pitchFamily="34" charset="0"/>
              </a:rPr>
              <a:t>tegangan</a:t>
            </a:r>
            <a:r>
              <a:rPr lang="en-US" sz="3600" b="1" dirty="0">
                <a:solidFill>
                  <a:srgbClr val="114263"/>
                </a:solidFill>
                <a:cs typeface="Calibri" panose="020F0502020204030204" pitchFamily="34" charset="0"/>
              </a:rPr>
              <a:t> dan </a:t>
            </a:r>
            <a:r>
              <a:rPr lang="en-US" sz="3600" b="1" dirty="0" err="1">
                <a:solidFill>
                  <a:srgbClr val="114263"/>
                </a:solidFill>
                <a:cs typeface="Calibri" panose="020F0502020204030204" pitchFamily="34" charset="0"/>
              </a:rPr>
              <a:t>arus</a:t>
            </a:r>
            <a:endParaRPr lang="en-US" sz="3600" b="1" dirty="0">
              <a:solidFill>
                <a:srgbClr val="114263"/>
              </a:solidFill>
              <a:cs typeface="Calibri" panose="020F0502020204030204" pitchFamily="34" charset="0"/>
            </a:endParaRPr>
          </a:p>
          <a:p>
            <a:pPr marL="742950" indent="-742950">
              <a:buAutoNum type="arabicPeriod"/>
            </a:pPr>
            <a:r>
              <a:rPr lang="en-US" sz="3600" b="1" dirty="0" err="1">
                <a:solidFill>
                  <a:srgbClr val="114263"/>
                </a:solidFill>
                <a:cs typeface="Calibri" panose="020F0502020204030204" pitchFamily="34" charset="0"/>
              </a:rPr>
              <a:t>Konsep</a:t>
            </a:r>
            <a:r>
              <a:rPr lang="en-US" sz="3600" b="1" dirty="0">
                <a:solidFill>
                  <a:srgbClr val="114263"/>
                </a:solidFill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114263"/>
                </a:solidFill>
                <a:cs typeface="Calibri" panose="020F0502020204030204" pitchFamily="34" charset="0"/>
              </a:rPr>
              <a:t>arus</a:t>
            </a:r>
            <a:r>
              <a:rPr lang="en-US" sz="3600" b="1" dirty="0">
                <a:solidFill>
                  <a:srgbClr val="114263"/>
                </a:solidFill>
                <a:cs typeface="Calibri" panose="020F0502020204030204" pitchFamily="34" charset="0"/>
              </a:rPr>
              <a:t>, </a:t>
            </a:r>
            <a:r>
              <a:rPr lang="en-US" sz="3600" b="1" dirty="0" err="1">
                <a:solidFill>
                  <a:srgbClr val="114263"/>
                </a:solidFill>
                <a:cs typeface="Calibri" panose="020F0502020204030204" pitchFamily="34" charset="0"/>
              </a:rPr>
              <a:t>tegangan</a:t>
            </a:r>
            <a:r>
              <a:rPr lang="en-US" sz="3600" b="1" dirty="0">
                <a:solidFill>
                  <a:srgbClr val="114263"/>
                </a:solidFill>
                <a:cs typeface="Calibri" panose="020F0502020204030204" pitchFamily="34" charset="0"/>
              </a:rPr>
              <a:t> dan </a:t>
            </a:r>
            <a:r>
              <a:rPr lang="en-US" sz="3600" b="1" dirty="0" err="1">
                <a:solidFill>
                  <a:srgbClr val="114263"/>
                </a:solidFill>
                <a:cs typeface="Calibri" panose="020F0502020204030204" pitchFamily="34" charset="0"/>
              </a:rPr>
              <a:t>daya</a:t>
            </a:r>
            <a:endParaRPr lang="en-US" sz="3600" b="1" dirty="0">
              <a:solidFill>
                <a:srgbClr val="114263"/>
              </a:solidFill>
              <a:cs typeface="Calibri" panose="020F0502020204030204" pitchFamily="34" charset="0"/>
            </a:endParaRPr>
          </a:p>
          <a:p>
            <a:pPr marL="742950" indent="-742950">
              <a:buAutoNum type="arabicPeriod"/>
            </a:pPr>
            <a:r>
              <a:rPr lang="en-US" sz="3600" b="1" dirty="0" err="1">
                <a:solidFill>
                  <a:srgbClr val="114263"/>
                </a:solidFill>
                <a:cs typeface="Calibri" panose="020F0502020204030204" pitchFamily="34" charset="0"/>
              </a:rPr>
              <a:t>Memeperhatikan</a:t>
            </a:r>
            <a:r>
              <a:rPr lang="en-US" sz="3600" b="1" dirty="0">
                <a:solidFill>
                  <a:srgbClr val="114263"/>
                </a:solidFill>
                <a:cs typeface="Calibri" panose="020F0502020204030204" pitchFamily="34" charset="0"/>
              </a:rPr>
              <a:t> </a:t>
            </a:r>
            <a:r>
              <a:rPr lang="en-US" sz="3600" b="1" dirty="0" err="1">
                <a:solidFill>
                  <a:srgbClr val="114263"/>
                </a:solidFill>
                <a:cs typeface="Calibri" panose="020F0502020204030204" pitchFamily="34" charset="0"/>
              </a:rPr>
              <a:t>tanda</a:t>
            </a:r>
            <a:r>
              <a:rPr lang="en-US" sz="3600" b="1" dirty="0">
                <a:solidFill>
                  <a:srgbClr val="114263"/>
                </a:solidFill>
                <a:cs typeface="Calibri" panose="020F0502020204030204" pitchFamily="34" charset="0"/>
              </a:rPr>
              <a:t> + dan - </a:t>
            </a:r>
            <a:endParaRPr lang="id-ID" sz="3600" b="1" dirty="0">
              <a:solidFill>
                <a:srgbClr val="114263"/>
              </a:solidFill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BE94E5-B73F-4843-8691-B5F6667D0C0E}"/>
              </a:ext>
            </a:extLst>
          </p:cNvPr>
          <p:cNvSpPr txBox="1"/>
          <p:nvPr/>
        </p:nvSpPr>
        <p:spPr>
          <a:xfrm>
            <a:off x="692992" y="795131"/>
            <a:ext cx="56586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114263"/>
                </a:solidFill>
                <a:latin typeface="+mj-lt"/>
              </a:rPr>
              <a:t>Pendahuluan</a:t>
            </a:r>
            <a:endParaRPr lang="en-US" sz="4400" b="1" dirty="0">
              <a:solidFill>
                <a:srgbClr val="114263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38025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0F8C6DC4-378E-4349-80F1-75E52E4A9F0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" y="-376651"/>
            <a:ext cx="12192001" cy="6858000"/>
          </a:xfrm>
        </p:spPr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B4A612C-5AF8-400D-95B9-A073763761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652" y="376651"/>
            <a:ext cx="5330038" cy="1001575"/>
          </a:xfrm>
        </p:spPr>
        <p:txBody>
          <a:bodyPr/>
          <a:lstStyle/>
          <a:p>
            <a:r>
              <a:rPr lang="en-US" dirty="0">
                <a:solidFill>
                  <a:srgbClr val="114263"/>
                </a:solidFill>
              </a:rPr>
              <a:t>Skala dan </a:t>
            </a:r>
            <a:r>
              <a:rPr lang="en-US" dirty="0" err="1">
                <a:solidFill>
                  <a:srgbClr val="114263"/>
                </a:solidFill>
              </a:rPr>
              <a:t>Satuan</a:t>
            </a:r>
            <a:endParaRPr lang="en-US" dirty="0">
              <a:solidFill>
                <a:srgbClr val="114263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0F4B5C-F7E1-4523-8584-86B414F7CB3F}"/>
              </a:ext>
            </a:extLst>
          </p:cNvPr>
          <p:cNvSpPr txBox="1"/>
          <p:nvPr/>
        </p:nvSpPr>
        <p:spPr>
          <a:xfrm>
            <a:off x="662609" y="2226365"/>
            <a:ext cx="1015116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114263"/>
                </a:solidFill>
              </a:rPr>
              <a:t>Untuk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menyatakan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nilai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beberapa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besaran</a:t>
            </a:r>
            <a:r>
              <a:rPr lang="en-US" sz="3200" dirty="0">
                <a:solidFill>
                  <a:srgbClr val="114263"/>
                </a:solidFill>
              </a:rPr>
              <a:t> yang </a:t>
            </a:r>
            <a:r>
              <a:rPr lang="en-US" sz="3200" dirty="0" err="1">
                <a:solidFill>
                  <a:srgbClr val="114263"/>
                </a:solidFill>
              </a:rPr>
              <a:t>diukur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menggunakan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angka</a:t>
            </a:r>
            <a:r>
              <a:rPr lang="en-US" sz="3200" dirty="0">
                <a:solidFill>
                  <a:srgbClr val="114263"/>
                </a:solidFill>
              </a:rPr>
              <a:t> dan </a:t>
            </a:r>
            <a:r>
              <a:rPr lang="en-US" sz="3200" dirty="0" err="1">
                <a:solidFill>
                  <a:srgbClr val="114263"/>
                </a:solidFill>
              </a:rPr>
              <a:t>satuan</a:t>
            </a:r>
            <a:r>
              <a:rPr lang="en-US" sz="3200" dirty="0">
                <a:solidFill>
                  <a:srgbClr val="114263"/>
                </a:solidFill>
              </a:rPr>
              <a:t>.</a:t>
            </a:r>
          </a:p>
          <a:p>
            <a:endParaRPr lang="en-US" sz="3200" dirty="0">
              <a:solidFill>
                <a:srgbClr val="114263"/>
              </a:solidFill>
            </a:endParaRPr>
          </a:p>
          <a:p>
            <a:r>
              <a:rPr lang="en-US" sz="3200" dirty="0" err="1">
                <a:solidFill>
                  <a:srgbClr val="114263"/>
                </a:solidFill>
              </a:rPr>
              <a:t>Sistem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satuan</a:t>
            </a:r>
            <a:r>
              <a:rPr lang="en-US" sz="3200" dirty="0">
                <a:solidFill>
                  <a:srgbClr val="114263"/>
                </a:solidFill>
              </a:rPr>
              <a:t> yang </a:t>
            </a:r>
            <a:r>
              <a:rPr lang="en-US" sz="3200" dirty="0" err="1">
                <a:solidFill>
                  <a:srgbClr val="114263"/>
                </a:solidFill>
              </a:rPr>
              <a:t>digunakan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Sistem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Internasional</a:t>
            </a:r>
            <a:r>
              <a:rPr lang="en-US" sz="3200" dirty="0">
                <a:solidFill>
                  <a:srgbClr val="114263"/>
                </a:solidFill>
              </a:rPr>
              <a:t> (SI) </a:t>
            </a:r>
          </a:p>
          <a:p>
            <a:endParaRPr lang="en-US" sz="3200" dirty="0">
              <a:solidFill>
                <a:srgbClr val="114263"/>
              </a:solidFill>
            </a:endParaRPr>
          </a:p>
          <a:p>
            <a:r>
              <a:rPr lang="en-US" sz="3200" dirty="0">
                <a:solidFill>
                  <a:srgbClr val="114263"/>
                </a:solidFill>
              </a:rPr>
              <a:t>National Bureau of Standards pada </a:t>
            </a:r>
            <a:r>
              <a:rPr lang="en-US" sz="3200" dirty="0" err="1">
                <a:solidFill>
                  <a:srgbClr val="114263"/>
                </a:solidFill>
              </a:rPr>
              <a:t>tahun</a:t>
            </a:r>
            <a:r>
              <a:rPr lang="en-US" sz="3200" dirty="0">
                <a:solidFill>
                  <a:srgbClr val="114263"/>
                </a:solidFill>
              </a:rPr>
              <a:t> 1964  </a:t>
            </a:r>
          </a:p>
          <a:p>
            <a:r>
              <a:rPr lang="en-US" sz="3200" dirty="0">
                <a:solidFill>
                  <a:srgbClr val="0B2B41"/>
                </a:solidFill>
              </a:rPr>
              <a:t>            </a:t>
            </a:r>
          </a:p>
        </p:txBody>
      </p:sp>
    </p:spTree>
    <p:extLst>
      <p:ext uri="{BB962C8B-B14F-4D97-AF65-F5344CB8AC3E}">
        <p14:creationId xmlns:p14="http://schemas.microsoft.com/office/powerpoint/2010/main" val="1452713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D956544-2B2E-4CBB-9FD9-53048F82D1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652" y="681451"/>
            <a:ext cx="5330038" cy="643766"/>
          </a:xfrm>
        </p:spPr>
        <p:txBody>
          <a:bodyPr/>
          <a:lstStyle/>
          <a:p>
            <a:r>
              <a:rPr lang="en-US" dirty="0" err="1">
                <a:solidFill>
                  <a:srgbClr val="0B2B41"/>
                </a:solidFill>
              </a:rPr>
              <a:t>Satuan</a:t>
            </a:r>
            <a:r>
              <a:rPr lang="en-US" dirty="0">
                <a:solidFill>
                  <a:srgbClr val="0B2B41"/>
                </a:solidFill>
              </a:rPr>
              <a:t> Dasar</a:t>
            </a:r>
          </a:p>
        </p:txBody>
      </p:sp>
      <p:pic>
        <p:nvPicPr>
          <p:cNvPr id="1026" name="Picture 2" descr="https://arifkristanta.files.wordpress.com/2009/07/tabel-si.png?w=468">
            <a:extLst>
              <a:ext uri="{FF2B5EF4-FFF2-40B4-BE49-F238E27FC236}">
                <a16:creationId xmlns:a16="http://schemas.microsoft.com/office/drawing/2014/main" id="{F074665B-368E-477D-A279-1B120BD2A0D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54"/>
          <a:stretch/>
        </p:blipFill>
        <p:spPr bwMode="auto">
          <a:xfrm>
            <a:off x="1284840" y="2226365"/>
            <a:ext cx="9409664" cy="3571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6851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E8F5DEB-DF2E-4E27-A737-3E2F212CC2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652" y="352602"/>
            <a:ext cx="5330038" cy="681067"/>
          </a:xfrm>
        </p:spPr>
        <p:txBody>
          <a:bodyPr/>
          <a:lstStyle/>
          <a:p>
            <a:r>
              <a:rPr lang="en-US" dirty="0" err="1">
                <a:solidFill>
                  <a:srgbClr val="0B2B41"/>
                </a:solidFill>
              </a:rPr>
              <a:t>Satuan</a:t>
            </a:r>
            <a:r>
              <a:rPr lang="en-US" dirty="0">
                <a:solidFill>
                  <a:srgbClr val="0B2B41"/>
                </a:solidFill>
              </a:rPr>
              <a:t> </a:t>
            </a:r>
            <a:r>
              <a:rPr lang="en-US" dirty="0" err="1">
                <a:solidFill>
                  <a:srgbClr val="0B2B41"/>
                </a:solidFill>
              </a:rPr>
              <a:t>Turunan</a:t>
            </a:r>
            <a:endParaRPr lang="en-US" dirty="0">
              <a:solidFill>
                <a:srgbClr val="0B2B41"/>
              </a:solidFill>
            </a:endParaRPr>
          </a:p>
        </p:txBody>
      </p:sp>
      <p:pic>
        <p:nvPicPr>
          <p:cNvPr id="2054" name="Picture 6" descr="http://fisikazone.com/wp-content/uploads/2015/02/Besaran-Turunan.jpg">
            <a:extLst>
              <a:ext uri="{FF2B5EF4-FFF2-40B4-BE49-F238E27FC236}">
                <a16:creationId xmlns:a16="http://schemas.microsoft.com/office/drawing/2014/main" id="{CC9D8768-C723-4B5E-B109-30C02FD158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23" r="30280"/>
          <a:stretch/>
        </p:blipFill>
        <p:spPr bwMode="auto">
          <a:xfrm>
            <a:off x="5140078" y="861391"/>
            <a:ext cx="4536179" cy="5996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8103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mjamallesmana.files.wordpress.com/2008/11/konversi-satuan-3a.jpg">
            <a:extLst>
              <a:ext uri="{FF2B5EF4-FFF2-40B4-BE49-F238E27FC236}">
                <a16:creationId xmlns:a16="http://schemas.microsoft.com/office/drawing/2014/main" id="{9251BEA4-955E-43CF-A0B9-2FD6EA99939E}"/>
              </a:ext>
            </a:extLst>
          </p:cNvPr>
          <p:cNvPicPr>
            <a:picLocks noGrp="1" noChangeAspect="1" noChangeArrowheads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39" b="12939"/>
          <a:stretch/>
        </p:blipFill>
        <p:spPr bwMode="auto">
          <a:xfrm>
            <a:off x="4426227" y="1683026"/>
            <a:ext cx="7765773" cy="4368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156F954B-6EF0-44E3-9028-3D93026885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7382"/>
            <a:ext cx="5330038" cy="829296"/>
          </a:xfrm>
        </p:spPr>
        <p:txBody>
          <a:bodyPr/>
          <a:lstStyle/>
          <a:p>
            <a:r>
              <a:rPr lang="en-US" dirty="0" err="1">
                <a:solidFill>
                  <a:srgbClr val="0B2B41"/>
                </a:solidFill>
              </a:rPr>
              <a:t>Sistem</a:t>
            </a:r>
            <a:r>
              <a:rPr lang="en-US" dirty="0">
                <a:solidFill>
                  <a:srgbClr val="0B2B41"/>
                </a:solidFill>
              </a:rPr>
              <a:t> </a:t>
            </a:r>
            <a:r>
              <a:rPr lang="en-US" dirty="0" err="1">
                <a:solidFill>
                  <a:srgbClr val="0B2B41"/>
                </a:solidFill>
              </a:rPr>
              <a:t>Desimal</a:t>
            </a:r>
            <a:endParaRPr lang="en-US" dirty="0">
              <a:solidFill>
                <a:srgbClr val="0B2B41"/>
              </a:solidFill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D7F4523-36A4-42B3-8362-AE0E7F1FF9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0528" y="1344060"/>
            <a:ext cx="4344481" cy="1357179"/>
          </a:xfrm>
        </p:spPr>
        <p:txBody>
          <a:bodyPr/>
          <a:lstStyle/>
          <a:p>
            <a:r>
              <a:rPr lang="en-US" sz="3600" dirty="0" err="1">
                <a:solidFill>
                  <a:srgbClr val="0B2B41"/>
                </a:solidFill>
              </a:rPr>
              <a:t>Untuk</a:t>
            </a:r>
            <a:r>
              <a:rPr lang="en-US" sz="3600" dirty="0">
                <a:solidFill>
                  <a:srgbClr val="0B2B41"/>
                </a:solidFill>
              </a:rPr>
              <a:t> </a:t>
            </a:r>
            <a:r>
              <a:rPr lang="en-US" sz="3600" dirty="0" err="1">
                <a:solidFill>
                  <a:srgbClr val="0B2B41"/>
                </a:solidFill>
              </a:rPr>
              <a:t>menyatakan</a:t>
            </a:r>
            <a:r>
              <a:rPr lang="en-US" sz="3600" dirty="0">
                <a:solidFill>
                  <a:srgbClr val="0B2B41"/>
                </a:solidFill>
              </a:rPr>
              <a:t> </a:t>
            </a:r>
            <a:r>
              <a:rPr lang="en-US" sz="3600" dirty="0" err="1">
                <a:solidFill>
                  <a:srgbClr val="0B2B41"/>
                </a:solidFill>
              </a:rPr>
              <a:t>satuan</a:t>
            </a:r>
            <a:r>
              <a:rPr lang="en-US" sz="3600" dirty="0">
                <a:solidFill>
                  <a:srgbClr val="0B2B41"/>
                </a:solidFill>
              </a:rPr>
              <a:t> </a:t>
            </a:r>
            <a:r>
              <a:rPr lang="en-US" sz="3600" dirty="0" err="1">
                <a:solidFill>
                  <a:srgbClr val="0B2B41"/>
                </a:solidFill>
              </a:rPr>
              <a:t>satuan</a:t>
            </a:r>
            <a:r>
              <a:rPr lang="en-US" sz="3600" dirty="0">
                <a:solidFill>
                  <a:srgbClr val="0B2B41"/>
                </a:solidFill>
              </a:rPr>
              <a:t> yang </a:t>
            </a:r>
            <a:r>
              <a:rPr lang="en-US" sz="3600" dirty="0" err="1">
                <a:solidFill>
                  <a:srgbClr val="0B2B41"/>
                </a:solidFill>
              </a:rPr>
              <a:t>lebih</a:t>
            </a:r>
            <a:r>
              <a:rPr lang="en-US" sz="3600" dirty="0">
                <a:solidFill>
                  <a:srgbClr val="0B2B41"/>
                </a:solidFill>
              </a:rPr>
              <a:t> </a:t>
            </a:r>
            <a:r>
              <a:rPr lang="en-US" sz="3600" dirty="0" err="1">
                <a:solidFill>
                  <a:srgbClr val="0B2B41"/>
                </a:solidFill>
              </a:rPr>
              <a:t>besar</a:t>
            </a:r>
            <a:r>
              <a:rPr lang="en-US" sz="3600" dirty="0">
                <a:solidFill>
                  <a:srgbClr val="0B2B41"/>
                </a:solidFill>
              </a:rPr>
              <a:t> </a:t>
            </a:r>
            <a:r>
              <a:rPr lang="en-US" sz="3600" dirty="0" err="1">
                <a:solidFill>
                  <a:srgbClr val="0B2B41"/>
                </a:solidFill>
              </a:rPr>
              <a:t>atau</a:t>
            </a:r>
            <a:r>
              <a:rPr lang="en-US" sz="3600" dirty="0">
                <a:solidFill>
                  <a:srgbClr val="0B2B41"/>
                </a:solidFill>
              </a:rPr>
              <a:t> </a:t>
            </a:r>
            <a:r>
              <a:rPr lang="en-US" sz="3600" dirty="0" err="1">
                <a:solidFill>
                  <a:srgbClr val="0B2B41"/>
                </a:solidFill>
              </a:rPr>
              <a:t>lebih</a:t>
            </a:r>
            <a:r>
              <a:rPr lang="en-US" sz="3600" dirty="0">
                <a:solidFill>
                  <a:srgbClr val="0B2B41"/>
                </a:solidFill>
              </a:rPr>
              <a:t> </a:t>
            </a:r>
            <a:r>
              <a:rPr lang="en-US" sz="3600" dirty="0" err="1">
                <a:solidFill>
                  <a:srgbClr val="0B2B41"/>
                </a:solidFill>
              </a:rPr>
              <a:t>kecil</a:t>
            </a:r>
            <a:r>
              <a:rPr lang="en-US" sz="3600" dirty="0">
                <a:solidFill>
                  <a:srgbClr val="0B2B4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16455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BBB828C0-152D-49BB-BEA6-48959DAB635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56805F4-7163-4D79-AFE3-C30BB5A3D3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2916" y="558205"/>
            <a:ext cx="5330038" cy="1389865"/>
          </a:xfrm>
        </p:spPr>
        <p:txBody>
          <a:bodyPr/>
          <a:lstStyle/>
          <a:p>
            <a:r>
              <a:rPr lang="en-US" dirty="0" err="1">
                <a:solidFill>
                  <a:srgbClr val="0B2B41"/>
                </a:solidFill>
              </a:rPr>
              <a:t>Muatan</a:t>
            </a:r>
            <a:r>
              <a:rPr lang="en-US" dirty="0">
                <a:solidFill>
                  <a:srgbClr val="0B2B41"/>
                </a:solidFill>
              </a:rPr>
              <a:t>, </a:t>
            </a:r>
            <a:r>
              <a:rPr lang="en-US" dirty="0" err="1">
                <a:solidFill>
                  <a:srgbClr val="0B2B41"/>
                </a:solidFill>
              </a:rPr>
              <a:t>Arus</a:t>
            </a:r>
            <a:r>
              <a:rPr lang="en-US" dirty="0">
                <a:solidFill>
                  <a:srgbClr val="0B2B41"/>
                </a:solidFill>
              </a:rPr>
              <a:t>, </a:t>
            </a:r>
            <a:r>
              <a:rPr lang="en-US" dirty="0" err="1">
                <a:solidFill>
                  <a:srgbClr val="0B2B41"/>
                </a:solidFill>
              </a:rPr>
              <a:t>Tegangan</a:t>
            </a:r>
            <a:r>
              <a:rPr lang="en-US" dirty="0">
                <a:solidFill>
                  <a:srgbClr val="0B2B41"/>
                </a:solidFill>
              </a:rPr>
              <a:t> dan </a:t>
            </a:r>
            <a:r>
              <a:rPr lang="en-US" dirty="0" err="1">
                <a:solidFill>
                  <a:srgbClr val="0B2B41"/>
                </a:solidFill>
              </a:rPr>
              <a:t>Daya</a:t>
            </a:r>
            <a:r>
              <a:rPr lang="en-US" dirty="0">
                <a:solidFill>
                  <a:srgbClr val="0B2B41"/>
                </a:solidFill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2D3E02-96E1-45E5-8594-091D3A292C10}"/>
              </a:ext>
            </a:extLst>
          </p:cNvPr>
          <p:cNvSpPr txBox="1"/>
          <p:nvPr/>
        </p:nvSpPr>
        <p:spPr>
          <a:xfrm>
            <a:off x="848139" y="2319130"/>
            <a:ext cx="103499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114263"/>
                </a:solidFill>
              </a:rPr>
              <a:t>Muatan</a:t>
            </a:r>
            <a:endParaRPr lang="en-US" sz="3200" dirty="0">
              <a:solidFill>
                <a:srgbClr val="114263"/>
              </a:solidFill>
            </a:endParaRPr>
          </a:p>
          <a:p>
            <a:endParaRPr lang="en-US" sz="3200" dirty="0">
              <a:solidFill>
                <a:srgbClr val="114263"/>
              </a:solidFill>
            </a:endParaRPr>
          </a:p>
          <a:p>
            <a:r>
              <a:rPr lang="en-US" sz="3200" dirty="0">
                <a:solidFill>
                  <a:srgbClr val="114263"/>
                </a:solidFill>
              </a:rPr>
              <a:t>Dari </a:t>
            </a:r>
            <a:r>
              <a:rPr lang="en-US" sz="3200" dirty="0" err="1">
                <a:solidFill>
                  <a:srgbClr val="114263"/>
                </a:solidFill>
              </a:rPr>
              <a:t>ilmu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fisika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terdapat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dua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muatan</a:t>
            </a:r>
            <a:r>
              <a:rPr lang="en-US" sz="3200" dirty="0">
                <a:solidFill>
                  <a:srgbClr val="114263"/>
                </a:solidFill>
              </a:rPr>
              <a:t>, </a:t>
            </a:r>
            <a:r>
              <a:rPr lang="en-US" sz="3200" dirty="0" err="1">
                <a:solidFill>
                  <a:srgbClr val="114263"/>
                </a:solidFill>
              </a:rPr>
              <a:t>yaitu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muatan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positif</a:t>
            </a:r>
            <a:r>
              <a:rPr lang="en-US" sz="3200" dirty="0">
                <a:solidFill>
                  <a:srgbClr val="114263"/>
                </a:solidFill>
              </a:rPr>
              <a:t> (proton) dan </a:t>
            </a:r>
            <a:r>
              <a:rPr lang="en-US" sz="3200" dirty="0" err="1">
                <a:solidFill>
                  <a:srgbClr val="114263"/>
                </a:solidFill>
              </a:rPr>
              <a:t>muatan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negatif</a:t>
            </a:r>
            <a:r>
              <a:rPr lang="en-US" sz="3200" dirty="0">
                <a:solidFill>
                  <a:srgbClr val="114263"/>
                </a:solidFill>
              </a:rPr>
              <a:t> (</a:t>
            </a:r>
            <a:r>
              <a:rPr lang="en-US" sz="3200" dirty="0" err="1">
                <a:solidFill>
                  <a:srgbClr val="114263"/>
                </a:solidFill>
              </a:rPr>
              <a:t>elektron</a:t>
            </a:r>
            <a:r>
              <a:rPr lang="en-US" sz="3200" dirty="0">
                <a:solidFill>
                  <a:srgbClr val="114263"/>
                </a:solidFill>
              </a:rPr>
              <a:t>).</a:t>
            </a:r>
          </a:p>
          <a:p>
            <a:endParaRPr lang="en-US" sz="3200" dirty="0">
              <a:solidFill>
                <a:srgbClr val="114263"/>
              </a:solidFill>
            </a:endParaRPr>
          </a:p>
          <a:p>
            <a:r>
              <a:rPr lang="en-US" sz="3200" dirty="0">
                <a:solidFill>
                  <a:srgbClr val="114263"/>
                </a:solidFill>
              </a:rPr>
              <a:t>Yang </a:t>
            </a:r>
            <a:r>
              <a:rPr lang="en-US" sz="3200" dirty="0" err="1">
                <a:solidFill>
                  <a:srgbClr val="114263"/>
                </a:solidFill>
              </a:rPr>
              <a:t>menjadi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perhatian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adalah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aliran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muatan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negatif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atau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elektron</a:t>
            </a:r>
            <a:r>
              <a:rPr lang="en-US" sz="3200" dirty="0">
                <a:solidFill>
                  <a:srgbClr val="114263"/>
                </a:solidFill>
              </a:rPr>
              <a:t> pada </a:t>
            </a:r>
            <a:r>
              <a:rPr lang="en-US" sz="3200" dirty="0" err="1">
                <a:solidFill>
                  <a:srgbClr val="114263"/>
                </a:solidFill>
              </a:rPr>
              <a:t>rangkaian</a:t>
            </a:r>
            <a:r>
              <a:rPr lang="en-US" sz="3200" dirty="0">
                <a:solidFill>
                  <a:srgbClr val="114263"/>
                </a:solidFill>
              </a:rPr>
              <a:t>.</a:t>
            </a:r>
          </a:p>
          <a:p>
            <a:endParaRPr lang="en-US" sz="3200" dirty="0">
              <a:solidFill>
                <a:srgbClr val="114263"/>
              </a:solidFill>
            </a:endParaRPr>
          </a:p>
          <a:p>
            <a:r>
              <a:rPr lang="en-US" sz="3200" dirty="0" err="1">
                <a:solidFill>
                  <a:srgbClr val="114263"/>
                </a:solidFill>
              </a:rPr>
              <a:t>Muatan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bergerak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merepresentasikan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  <a:r>
              <a:rPr lang="en-US" sz="3200" dirty="0" err="1">
                <a:solidFill>
                  <a:srgbClr val="114263"/>
                </a:solidFill>
              </a:rPr>
              <a:t>arus</a:t>
            </a:r>
            <a:r>
              <a:rPr lang="en-US" sz="3200" dirty="0">
                <a:solidFill>
                  <a:srgbClr val="114263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0179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2331801-6920-48BC-AA24-F0E8E69DE7A0}"/>
              </a:ext>
            </a:extLst>
          </p:cNvPr>
          <p:cNvSpPr txBox="1"/>
          <p:nvPr/>
        </p:nvSpPr>
        <p:spPr>
          <a:xfrm>
            <a:off x="759655" y="318853"/>
            <a:ext cx="145437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114263"/>
                </a:solidFill>
              </a:rPr>
              <a:t>Arus</a:t>
            </a:r>
            <a:endParaRPr lang="en-US" sz="3200" dirty="0">
              <a:solidFill>
                <a:srgbClr val="114263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9E2340B-26C4-45E0-8FC9-C6CE09027546}"/>
              </a:ext>
            </a:extLst>
          </p:cNvPr>
          <p:cNvCxnSpPr>
            <a:cxnSpLocks/>
          </p:cNvCxnSpPr>
          <p:nvPr/>
        </p:nvCxnSpPr>
        <p:spPr>
          <a:xfrm flipV="1">
            <a:off x="1202662" y="1609915"/>
            <a:ext cx="0" cy="165162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4C388B7-EEC1-49D4-8CBC-56858D27B2DB}"/>
              </a:ext>
            </a:extLst>
          </p:cNvPr>
          <p:cNvCxnSpPr>
            <a:cxnSpLocks/>
          </p:cNvCxnSpPr>
          <p:nvPr/>
        </p:nvCxnSpPr>
        <p:spPr>
          <a:xfrm>
            <a:off x="854869" y="3032330"/>
            <a:ext cx="2718325" cy="1684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27F4182-509E-4CB9-B864-E8E2264EC2F3}"/>
              </a:ext>
            </a:extLst>
          </p:cNvPr>
          <p:cNvCxnSpPr>
            <a:cxnSpLocks/>
          </p:cNvCxnSpPr>
          <p:nvPr/>
        </p:nvCxnSpPr>
        <p:spPr>
          <a:xfrm>
            <a:off x="854869" y="2372421"/>
            <a:ext cx="256358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Box 2">
            <a:extLst>
              <a:ext uri="{FF2B5EF4-FFF2-40B4-BE49-F238E27FC236}">
                <a16:creationId xmlns:a16="http://schemas.microsoft.com/office/drawing/2014/main" id="{9F71EB28-C9C4-4487-86B2-4A27F8CD0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0228" y="1095578"/>
            <a:ext cx="529157" cy="68317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28A41DB5-46CF-4E12-ADAB-B7D9A2BF1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7733" y="2724909"/>
            <a:ext cx="456419" cy="64852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0243C0D3-6CFE-48B5-A39F-09423285D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50983ADF-7818-42BD-A76D-FE556EBEAB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A54A7FF-EE23-482A-A1F2-32FD4474D93D}"/>
              </a:ext>
            </a:extLst>
          </p:cNvPr>
          <p:cNvCxnSpPr>
            <a:cxnSpLocks/>
          </p:cNvCxnSpPr>
          <p:nvPr/>
        </p:nvCxnSpPr>
        <p:spPr>
          <a:xfrm flipV="1">
            <a:off x="6253869" y="1549691"/>
            <a:ext cx="0" cy="225379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F5B6BD0-25DC-4084-A41A-B887C9DB59D0}"/>
              </a:ext>
            </a:extLst>
          </p:cNvPr>
          <p:cNvCxnSpPr>
            <a:cxnSpLocks/>
          </p:cNvCxnSpPr>
          <p:nvPr/>
        </p:nvCxnSpPr>
        <p:spPr>
          <a:xfrm flipV="1">
            <a:off x="5843519" y="2654100"/>
            <a:ext cx="4981491" cy="2248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2">
            <a:extLst>
              <a:ext uri="{FF2B5EF4-FFF2-40B4-BE49-F238E27FC236}">
                <a16:creationId xmlns:a16="http://schemas.microsoft.com/office/drawing/2014/main" id="{D90E689D-5DDC-4A36-B9D0-DB0E9B2BD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9630" y="1022776"/>
            <a:ext cx="529157" cy="68317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Text Box 4">
            <a:extLst>
              <a:ext uri="{FF2B5EF4-FFF2-40B4-BE49-F238E27FC236}">
                <a16:creationId xmlns:a16="http://schemas.microsoft.com/office/drawing/2014/main" id="{B697D1E2-2D81-4D0B-B519-5C3F44920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95508" y="2329838"/>
            <a:ext cx="456419" cy="64852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9" name="Picture 11" descr="Hasil gambar untuk sinusoidal wave">
            <a:extLst>
              <a:ext uri="{FF2B5EF4-FFF2-40B4-BE49-F238E27FC236}">
                <a16:creationId xmlns:a16="http://schemas.microsoft.com/office/drawing/2014/main" id="{C9A1186B-8939-4F7E-B6C6-4AEEAF6BE0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3519" y="1862200"/>
            <a:ext cx="4857750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FB85A3F5-433D-453C-8A1C-87FC79945F2C}"/>
              </a:ext>
            </a:extLst>
          </p:cNvPr>
          <p:cNvSpPr txBox="1"/>
          <p:nvPr/>
        </p:nvSpPr>
        <p:spPr>
          <a:xfrm>
            <a:off x="189863" y="3909257"/>
            <a:ext cx="551113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B2B41"/>
                </a:solidFill>
              </a:rPr>
              <a:t>Simbol</a:t>
            </a:r>
            <a:r>
              <a:rPr lang="en-US" sz="2800" dirty="0">
                <a:solidFill>
                  <a:srgbClr val="0B2B41"/>
                </a:solidFill>
              </a:rPr>
              <a:t>:  </a:t>
            </a:r>
            <a:r>
              <a:rPr lang="en-US" sz="2800" i="1" dirty="0">
                <a:solidFill>
                  <a:srgbClr val="0B2B41"/>
                </a:solidFill>
              </a:rPr>
              <a:t>I</a:t>
            </a:r>
            <a:r>
              <a:rPr lang="en-US" sz="2800" dirty="0">
                <a:solidFill>
                  <a:srgbClr val="0B2B41"/>
                </a:solidFill>
              </a:rPr>
              <a:t> </a:t>
            </a:r>
            <a:r>
              <a:rPr lang="en-US" sz="2800" dirty="0" err="1">
                <a:solidFill>
                  <a:srgbClr val="0B2B41"/>
                </a:solidFill>
              </a:rPr>
              <a:t>atau</a:t>
            </a:r>
            <a:r>
              <a:rPr lang="en-US" sz="2800" dirty="0">
                <a:solidFill>
                  <a:srgbClr val="0B2B41"/>
                </a:solidFill>
              </a:rPr>
              <a:t> </a:t>
            </a:r>
            <a:r>
              <a:rPr lang="en-US" sz="2800" i="1" dirty="0" err="1">
                <a:solidFill>
                  <a:srgbClr val="0B2B41"/>
                </a:solidFill>
              </a:rPr>
              <a:t>i</a:t>
            </a:r>
            <a:endParaRPr lang="en-US" sz="2800" i="1" dirty="0">
              <a:solidFill>
                <a:srgbClr val="0B2B41"/>
              </a:solidFill>
            </a:endParaRPr>
          </a:p>
          <a:p>
            <a:endParaRPr lang="en-US" sz="2800" dirty="0">
              <a:solidFill>
                <a:srgbClr val="0B2B41"/>
              </a:solidFill>
            </a:endParaRPr>
          </a:p>
          <a:p>
            <a:r>
              <a:rPr lang="en-US" sz="2800" dirty="0" err="1">
                <a:solidFill>
                  <a:srgbClr val="0B2B41"/>
                </a:solidFill>
              </a:rPr>
              <a:t>Satuan</a:t>
            </a:r>
            <a:r>
              <a:rPr lang="en-US" sz="2800" dirty="0">
                <a:solidFill>
                  <a:srgbClr val="0B2B41"/>
                </a:solidFill>
              </a:rPr>
              <a:t>: </a:t>
            </a:r>
            <a:r>
              <a:rPr lang="en-US" sz="2800" dirty="0" err="1">
                <a:solidFill>
                  <a:srgbClr val="0B2B41"/>
                </a:solidFill>
              </a:rPr>
              <a:t>Amper</a:t>
            </a:r>
            <a:r>
              <a:rPr lang="en-US" sz="2800" dirty="0">
                <a:solidFill>
                  <a:srgbClr val="0B2B41"/>
                </a:solidFill>
              </a:rPr>
              <a:t> (A), </a:t>
            </a:r>
            <a:r>
              <a:rPr lang="en-US" sz="2800" dirty="0" err="1">
                <a:solidFill>
                  <a:srgbClr val="0B2B41"/>
                </a:solidFill>
              </a:rPr>
              <a:t>disingkat</a:t>
            </a:r>
            <a:r>
              <a:rPr lang="en-US" sz="2800" dirty="0">
                <a:solidFill>
                  <a:srgbClr val="0B2B41"/>
                </a:solidFill>
              </a:rPr>
              <a:t> amp</a:t>
            </a:r>
          </a:p>
          <a:p>
            <a:endParaRPr lang="en-US" sz="2800" dirty="0">
              <a:solidFill>
                <a:srgbClr val="0B2B41"/>
              </a:solidFill>
            </a:endParaRPr>
          </a:p>
          <a:p>
            <a:r>
              <a:rPr lang="en-US" sz="2800" dirty="0" err="1">
                <a:solidFill>
                  <a:srgbClr val="0B2B41"/>
                </a:solidFill>
              </a:rPr>
              <a:t>Secara</a:t>
            </a:r>
            <a:r>
              <a:rPr lang="en-US" sz="2800" dirty="0">
                <a:solidFill>
                  <a:srgbClr val="0B2B41"/>
                </a:solidFill>
              </a:rPr>
              <a:t> </a:t>
            </a:r>
            <a:r>
              <a:rPr lang="en-US" sz="2800" dirty="0" err="1">
                <a:solidFill>
                  <a:srgbClr val="0B2B41"/>
                </a:solidFill>
              </a:rPr>
              <a:t>grafis</a:t>
            </a:r>
            <a:r>
              <a:rPr lang="en-US" sz="2800" dirty="0">
                <a:solidFill>
                  <a:srgbClr val="0B2B41"/>
                </a:solidFill>
              </a:rPr>
              <a:t> </a:t>
            </a:r>
            <a:r>
              <a:rPr lang="en-US" sz="2800" dirty="0" err="1">
                <a:solidFill>
                  <a:srgbClr val="0B2B41"/>
                </a:solidFill>
              </a:rPr>
              <a:t>anak</a:t>
            </a:r>
            <a:r>
              <a:rPr lang="en-US" sz="2800" dirty="0">
                <a:solidFill>
                  <a:srgbClr val="0B2B41"/>
                </a:solidFill>
              </a:rPr>
              <a:t> </a:t>
            </a:r>
            <a:r>
              <a:rPr lang="en-US" sz="2800" dirty="0" err="1">
                <a:solidFill>
                  <a:srgbClr val="0B2B41"/>
                </a:solidFill>
              </a:rPr>
              <a:t>panah</a:t>
            </a:r>
            <a:r>
              <a:rPr lang="en-US" sz="2800" dirty="0">
                <a:solidFill>
                  <a:srgbClr val="0B2B41"/>
                </a:solidFill>
              </a:rPr>
              <a:t> </a:t>
            </a:r>
            <a:r>
              <a:rPr lang="en-US" sz="2800" dirty="0" err="1">
                <a:solidFill>
                  <a:srgbClr val="0B2B41"/>
                </a:solidFill>
              </a:rPr>
              <a:t>disisi</a:t>
            </a:r>
            <a:r>
              <a:rPr lang="en-US" sz="2800" dirty="0">
                <a:solidFill>
                  <a:srgbClr val="0B2B41"/>
                </a:solidFill>
              </a:rPr>
              <a:t> </a:t>
            </a:r>
            <a:r>
              <a:rPr lang="en-US" sz="2800" dirty="0" err="1">
                <a:solidFill>
                  <a:srgbClr val="0B2B41"/>
                </a:solidFill>
              </a:rPr>
              <a:t>kawat</a:t>
            </a:r>
            <a:r>
              <a:rPr lang="en-US" sz="2800" dirty="0">
                <a:solidFill>
                  <a:srgbClr val="0B2B41"/>
                </a:solidFill>
              </a:rPr>
              <a:t> </a:t>
            </a:r>
            <a:r>
              <a:rPr lang="en-US" sz="2800" dirty="0" err="1">
                <a:solidFill>
                  <a:srgbClr val="0B2B41"/>
                </a:solidFill>
              </a:rPr>
              <a:t>penghantar</a:t>
            </a:r>
            <a:r>
              <a:rPr lang="en-US" sz="2800" dirty="0">
                <a:solidFill>
                  <a:srgbClr val="0B2B41"/>
                </a:solidFill>
              </a:rPr>
              <a:t> </a:t>
            </a:r>
            <a:r>
              <a:rPr lang="en-US" sz="2800" dirty="0" err="1">
                <a:solidFill>
                  <a:srgbClr val="0B2B41"/>
                </a:solidFill>
              </a:rPr>
              <a:t>berarti</a:t>
            </a:r>
            <a:r>
              <a:rPr lang="en-US" sz="2800" dirty="0">
                <a:solidFill>
                  <a:srgbClr val="0B2B41"/>
                </a:solidFill>
              </a:rPr>
              <a:t> </a:t>
            </a:r>
            <a:r>
              <a:rPr lang="en-US" sz="2800" dirty="0" err="1">
                <a:solidFill>
                  <a:srgbClr val="0B2B41"/>
                </a:solidFill>
              </a:rPr>
              <a:t>arah</a:t>
            </a:r>
            <a:r>
              <a:rPr lang="en-US" sz="2800" dirty="0">
                <a:solidFill>
                  <a:srgbClr val="0B2B41"/>
                </a:solidFill>
              </a:rPr>
              <a:t> </a:t>
            </a:r>
            <a:r>
              <a:rPr lang="en-US" sz="2800" dirty="0" err="1">
                <a:solidFill>
                  <a:srgbClr val="0B2B41"/>
                </a:solidFill>
              </a:rPr>
              <a:t>arus</a:t>
            </a:r>
            <a:r>
              <a:rPr lang="en-US" sz="2800" dirty="0">
                <a:solidFill>
                  <a:srgbClr val="0B2B41"/>
                </a:solidFill>
              </a:rPr>
              <a:t> </a:t>
            </a: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F4E6545F-FF4B-40E6-8D13-481024181F9A}"/>
              </a:ext>
            </a:extLst>
          </p:cNvPr>
          <p:cNvSpPr/>
          <p:nvPr/>
        </p:nvSpPr>
        <p:spPr>
          <a:xfrm>
            <a:off x="6274191" y="5669280"/>
            <a:ext cx="2518179" cy="647114"/>
          </a:xfrm>
          <a:custGeom>
            <a:avLst/>
            <a:gdLst>
              <a:gd name="connsiteX0" fmla="*/ 0 w 2518179"/>
              <a:gd name="connsiteY0" fmla="*/ 647114 h 647114"/>
              <a:gd name="connsiteX1" fmla="*/ 196947 w 2518179"/>
              <a:gd name="connsiteY1" fmla="*/ 520505 h 647114"/>
              <a:gd name="connsiteX2" fmla="*/ 379827 w 2518179"/>
              <a:gd name="connsiteY2" fmla="*/ 478302 h 647114"/>
              <a:gd name="connsiteX3" fmla="*/ 464234 w 2518179"/>
              <a:gd name="connsiteY3" fmla="*/ 450166 h 647114"/>
              <a:gd name="connsiteX4" fmla="*/ 590843 w 2518179"/>
              <a:gd name="connsiteY4" fmla="*/ 422031 h 647114"/>
              <a:gd name="connsiteX5" fmla="*/ 647114 w 2518179"/>
              <a:gd name="connsiteY5" fmla="*/ 407963 h 647114"/>
              <a:gd name="connsiteX6" fmla="*/ 787791 w 2518179"/>
              <a:gd name="connsiteY6" fmla="*/ 379828 h 647114"/>
              <a:gd name="connsiteX7" fmla="*/ 900332 w 2518179"/>
              <a:gd name="connsiteY7" fmla="*/ 351692 h 647114"/>
              <a:gd name="connsiteX8" fmla="*/ 956603 w 2518179"/>
              <a:gd name="connsiteY8" fmla="*/ 323557 h 647114"/>
              <a:gd name="connsiteX9" fmla="*/ 1195754 w 2518179"/>
              <a:gd name="connsiteY9" fmla="*/ 295422 h 647114"/>
              <a:gd name="connsiteX10" fmla="*/ 1350498 w 2518179"/>
              <a:gd name="connsiteY10" fmla="*/ 267286 h 647114"/>
              <a:gd name="connsiteX11" fmla="*/ 1505243 w 2518179"/>
              <a:gd name="connsiteY11" fmla="*/ 239151 h 647114"/>
              <a:gd name="connsiteX12" fmla="*/ 1716258 w 2518179"/>
              <a:gd name="connsiteY12" fmla="*/ 196948 h 647114"/>
              <a:gd name="connsiteX13" fmla="*/ 1800664 w 2518179"/>
              <a:gd name="connsiteY13" fmla="*/ 182880 h 647114"/>
              <a:gd name="connsiteX14" fmla="*/ 1941341 w 2518179"/>
              <a:gd name="connsiteY14" fmla="*/ 168812 h 647114"/>
              <a:gd name="connsiteX15" fmla="*/ 2039815 w 2518179"/>
              <a:gd name="connsiteY15" fmla="*/ 154745 h 647114"/>
              <a:gd name="connsiteX16" fmla="*/ 2166424 w 2518179"/>
              <a:gd name="connsiteY16" fmla="*/ 140677 h 647114"/>
              <a:gd name="connsiteX17" fmla="*/ 2208627 w 2518179"/>
              <a:gd name="connsiteY17" fmla="*/ 112542 h 647114"/>
              <a:gd name="connsiteX18" fmla="*/ 2349304 w 2518179"/>
              <a:gd name="connsiteY18" fmla="*/ 84406 h 647114"/>
              <a:gd name="connsiteX19" fmla="*/ 2461846 w 2518179"/>
              <a:gd name="connsiteY19" fmla="*/ 42203 h 647114"/>
              <a:gd name="connsiteX20" fmla="*/ 2518117 w 2518179"/>
              <a:gd name="connsiteY20" fmla="*/ 0 h 647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518179" h="647114">
                <a:moveTo>
                  <a:pt x="0" y="647114"/>
                </a:moveTo>
                <a:cubicBezTo>
                  <a:pt x="69217" y="595201"/>
                  <a:pt x="116543" y="549221"/>
                  <a:pt x="196947" y="520505"/>
                </a:cubicBezTo>
                <a:cubicBezTo>
                  <a:pt x="311256" y="479680"/>
                  <a:pt x="284822" y="504212"/>
                  <a:pt x="379827" y="478302"/>
                </a:cubicBezTo>
                <a:cubicBezTo>
                  <a:pt x="408440" y="470499"/>
                  <a:pt x="435578" y="457808"/>
                  <a:pt x="464234" y="450166"/>
                </a:cubicBezTo>
                <a:cubicBezTo>
                  <a:pt x="506007" y="439027"/>
                  <a:pt x="548718" y="431752"/>
                  <a:pt x="590843" y="422031"/>
                </a:cubicBezTo>
                <a:cubicBezTo>
                  <a:pt x="609682" y="417684"/>
                  <a:pt x="628209" y="412014"/>
                  <a:pt x="647114" y="407963"/>
                </a:cubicBezTo>
                <a:cubicBezTo>
                  <a:pt x="693873" y="397943"/>
                  <a:pt x="741398" y="391427"/>
                  <a:pt x="787791" y="379828"/>
                </a:cubicBezTo>
                <a:cubicBezTo>
                  <a:pt x="825305" y="370449"/>
                  <a:pt x="865746" y="368985"/>
                  <a:pt x="900332" y="351692"/>
                </a:cubicBezTo>
                <a:cubicBezTo>
                  <a:pt x="919089" y="342314"/>
                  <a:pt x="936371" y="329075"/>
                  <a:pt x="956603" y="323557"/>
                </a:cubicBezTo>
                <a:cubicBezTo>
                  <a:pt x="994832" y="313131"/>
                  <a:pt x="1174013" y="298140"/>
                  <a:pt x="1195754" y="295422"/>
                </a:cubicBezTo>
                <a:cubicBezTo>
                  <a:pt x="1262075" y="287132"/>
                  <a:pt x="1287121" y="278809"/>
                  <a:pt x="1350498" y="267286"/>
                </a:cubicBezTo>
                <a:cubicBezTo>
                  <a:pt x="1548566" y="231273"/>
                  <a:pt x="1331425" y="273913"/>
                  <a:pt x="1505243" y="239151"/>
                </a:cubicBezTo>
                <a:cubicBezTo>
                  <a:pt x="1627414" y="190281"/>
                  <a:pt x="1535380" y="219557"/>
                  <a:pt x="1716258" y="196948"/>
                </a:cubicBezTo>
                <a:cubicBezTo>
                  <a:pt x="1744561" y="193410"/>
                  <a:pt x="1772361" y="186418"/>
                  <a:pt x="1800664" y="182880"/>
                </a:cubicBezTo>
                <a:cubicBezTo>
                  <a:pt x="1847426" y="177035"/>
                  <a:pt x="1894538" y="174318"/>
                  <a:pt x="1941341" y="168812"/>
                </a:cubicBezTo>
                <a:cubicBezTo>
                  <a:pt x="1974272" y="164938"/>
                  <a:pt x="2006913" y="158858"/>
                  <a:pt x="2039815" y="154745"/>
                </a:cubicBezTo>
                <a:cubicBezTo>
                  <a:pt x="2081950" y="149478"/>
                  <a:pt x="2124221" y="145366"/>
                  <a:pt x="2166424" y="140677"/>
                </a:cubicBezTo>
                <a:cubicBezTo>
                  <a:pt x="2180492" y="131299"/>
                  <a:pt x="2193505" y="120103"/>
                  <a:pt x="2208627" y="112542"/>
                </a:cubicBezTo>
                <a:cubicBezTo>
                  <a:pt x="2247913" y="92899"/>
                  <a:pt x="2313012" y="89591"/>
                  <a:pt x="2349304" y="84406"/>
                </a:cubicBezTo>
                <a:cubicBezTo>
                  <a:pt x="2395705" y="68939"/>
                  <a:pt x="2411387" y="64629"/>
                  <a:pt x="2461846" y="42203"/>
                </a:cubicBezTo>
                <a:cubicBezTo>
                  <a:pt x="2522311" y="15330"/>
                  <a:pt x="2518117" y="34288"/>
                  <a:pt x="2518117" y="0"/>
                </a:cubicBezTo>
              </a:path>
            </a:pathLst>
          </a:cu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B2B41"/>
              </a:solidFill>
            </a:endParaRP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DD8667B1-A15D-4606-8D38-CF1E12514FCD}"/>
              </a:ext>
            </a:extLst>
          </p:cNvPr>
          <p:cNvSpPr/>
          <p:nvPr/>
        </p:nvSpPr>
        <p:spPr>
          <a:xfrm>
            <a:off x="9183859" y="5753686"/>
            <a:ext cx="2518179" cy="647114"/>
          </a:xfrm>
          <a:custGeom>
            <a:avLst/>
            <a:gdLst>
              <a:gd name="connsiteX0" fmla="*/ 0 w 2518179"/>
              <a:gd name="connsiteY0" fmla="*/ 647114 h 647114"/>
              <a:gd name="connsiteX1" fmla="*/ 196947 w 2518179"/>
              <a:gd name="connsiteY1" fmla="*/ 520505 h 647114"/>
              <a:gd name="connsiteX2" fmla="*/ 379827 w 2518179"/>
              <a:gd name="connsiteY2" fmla="*/ 478302 h 647114"/>
              <a:gd name="connsiteX3" fmla="*/ 464234 w 2518179"/>
              <a:gd name="connsiteY3" fmla="*/ 450166 h 647114"/>
              <a:gd name="connsiteX4" fmla="*/ 590843 w 2518179"/>
              <a:gd name="connsiteY4" fmla="*/ 422031 h 647114"/>
              <a:gd name="connsiteX5" fmla="*/ 647114 w 2518179"/>
              <a:gd name="connsiteY5" fmla="*/ 407963 h 647114"/>
              <a:gd name="connsiteX6" fmla="*/ 787791 w 2518179"/>
              <a:gd name="connsiteY6" fmla="*/ 379828 h 647114"/>
              <a:gd name="connsiteX7" fmla="*/ 900332 w 2518179"/>
              <a:gd name="connsiteY7" fmla="*/ 351692 h 647114"/>
              <a:gd name="connsiteX8" fmla="*/ 956603 w 2518179"/>
              <a:gd name="connsiteY8" fmla="*/ 323557 h 647114"/>
              <a:gd name="connsiteX9" fmla="*/ 1195754 w 2518179"/>
              <a:gd name="connsiteY9" fmla="*/ 295422 h 647114"/>
              <a:gd name="connsiteX10" fmla="*/ 1350498 w 2518179"/>
              <a:gd name="connsiteY10" fmla="*/ 267286 h 647114"/>
              <a:gd name="connsiteX11" fmla="*/ 1505243 w 2518179"/>
              <a:gd name="connsiteY11" fmla="*/ 239151 h 647114"/>
              <a:gd name="connsiteX12" fmla="*/ 1716258 w 2518179"/>
              <a:gd name="connsiteY12" fmla="*/ 196948 h 647114"/>
              <a:gd name="connsiteX13" fmla="*/ 1800664 w 2518179"/>
              <a:gd name="connsiteY13" fmla="*/ 182880 h 647114"/>
              <a:gd name="connsiteX14" fmla="*/ 1941341 w 2518179"/>
              <a:gd name="connsiteY14" fmla="*/ 168812 h 647114"/>
              <a:gd name="connsiteX15" fmla="*/ 2039815 w 2518179"/>
              <a:gd name="connsiteY15" fmla="*/ 154745 h 647114"/>
              <a:gd name="connsiteX16" fmla="*/ 2166424 w 2518179"/>
              <a:gd name="connsiteY16" fmla="*/ 140677 h 647114"/>
              <a:gd name="connsiteX17" fmla="*/ 2208627 w 2518179"/>
              <a:gd name="connsiteY17" fmla="*/ 112542 h 647114"/>
              <a:gd name="connsiteX18" fmla="*/ 2349304 w 2518179"/>
              <a:gd name="connsiteY18" fmla="*/ 84406 h 647114"/>
              <a:gd name="connsiteX19" fmla="*/ 2461846 w 2518179"/>
              <a:gd name="connsiteY19" fmla="*/ 42203 h 647114"/>
              <a:gd name="connsiteX20" fmla="*/ 2518117 w 2518179"/>
              <a:gd name="connsiteY20" fmla="*/ 0 h 647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518179" h="647114">
                <a:moveTo>
                  <a:pt x="0" y="647114"/>
                </a:moveTo>
                <a:cubicBezTo>
                  <a:pt x="69217" y="595201"/>
                  <a:pt x="116543" y="549221"/>
                  <a:pt x="196947" y="520505"/>
                </a:cubicBezTo>
                <a:cubicBezTo>
                  <a:pt x="311256" y="479680"/>
                  <a:pt x="284822" y="504212"/>
                  <a:pt x="379827" y="478302"/>
                </a:cubicBezTo>
                <a:cubicBezTo>
                  <a:pt x="408440" y="470499"/>
                  <a:pt x="435578" y="457808"/>
                  <a:pt x="464234" y="450166"/>
                </a:cubicBezTo>
                <a:cubicBezTo>
                  <a:pt x="506007" y="439027"/>
                  <a:pt x="548718" y="431752"/>
                  <a:pt x="590843" y="422031"/>
                </a:cubicBezTo>
                <a:cubicBezTo>
                  <a:pt x="609682" y="417684"/>
                  <a:pt x="628209" y="412014"/>
                  <a:pt x="647114" y="407963"/>
                </a:cubicBezTo>
                <a:cubicBezTo>
                  <a:pt x="693873" y="397943"/>
                  <a:pt x="741398" y="391427"/>
                  <a:pt x="787791" y="379828"/>
                </a:cubicBezTo>
                <a:cubicBezTo>
                  <a:pt x="825305" y="370449"/>
                  <a:pt x="865746" y="368985"/>
                  <a:pt x="900332" y="351692"/>
                </a:cubicBezTo>
                <a:cubicBezTo>
                  <a:pt x="919089" y="342314"/>
                  <a:pt x="936371" y="329075"/>
                  <a:pt x="956603" y="323557"/>
                </a:cubicBezTo>
                <a:cubicBezTo>
                  <a:pt x="994832" y="313131"/>
                  <a:pt x="1174013" y="298140"/>
                  <a:pt x="1195754" y="295422"/>
                </a:cubicBezTo>
                <a:cubicBezTo>
                  <a:pt x="1262075" y="287132"/>
                  <a:pt x="1287121" y="278809"/>
                  <a:pt x="1350498" y="267286"/>
                </a:cubicBezTo>
                <a:cubicBezTo>
                  <a:pt x="1548566" y="231273"/>
                  <a:pt x="1331425" y="273913"/>
                  <a:pt x="1505243" y="239151"/>
                </a:cubicBezTo>
                <a:cubicBezTo>
                  <a:pt x="1627414" y="190281"/>
                  <a:pt x="1535380" y="219557"/>
                  <a:pt x="1716258" y="196948"/>
                </a:cubicBezTo>
                <a:cubicBezTo>
                  <a:pt x="1744561" y="193410"/>
                  <a:pt x="1772361" y="186418"/>
                  <a:pt x="1800664" y="182880"/>
                </a:cubicBezTo>
                <a:cubicBezTo>
                  <a:pt x="1847426" y="177035"/>
                  <a:pt x="1894538" y="174318"/>
                  <a:pt x="1941341" y="168812"/>
                </a:cubicBezTo>
                <a:cubicBezTo>
                  <a:pt x="1974272" y="164938"/>
                  <a:pt x="2006913" y="158858"/>
                  <a:pt x="2039815" y="154745"/>
                </a:cubicBezTo>
                <a:cubicBezTo>
                  <a:pt x="2081950" y="149478"/>
                  <a:pt x="2124221" y="145366"/>
                  <a:pt x="2166424" y="140677"/>
                </a:cubicBezTo>
                <a:cubicBezTo>
                  <a:pt x="2180492" y="131299"/>
                  <a:pt x="2193505" y="120103"/>
                  <a:pt x="2208627" y="112542"/>
                </a:cubicBezTo>
                <a:cubicBezTo>
                  <a:pt x="2247913" y="92899"/>
                  <a:pt x="2313012" y="89591"/>
                  <a:pt x="2349304" y="84406"/>
                </a:cubicBezTo>
                <a:cubicBezTo>
                  <a:pt x="2395705" y="68939"/>
                  <a:pt x="2411387" y="64629"/>
                  <a:pt x="2461846" y="42203"/>
                </a:cubicBezTo>
                <a:cubicBezTo>
                  <a:pt x="2522311" y="15330"/>
                  <a:pt x="2518117" y="34288"/>
                  <a:pt x="2518117" y="0"/>
                </a:cubicBezTo>
              </a:path>
            </a:pathLst>
          </a:cu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B2B41"/>
              </a:solidFill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A7863356-0D92-48AB-90B3-DF983C0A16B7}"/>
              </a:ext>
            </a:extLst>
          </p:cNvPr>
          <p:cNvCxnSpPr>
            <a:cxnSpLocks/>
          </p:cNvCxnSpPr>
          <p:nvPr/>
        </p:nvCxnSpPr>
        <p:spPr>
          <a:xfrm rot="10800000" flipV="1">
            <a:off x="10086425" y="5739619"/>
            <a:ext cx="738585" cy="23915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F35890E0-94B4-495F-B4B9-1CE21F2CB1D1}"/>
              </a:ext>
            </a:extLst>
          </p:cNvPr>
          <p:cNvCxnSpPr>
            <a:cxnSpLocks/>
          </p:cNvCxnSpPr>
          <p:nvPr/>
        </p:nvCxnSpPr>
        <p:spPr>
          <a:xfrm flipV="1">
            <a:off x="6921300" y="5669280"/>
            <a:ext cx="738585" cy="23915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98CAB16B-9BE6-497A-A05D-C80BD4635C7F}"/>
              </a:ext>
            </a:extLst>
          </p:cNvPr>
          <p:cNvSpPr txBox="1"/>
          <p:nvPr/>
        </p:nvSpPr>
        <p:spPr>
          <a:xfrm>
            <a:off x="6921300" y="5401999"/>
            <a:ext cx="562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 A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67A75F3-F421-4747-AEF3-B7275A714308}"/>
              </a:ext>
            </a:extLst>
          </p:cNvPr>
          <p:cNvSpPr txBox="1"/>
          <p:nvPr/>
        </p:nvSpPr>
        <p:spPr>
          <a:xfrm>
            <a:off x="10100492" y="5477580"/>
            <a:ext cx="562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-3 A</a:t>
            </a:r>
          </a:p>
        </p:txBody>
      </p:sp>
    </p:spTree>
    <p:extLst>
      <p:ext uri="{BB962C8B-B14F-4D97-AF65-F5344CB8AC3E}">
        <p14:creationId xmlns:p14="http://schemas.microsoft.com/office/powerpoint/2010/main" val="1735844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3C18FC3-7257-463E-BD9C-7CA521BED867}"/>
              </a:ext>
            </a:extLst>
          </p:cNvPr>
          <p:cNvSpPr txBox="1"/>
          <p:nvPr/>
        </p:nvSpPr>
        <p:spPr>
          <a:xfrm>
            <a:off x="379828" y="506437"/>
            <a:ext cx="50503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Tegangan</a:t>
            </a:r>
            <a:endParaRPr lang="en-US" sz="3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17648DF-FF66-4E23-A7FE-BFAE200FF7F1}"/>
              </a:ext>
            </a:extLst>
          </p:cNvPr>
          <p:cNvSpPr txBox="1"/>
          <p:nvPr/>
        </p:nvSpPr>
        <p:spPr>
          <a:xfrm>
            <a:off x="1146313" y="1091212"/>
            <a:ext cx="600986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Satuan</a:t>
            </a:r>
            <a:r>
              <a:rPr lang="en-US" sz="3200" dirty="0"/>
              <a:t> </a:t>
            </a:r>
            <a:r>
              <a:rPr lang="en-US" sz="3200" dirty="0" err="1"/>
              <a:t>tegangan</a:t>
            </a:r>
            <a:r>
              <a:rPr lang="en-US" sz="3200" dirty="0"/>
              <a:t> </a:t>
            </a:r>
            <a:r>
              <a:rPr lang="en-US" sz="3200" dirty="0" err="1"/>
              <a:t>adalah</a:t>
            </a:r>
            <a:r>
              <a:rPr lang="en-US" sz="3200" dirty="0"/>
              <a:t> Volt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simbol</a:t>
            </a:r>
            <a:r>
              <a:rPr lang="en-US" sz="3200" dirty="0"/>
              <a:t> V </a:t>
            </a:r>
            <a:r>
              <a:rPr lang="en-US" sz="3200" dirty="0" err="1"/>
              <a:t>atau</a:t>
            </a:r>
            <a:r>
              <a:rPr lang="en-US" sz="3200" dirty="0"/>
              <a:t> v.</a:t>
            </a:r>
          </a:p>
          <a:p>
            <a:endParaRPr lang="en-US" sz="3200" dirty="0"/>
          </a:p>
          <a:p>
            <a:r>
              <a:rPr lang="en-US" sz="3200" dirty="0" err="1"/>
              <a:t>Elemen</a:t>
            </a:r>
            <a:r>
              <a:rPr lang="en-US" sz="3200" dirty="0"/>
              <a:t> </a:t>
            </a:r>
            <a:r>
              <a:rPr lang="en-US" sz="3200" dirty="0" err="1"/>
              <a:t>rangkaian</a:t>
            </a:r>
            <a:r>
              <a:rPr lang="en-US" sz="3200" dirty="0"/>
              <a:t> </a:t>
            </a:r>
            <a:r>
              <a:rPr lang="en-US" sz="3200" dirty="0" err="1"/>
              <a:t>umum</a:t>
            </a:r>
            <a:r>
              <a:rPr lang="en-US" sz="3200" dirty="0"/>
              <a:t> </a:t>
            </a:r>
            <a:r>
              <a:rPr lang="en-US" sz="3200" dirty="0" err="1"/>
              <a:t>diilustrasikan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dua</a:t>
            </a:r>
            <a:r>
              <a:rPr lang="en-US" sz="3200" dirty="0"/>
              <a:t> </a:t>
            </a:r>
            <a:r>
              <a:rPr lang="en-US" sz="3200" dirty="0" err="1"/>
              <a:t>buah</a:t>
            </a:r>
            <a:r>
              <a:rPr lang="en-US" sz="3200" dirty="0"/>
              <a:t> terminal.</a:t>
            </a:r>
          </a:p>
          <a:p>
            <a:endParaRPr lang="en-US" sz="3200" dirty="0"/>
          </a:p>
          <a:p>
            <a:r>
              <a:rPr lang="en-US" sz="3200" dirty="0" err="1"/>
              <a:t>Tegangan</a:t>
            </a:r>
            <a:r>
              <a:rPr lang="en-US" sz="3200" dirty="0"/>
              <a:t>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muncul</a:t>
            </a:r>
            <a:r>
              <a:rPr lang="en-US" sz="3200" dirty="0"/>
              <a:t> di </a:t>
            </a:r>
            <a:r>
              <a:rPr lang="en-US" sz="3200" dirty="0" err="1"/>
              <a:t>antara</a:t>
            </a:r>
            <a:r>
              <a:rPr lang="en-US" sz="3200" dirty="0"/>
              <a:t> </a:t>
            </a:r>
            <a:r>
              <a:rPr lang="en-US" sz="3200" dirty="0" err="1"/>
              <a:t>sepasang</a:t>
            </a:r>
            <a:r>
              <a:rPr lang="en-US" sz="3200" dirty="0"/>
              <a:t> terminal </a:t>
            </a:r>
            <a:r>
              <a:rPr lang="en-US" sz="3200" dirty="0" err="1"/>
              <a:t>listrik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tanpa</a:t>
            </a:r>
            <a:r>
              <a:rPr lang="en-US" sz="3200" dirty="0"/>
              <a:t> </a:t>
            </a:r>
            <a:r>
              <a:rPr lang="en-US" sz="3200" dirty="0" err="1"/>
              <a:t>adanya</a:t>
            </a:r>
            <a:r>
              <a:rPr lang="en-US" sz="3200" dirty="0"/>
              <a:t> </a:t>
            </a:r>
            <a:r>
              <a:rPr lang="en-US" sz="3200" dirty="0" err="1"/>
              <a:t>arus</a:t>
            </a:r>
            <a:r>
              <a:rPr lang="en-US" sz="3200" dirty="0"/>
              <a:t> yang </a:t>
            </a:r>
            <a:r>
              <a:rPr lang="en-US" sz="3200" dirty="0" err="1"/>
              <a:t>mengalir</a:t>
            </a:r>
            <a:r>
              <a:rPr lang="en-US" sz="3200" dirty="0"/>
              <a:t>.</a:t>
            </a:r>
          </a:p>
          <a:p>
            <a:endParaRPr lang="en-US" sz="3200" dirty="0"/>
          </a:p>
        </p:txBody>
      </p:sp>
      <p:pic>
        <p:nvPicPr>
          <p:cNvPr id="1026" name="Picture 2" descr="Hasil gambar untuk baterai">
            <a:extLst>
              <a:ext uri="{FF2B5EF4-FFF2-40B4-BE49-F238E27FC236}">
                <a16:creationId xmlns:a16="http://schemas.microsoft.com/office/drawing/2014/main" id="{D24E9440-EC2E-4FA5-ADBC-22AF18B312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5781" y="4619646"/>
            <a:ext cx="1615512" cy="1615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asil gambar untuk baterai">
            <a:extLst>
              <a:ext uri="{FF2B5EF4-FFF2-40B4-BE49-F238E27FC236}">
                <a16:creationId xmlns:a16="http://schemas.microsoft.com/office/drawing/2014/main" id="{7F4EA6D0-84A9-49F0-9AE5-5737BE38E2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6781" y="4165542"/>
            <a:ext cx="3486528" cy="246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B9A52B53-87A4-4793-8CE1-A6C2AC26FDF8}"/>
              </a:ext>
            </a:extLst>
          </p:cNvPr>
          <p:cNvGrpSpPr/>
          <p:nvPr/>
        </p:nvGrpSpPr>
        <p:grpSpPr>
          <a:xfrm>
            <a:off x="7463144" y="2257703"/>
            <a:ext cx="1927274" cy="1749923"/>
            <a:chOff x="9118413" y="1856935"/>
            <a:chExt cx="1927274" cy="1749923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51032FD6-75BD-4E39-86D0-F79E7E5B71F8}"/>
                </a:ext>
              </a:extLst>
            </p:cNvPr>
            <p:cNvSpPr/>
            <p:nvPr/>
          </p:nvSpPr>
          <p:spPr>
            <a:xfrm>
              <a:off x="10046881" y="1856935"/>
              <a:ext cx="998806" cy="1749923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BF31B86-3494-4B20-A330-2D59F8AE64E8}"/>
                </a:ext>
              </a:extLst>
            </p:cNvPr>
            <p:cNvCxnSpPr/>
            <p:nvPr/>
          </p:nvCxnSpPr>
          <p:spPr>
            <a:xfrm flipH="1">
              <a:off x="9481625" y="2307102"/>
              <a:ext cx="565256" cy="0"/>
            </a:xfrm>
            <a:prstGeom prst="line">
              <a:avLst/>
            </a:prstGeom>
            <a:ln w="25400"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6121245-D549-48C9-B291-0C4DEB70B2B4}"/>
                </a:ext>
              </a:extLst>
            </p:cNvPr>
            <p:cNvCxnSpPr/>
            <p:nvPr/>
          </p:nvCxnSpPr>
          <p:spPr>
            <a:xfrm flipH="1">
              <a:off x="9481625" y="3106615"/>
              <a:ext cx="565256" cy="0"/>
            </a:xfrm>
            <a:prstGeom prst="line">
              <a:avLst/>
            </a:prstGeom>
            <a:ln w="25400"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BF53367-1B35-4E44-9EE2-C052B7541ED1}"/>
                </a:ext>
              </a:extLst>
            </p:cNvPr>
            <p:cNvSpPr txBox="1"/>
            <p:nvPr/>
          </p:nvSpPr>
          <p:spPr>
            <a:xfrm>
              <a:off x="9118413" y="2033619"/>
              <a:ext cx="46423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A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35DF73B-1098-4FD6-80EA-1108C86612B7}"/>
                </a:ext>
              </a:extLst>
            </p:cNvPr>
            <p:cNvSpPr txBox="1"/>
            <p:nvPr/>
          </p:nvSpPr>
          <p:spPr>
            <a:xfrm>
              <a:off x="9146548" y="2865677"/>
              <a:ext cx="46423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55910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941CEA3-A3B3-4568-9E84-C4619CC82DF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A4148EB-7DAD-48FA-A275-D42F48043C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549A191-EC8C-4AA6-9C64-D32B5F047436}">
  <ds:schemaRefs>
    <ds:schemaRef ds:uri="http://purl.org/dc/dcmitype/"/>
    <ds:schemaRef ds:uri="fb0879af-3eba-417a-a55a-ffe6dcd6ca77"/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http://schemas.microsoft.com/office/2006/documentManagement/types"/>
    <ds:schemaRef ds:uri="6dc4bcd6-49db-4c07-9060-8acfc67cef9f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279</Words>
  <Application>Microsoft Office PowerPoint</Application>
  <PresentationFormat>Widescreen</PresentationFormat>
  <Paragraphs>70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Bernard MT Condensed</vt:lpstr>
      <vt:lpstr>Calibri</vt:lpstr>
      <vt:lpstr>Calibri Light</vt:lpstr>
      <vt:lpstr>Corbel</vt:lpstr>
      <vt:lpstr>Rockwell Extra Bold</vt:lpstr>
      <vt:lpstr>Times New Roman</vt:lpstr>
      <vt:lpstr>Office Theme</vt:lpstr>
      <vt:lpstr>Komponen-komponen Dasar dan Rangkaian Listrik  </vt:lpstr>
      <vt:lpstr>PowerPoint Presentation</vt:lpstr>
      <vt:lpstr>Skala dan Satuan</vt:lpstr>
      <vt:lpstr>Satuan Dasar</vt:lpstr>
      <vt:lpstr>Satuan Turunan</vt:lpstr>
      <vt:lpstr>Sistem Desimal</vt:lpstr>
      <vt:lpstr>Muatan, Arus, Tegangan dan Daya </vt:lpstr>
      <vt:lpstr>PowerPoint Presentation</vt:lpstr>
      <vt:lpstr>PowerPoint Presentation</vt:lpstr>
      <vt:lpstr>PowerPoint Presentation</vt:lpstr>
      <vt:lpstr>PowerPoint Presentation</vt:lpstr>
      <vt:lpstr>TERIMAKASIH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2018-12-14T02:03:43Z</dcterms:created>
  <dcterms:modified xsi:type="dcterms:W3CDTF">2022-09-26T03:04:00Z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