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3" r:id="rId3"/>
    <p:sldId id="272" r:id="rId4"/>
    <p:sldId id="276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300" r:id="rId18"/>
    <p:sldId id="30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355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4F74E8-1407-4B77-ACBB-740DD26F1483}" type="doc">
      <dgm:prSet loTypeId="urn:microsoft.com/office/officeart/2005/8/layout/bProcess4" loCatId="process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C373E2F9-3AE1-4420-A7EF-37D105A49702}">
      <dgm:prSet phldrT="[Text]"/>
      <dgm:spPr/>
      <dgm:t>
        <a:bodyPr/>
        <a:lstStyle/>
        <a:p>
          <a:r>
            <a:rPr lang="en-US" dirty="0" err="1" smtClean="0"/>
            <a:t>Siapa</a:t>
          </a:r>
          <a:r>
            <a:rPr lang="en-US" dirty="0" smtClean="0"/>
            <a:t> </a:t>
          </a:r>
          <a:r>
            <a:rPr lang="en-US" dirty="0" err="1" smtClean="0"/>
            <a:t>berbuat</a:t>
          </a:r>
          <a:r>
            <a:rPr lang="en-US" dirty="0" smtClean="0"/>
            <a:t> </a:t>
          </a:r>
          <a:r>
            <a:rPr lang="en-US" dirty="0" err="1" smtClean="0"/>
            <a:t>apa</a:t>
          </a:r>
          <a:endParaRPr lang="en-US" dirty="0"/>
        </a:p>
      </dgm:t>
    </dgm:pt>
    <dgm:pt modelId="{FF215739-040F-4F9B-B431-EC9C73FCB941}" type="parTrans" cxnId="{3CD912F2-C82B-4600-B323-2C6C48ABDD52}">
      <dgm:prSet/>
      <dgm:spPr/>
      <dgm:t>
        <a:bodyPr/>
        <a:lstStyle/>
        <a:p>
          <a:endParaRPr lang="en-US"/>
        </a:p>
      </dgm:t>
    </dgm:pt>
    <dgm:pt modelId="{9239FC0E-831C-47DB-886E-6F7BB13A8A76}" type="sibTrans" cxnId="{3CD912F2-C82B-4600-B323-2C6C48ABDD52}">
      <dgm:prSet/>
      <dgm:spPr/>
      <dgm:t>
        <a:bodyPr/>
        <a:lstStyle/>
        <a:p>
          <a:endParaRPr lang="en-US"/>
        </a:p>
      </dgm:t>
    </dgm:pt>
    <dgm:pt modelId="{906DC99B-EB68-4B14-BD3C-68C79A292FBD}">
      <dgm:prSet phldrT="[Text]"/>
      <dgm:spPr/>
      <dgm:t>
        <a:bodyPr/>
        <a:lstStyle/>
        <a:p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2A814737-25AA-4667-9443-3F456448FF1A}" type="parTrans" cxnId="{8F12D57C-A742-4B84-BE64-172CB03FF4E9}">
      <dgm:prSet/>
      <dgm:spPr/>
      <dgm:t>
        <a:bodyPr/>
        <a:lstStyle/>
        <a:p>
          <a:endParaRPr lang="en-US"/>
        </a:p>
      </dgm:t>
    </dgm:pt>
    <dgm:pt modelId="{159F4B37-60B0-4ECD-A19E-B9919372820A}" type="sibTrans" cxnId="{8F12D57C-A742-4B84-BE64-172CB03FF4E9}">
      <dgm:prSet/>
      <dgm:spPr/>
      <dgm:t>
        <a:bodyPr/>
        <a:lstStyle/>
        <a:p>
          <a:endParaRPr lang="en-US"/>
        </a:p>
      </dgm:t>
    </dgm:pt>
    <dgm:pt modelId="{19F68058-1B2F-45E3-813A-F4F7BCD31661}">
      <dgm:prSet phldrT="[Text]"/>
      <dgm:spPr/>
      <dgm:t>
        <a:bodyPr/>
        <a:lstStyle/>
        <a:p>
          <a:r>
            <a:rPr lang="en-US" dirty="0" err="1" smtClean="0"/>
            <a:t>Uraian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9EE1DAF5-CA48-4BAC-AB1E-BBCCB500E44A}" type="parTrans" cxnId="{3CC26D12-D9A8-4DB8-B17D-C0E7075F7897}">
      <dgm:prSet/>
      <dgm:spPr/>
      <dgm:t>
        <a:bodyPr/>
        <a:lstStyle/>
        <a:p>
          <a:endParaRPr lang="en-US"/>
        </a:p>
      </dgm:t>
    </dgm:pt>
    <dgm:pt modelId="{4151939B-F73E-4646-9A77-503E84ACA655}" type="sibTrans" cxnId="{3CC26D12-D9A8-4DB8-B17D-C0E7075F7897}">
      <dgm:prSet/>
      <dgm:spPr/>
      <dgm:t>
        <a:bodyPr/>
        <a:lstStyle/>
        <a:p>
          <a:endParaRPr lang="en-US"/>
        </a:p>
      </dgm:t>
    </dgm:pt>
    <dgm:pt modelId="{CFF234BB-CA1F-49C3-9685-64E71608F94A}">
      <dgm:prSet phldrT="[Text]"/>
      <dgm:spPr/>
      <dgm:t>
        <a:bodyPr/>
        <a:lstStyle/>
        <a:p>
          <a:r>
            <a:rPr lang="en-US" dirty="0" err="1" smtClean="0"/>
            <a:t>Syarat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A2ACB58D-3D1F-4126-AA4E-8E62FDB043C9}" type="parTrans" cxnId="{D868359A-5CC9-4CFE-B102-A83A28519178}">
      <dgm:prSet/>
      <dgm:spPr/>
      <dgm:t>
        <a:bodyPr/>
        <a:lstStyle/>
        <a:p>
          <a:endParaRPr lang="en-US"/>
        </a:p>
      </dgm:t>
    </dgm:pt>
    <dgm:pt modelId="{6B74E728-F354-492D-AE32-627009D9F6AC}" type="sibTrans" cxnId="{D868359A-5CC9-4CFE-B102-A83A28519178}">
      <dgm:prSet/>
      <dgm:spPr/>
      <dgm:t>
        <a:bodyPr/>
        <a:lstStyle/>
        <a:p>
          <a:endParaRPr lang="en-US"/>
        </a:p>
      </dgm:t>
    </dgm:pt>
    <dgm:pt modelId="{BE90742D-CF9F-4A1F-B676-43BBD2C58835}">
      <dgm:prSet phldrT="[Text]"/>
      <dgm:spPr/>
      <dgm:t>
        <a:bodyPr/>
        <a:lstStyle/>
        <a:p>
          <a:r>
            <a:rPr lang="en-US" dirty="0" err="1" smtClean="0"/>
            <a:t>Standar</a:t>
          </a:r>
          <a:r>
            <a:rPr lang="en-US" dirty="0" smtClean="0"/>
            <a:t> </a:t>
          </a:r>
          <a:r>
            <a:rPr lang="en-US" dirty="0" err="1" smtClean="0"/>
            <a:t>Kompetensi</a:t>
          </a:r>
          <a:endParaRPr lang="en-US" dirty="0"/>
        </a:p>
      </dgm:t>
    </dgm:pt>
    <dgm:pt modelId="{B8C6A36C-5AA8-4460-AB39-1BE026A61F56}" type="parTrans" cxnId="{2F643A04-2A2D-40F1-8425-4A6A8DA870D6}">
      <dgm:prSet/>
      <dgm:spPr/>
      <dgm:t>
        <a:bodyPr/>
        <a:lstStyle/>
        <a:p>
          <a:endParaRPr lang="en-US"/>
        </a:p>
      </dgm:t>
    </dgm:pt>
    <dgm:pt modelId="{75524D6F-99F7-408E-AFFC-E6CD04EB8F55}" type="sibTrans" cxnId="{2F643A04-2A2D-40F1-8425-4A6A8DA870D6}">
      <dgm:prSet/>
      <dgm:spPr/>
      <dgm:t>
        <a:bodyPr/>
        <a:lstStyle/>
        <a:p>
          <a:endParaRPr lang="en-US"/>
        </a:p>
      </dgm:t>
    </dgm:pt>
    <dgm:pt modelId="{A9560988-B380-49D6-9090-3AFE731FCA09}">
      <dgm:prSet phldrT="[Text]"/>
      <dgm:spPr/>
      <dgm:t>
        <a:bodyPr/>
        <a:lstStyle/>
        <a:p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7737EF63-F332-4CE1-959B-56E6AEB6E421}" type="parTrans" cxnId="{26516D73-ABBC-4AAC-894B-ECCAFF6B0708}">
      <dgm:prSet/>
      <dgm:spPr/>
      <dgm:t>
        <a:bodyPr/>
        <a:lstStyle/>
        <a:p>
          <a:endParaRPr lang="en-US"/>
        </a:p>
      </dgm:t>
    </dgm:pt>
    <dgm:pt modelId="{6F2AD106-F419-490B-B8F0-F0BA4D88C4D4}" type="sibTrans" cxnId="{26516D73-ABBC-4AAC-894B-ECCAFF6B0708}">
      <dgm:prSet/>
      <dgm:spPr/>
      <dgm:t>
        <a:bodyPr/>
        <a:lstStyle/>
        <a:p>
          <a:endParaRPr lang="en-US"/>
        </a:p>
      </dgm:t>
    </dgm:pt>
    <dgm:pt modelId="{60AE5FBE-A35F-4BA6-9C54-1D526EC71AC5}">
      <dgm:prSet phldrT="[Text]"/>
      <dgm:spPr/>
      <dgm:t>
        <a:bodyPr/>
        <a:lstStyle/>
        <a:p>
          <a:r>
            <a:rPr lang="en-US" dirty="0" err="1" smtClean="0"/>
            <a:t>Pembobotan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ADD03597-8DF4-46AC-9A92-C6C15FB34155}" type="parTrans" cxnId="{E0C4B446-8DF3-4184-9FA4-E2AE8EC39930}">
      <dgm:prSet/>
      <dgm:spPr/>
      <dgm:t>
        <a:bodyPr/>
        <a:lstStyle/>
        <a:p>
          <a:endParaRPr lang="en-US"/>
        </a:p>
      </dgm:t>
    </dgm:pt>
    <dgm:pt modelId="{D681380F-7C31-4C86-96AA-8198EFD5EA63}" type="sibTrans" cxnId="{E0C4B446-8DF3-4184-9FA4-E2AE8EC39930}">
      <dgm:prSet/>
      <dgm:spPr/>
      <dgm:t>
        <a:bodyPr/>
        <a:lstStyle/>
        <a:p>
          <a:endParaRPr lang="en-US"/>
        </a:p>
      </dgm:t>
    </dgm:pt>
    <dgm:pt modelId="{2681F3CF-2B59-4FFB-94C3-5B98FFE2EFAA}">
      <dgm:prSet phldrT="[Text]"/>
      <dgm:spPr/>
      <dgm:t>
        <a:bodyPr/>
        <a:lstStyle/>
        <a:p>
          <a:r>
            <a:rPr lang="en-US" dirty="0" err="1" smtClean="0"/>
            <a:t>Pemeringkatan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0ED1F8BC-8B8B-4B85-8DE0-92A4CDC9CA88}" type="parTrans" cxnId="{2FB14E8C-7B4A-4CC8-9F28-6D18A04AFB2A}">
      <dgm:prSet/>
      <dgm:spPr/>
      <dgm:t>
        <a:bodyPr/>
        <a:lstStyle/>
        <a:p>
          <a:endParaRPr lang="en-US"/>
        </a:p>
      </dgm:t>
    </dgm:pt>
    <dgm:pt modelId="{0023C84A-720C-4731-9B4E-6309A5FA57A7}" type="sibTrans" cxnId="{2FB14E8C-7B4A-4CC8-9F28-6D18A04AFB2A}">
      <dgm:prSet/>
      <dgm:spPr/>
      <dgm:t>
        <a:bodyPr/>
        <a:lstStyle/>
        <a:p>
          <a:endParaRPr lang="en-US"/>
        </a:p>
      </dgm:t>
    </dgm:pt>
    <dgm:pt modelId="{D16D807C-BAB0-4623-B9BD-D3C45C7FBAB3}">
      <dgm:prSet phldrT="[Text]"/>
      <dgm:spPr/>
      <dgm:t>
        <a:bodyPr/>
        <a:lstStyle/>
        <a:p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Harga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420B771A-C33F-4303-B35A-006500BE2A9B}" type="parTrans" cxnId="{DD2E7371-B151-4D2A-98ED-352B90369573}">
      <dgm:prSet/>
      <dgm:spPr/>
      <dgm:t>
        <a:bodyPr/>
        <a:lstStyle/>
        <a:p>
          <a:endParaRPr lang="en-US"/>
        </a:p>
      </dgm:t>
    </dgm:pt>
    <dgm:pt modelId="{8BFAB196-DF41-49D0-B367-EC1FF1C6E036}" type="sibTrans" cxnId="{DD2E7371-B151-4D2A-98ED-352B90369573}">
      <dgm:prSet/>
      <dgm:spPr/>
      <dgm:t>
        <a:bodyPr/>
        <a:lstStyle/>
        <a:p>
          <a:endParaRPr lang="en-US"/>
        </a:p>
      </dgm:t>
    </dgm:pt>
    <dgm:pt modelId="{60CF5AA0-9C11-4A1A-92C5-C6CFC319555A}" type="pres">
      <dgm:prSet presAssocID="{464F74E8-1407-4B77-ACBB-740DD26F148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78EB7F50-8BED-4253-83C6-BA5E08166598}" type="pres">
      <dgm:prSet presAssocID="{C373E2F9-3AE1-4420-A7EF-37D105A49702}" presName="compNode" presStyleCnt="0"/>
      <dgm:spPr/>
    </dgm:pt>
    <dgm:pt modelId="{1A054172-6863-4838-BEFC-D12F006EDAF6}" type="pres">
      <dgm:prSet presAssocID="{C373E2F9-3AE1-4420-A7EF-37D105A49702}" presName="dummyConnPt" presStyleCnt="0"/>
      <dgm:spPr/>
    </dgm:pt>
    <dgm:pt modelId="{A08B11A4-41B4-45E1-9EA1-3FDE2D15896E}" type="pres">
      <dgm:prSet presAssocID="{C373E2F9-3AE1-4420-A7EF-37D105A4970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D724A-6627-434E-A94F-C1F87A1795F8}" type="pres">
      <dgm:prSet presAssocID="{9239FC0E-831C-47DB-886E-6F7BB13A8A76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0CF9811E-0049-4DB3-97A1-2FC8D6F217FD}" type="pres">
      <dgm:prSet presAssocID="{906DC99B-EB68-4B14-BD3C-68C79A292FBD}" presName="compNode" presStyleCnt="0"/>
      <dgm:spPr/>
    </dgm:pt>
    <dgm:pt modelId="{9E487CC4-4C57-49C3-ADB9-F33ED85F30A8}" type="pres">
      <dgm:prSet presAssocID="{906DC99B-EB68-4B14-BD3C-68C79A292FBD}" presName="dummyConnPt" presStyleCnt="0"/>
      <dgm:spPr/>
    </dgm:pt>
    <dgm:pt modelId="{B72A1296-2923-4498-9098-79E49FFC8456}" type="pres">
      <dgm:prSet presAssocID="{906DC99B-EB68-4B14-BD3C-68C79A292FB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2BF5C-B20D-4A82-A4A0-BB2C5B5B3118}" type="pres">
      <dgm:prSet presAssocID="{159F4B37-60B0-4ECD-A19E-B9919372820A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67047F58-C31D-413F-9AEC-20ED21B6B4DE}" type="pres">
      <dgm:prSet presAssocID="{19F68058-1B2F-45E3-813A-F4F7BCD31661}" presName="compNode" presStyleCnt="0"/>
      <dgm:spPr/>
    </dgm:pt>
    <dgm:pt modelId="{69121BA8-AC66-4E2D-A085-BDD7567AC859}" type="pres">
      <dgm:prSet presAssocID="{19F68058-1B2F-45E3-813A-F4F7BCD31661}" presName="dummyConnPt" presStyleCnt="0"/>
      <dgm:spPr/>
    </dgm:pt>
    <dgm:pt modelId="{FDF6D531-1C74-40FE-BD10-FCD4801E13E2}" type="pres">
      <dgm:prSet presAssocID="{19F68058-1B2F-45E3-813A-F4F7BCD3166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3361E-799A-49DB-A01C-64BAD8DD3363}" type="pres">
      <dgm:prSet presAssocID="{4151939B-F73E-4646-9A77-503E84ACA655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77B59D10-38AA-4D16-B9D5-3E26980BD197}" type="pres">
      <dgm:prSet presAssocID="{CFF234BB-CA1F-49C3-9685-64E71608F94A}" presName="compNode" presStyleCnt="0"/>
      <dgm:spPr/>
    </dgm:pt>
    <dgm:pt modelId="{AB396DDE-A56E-49E8-92B3-CDD36DD84A57}" type="pres">
      <dgm:prSet presAssocID="{CFF234BB-CA1F-49C3-9685-64E71608F94A}" presName="dummyConnPt" presStyleCnt="0"/>
      <dgm:spPr/>
    </dgm:pt>
    <dgm:pt modelId="{14F334B3-6366-4E88-9281-45834297B405}" type="pres">
      <dgm:prSet presAssocID="{CFF234BB-CA1F-49C3-9685-64E71608F94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7896F0-C8FB-42A1-9DAF-5C174B6D5E44}" type="pres">
      <dgm:prSet presAssocID="{6B74E728-F354-492D-AE32-627009D9F6AC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4EF9A9A2-3E0B-4974-B624-EEA5AAF894A8}" type="pres">
      <dgm:prSet presAssocID="{BE90742D-CF9F-4A1F-B676-43BBD2C58835}" presName="compNode" presStyleCnt="0"/>
      <dgm:spPr/>
    </dgm:pt>
    <dgm:pt modelId="{03FF95FC-9743-42D8-93C0-605F6053BE6B}" type="pres">
      <dgm:prSet presAssocID="{BE90742D-CF9F-4A1F-B676-43BBD2C58835}" presName="dummyConnPt" presStyleCnt="0"/>
      <dgm:spPr/>
    </dgm:pt>
    <dgm:pt modelId="{93B934B3-9E18-4918-8287-FDB709131D96}" type="pres">
      <dgm:prSet presAssocID="{BE90742D-CF9F-4A1F-B676-43BBD2C5883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09D8E-1653-4F0E-8A1D-ABEDC072866F}" type="pres">
      <dgm:prSet presAssocID="{75524D6F-99F7-408E-AFFC-E6CD04EB8F55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C7D08D7D-960F-4D77-8DCA-B16107DFA046}" type="pres">
      <dgm:prSet presAssocID="{A9560988-B380-49D6-9090-3AFE731FCA09}" presName="compNode" presStyleCnt="0"/>
      <dgm:spPr/>
    </dgm:pt>
    <dgm:pt modelId="{DC8B867A-8C58-4D9B-AB36-9016E19E2787}" type="pres">
      <dgm:prSet presAssocID="{A9560988-B380-49D6-9090-3AFE731FCA09}" presName="dummyConnPt" presStyleCnt="0"/>
      <dgm:spPr/>
    </dgm:pt>
    <dgm:pt modelId="{697D9251-06A7-4E29-9C13-6417AF18DAD7}" type="pres">
      <dgm:prSet presAssocID="{A9560988-B380-49D6-9090-3AFE731FCA0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2C1B0-FDFA-4FCE-9420-E5129A93DFB3}" type="pres">
      <dgm:prSet presAssocID="{6F2AD106-F419-490B-B8F0-F0BA4D88C4D4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83E162BD-8A35-4D79-8AB2-8056ABF1FB17}" type="pres">
      <dgm:prSet presAssocID="{60AE5FBE-A35F-4BA6-9C54-1D526EC71AC5}" presName="compNode" presStyleCnt="0"/>
      <dgm:spPr/>
    </dgm:pt>
    <dgm:pt modelId="{4A01EECE-C2F1-4D19-A13A-62B889C2A4C5}" type="pres">
      <dgm:prSet presAssocID="{60AE5FBE-A35F-4BA6-9C54-1D526EC71AC5}" presName="dummyConnPt" presStyleCnt="0"/>
      <dgm:spPr/>
    </dgm:pt>
    <dgm:pt modelId="{A107774E-B71A-465B-9A66-C232D18FAA2C}" type="pres">
      <dgm:prSet presAssocID="{60AE5FBE-A35F-4BA6-9C54-1D526EC71AC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F14EC-929F-4779-B41A-C0FC8E6B7574}" type="pres">
      <dgm:prSet presAssocID="{D681380F-7C31-4C86-96AA-8198EFD5EA63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5D31374D-9D0F-4480-9889-50B01662AD99}" type="pres">
      <dgm:prSet presAssocID="{2681F3CF-2B59-4FFB-94C3-5B98FFE2EFAA}" presName="compNode" presStyleCnt="0"/>
      <dgm:spPr/>
    </dgm:pt>
    <dgm:pt modelId="{9F9B86F2-5E47-417D-B30E-62B26CB2B5B3}" type="pres">
      <dgm:prSet presAssocID="{2681F3CF-2B59-4FFB-94C3-5B98FFE2EFAA}" presName="dummyConnPt" presStyleCnt="0"/>
      <dgm:spPr/>
    </dgm:pt>
    <dgm:pt modelId="{2FB5F330-C17A-4EF8-A589-F0EAB65B5E65}" type="pres">
      <dgm:prSet presAssocID="{2681F3CF-2B59-4FFB-94C3-5B98FFE2EFA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1EBFA-6BEA-4849-B345-F14456A23D17}" type="pres">
      <dgm:prSet presAssocID="{0023C84A-720C-4731-9B4E-6309A5FA57A7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9F6F1B78-4833-41BA-8DF6-66C1D24AE233}" type="pres">
      <dgm:prSet presAssocID="{D16D807C-BAB0-4623-B9BD-D3C45C7FBAB3}" presName="compNode" presStyleCnt="0"/>
      <dgm:spPr/>
    </dgm:pt>
    <dgm:pt modelId="{7507EA56-77DD-4F9B-B257-3EBCABDCEC59}" type="pres">
      <dgm:prSet presAssocID="{D16D807C-BAB0-4623-B9BD-D3C45C7FBAB3}" presName="dummyConnPt" presStyleCnt="0"/>
      <dgm:spPr/>
    </dgm:pt>
    <dgm:pt modelId="{EEAD0821-684F-4B20-9E00-F29B13D01927}" type="pres">
      <dgm:prSet presAssocID="{D16D807C-BAB0-4623-B9BD-D3C45C7FBAB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4600FE-744B-4B76-A617-FB0221472B98}" type="presOf" srcId="{D16D807C-BAB0-4623-B9BD-D3C45C7FBAB3}" destId="{EEAD0821-684F-4B20-9E00-F29B13D01927}" srcOrd="0" destOrd="0" presId="urn:microsoft.com/office/officeart/2005/8/layout/bProcess4"/>
    <dgm:cxn modelId="{2FB14E8C-7B4A-4CC8-9F28-6D18A04AFB2A}" srcId="{464F74E8-1407-4B77-ACBB-740DD26F1483}" destId="{2681F3CF-2B59-4FFB-94C3-5B98FFE2EFAA}" srcOrd="7" destOrd="0" parTransId="{0ED1F8BC-8B8B-4B85-8DE0-92A4CDC9CA88}" sibTransId="{0023C84A-720C-4731-9B4E-6309A5FA57A7}"/>
    <dgm:cxn modelId="{26516D73-ABBC-4AAC-894B-ECCAFF6B0708}" srcId="{464F74E8-1407-4B77-ACBB-740DD26F1483}" destId="{A9560988-B380-49D6-9090-3AFE731FCA09}" srcOrd="5" destOrd="0" parTransId="{7737EF63-F332-4CE1-959B-56E6AEB6E421}" sibTransId="{6F2AD106-F419-490B-B8F0-F0BA4D88C4D4}"/>
    <dgm:cxn modelId="{D868359A-5CC9-4CFE-B102-A83A28519178}" srcId="{464F74E8-1407-4B77-ACBB-740DD26F1483}" destId="{CFF234BB-CA1F-49C3-9685-64E71608F94A}" srcOrd="3" destOrd="0" parTransId="{A2ACB58D-3D1F-4126-AA4E-8E62FDB043C9}" sibTransId="{6B74E728-F354-492D-AE32-627009D9F6AC}"/>
    <dgm:cxn modelId="{F5BFB6C5-396D-48D1-82C9-998375D4FA39}" type="presOf" srcId="{906DC99B-EB68-4B14-BD3C-68C79A292FBD}" destId="{B72A1296-2923-4498-9098-79E49FFC8456}" srcOrd="0" destOrd="0" presId="urn:microsoft.com/office/officeart/2005/8/layout/bProcess4"/>
    <dgm:cxn modelId="{D7CC6EEF-CC6C-46A1-B15B-33B2CC32D548}" type="presOf" srcId="{9239FC0E-831C-47DB-886E-6F7BB13A8A76}" destId="{0D6D724A-6627-434E-A94F-C1F87A1795F8}" srcOrd="0" destOrd="0" presId="urn:microsoft.com/office/officeart/2005/8/layout/bProcess4"/>
    <dgm:cxn modelId="{E0C4B446-8DF3-4184-9FA4-E2AE8EC39930}" srcId="{464F74E8-1407-4B77-ACBB-740DD26F1483}" destId="{60AE5FBE-A35F-4BA6-9C54-1D526EC71AC5}" srcOrd="6" destOrd="0" parTransId="{ADD03597-8DF4-46AC-9A92-C6C15FB34155}" sibTransId="{D681380F-7C31-4C86-96AA-8198EFD5EA63}"/>
    <dgm:cxn modelId="{081D56F4-334F-4DA8-8124-986CB6C9B39C}" type="presOf" srcId="{CFF234BB-CA1F-49C3-9685-64E71608F94A}" destId="{14F334B3-6366-4E88-9281-45834297B405}" srcOrd="0" destOrd="0" presId="urn:microsoft.com/office/officeart/2005/8/layout/bProcess4"/>
    <dgm:cxn modelId="{09CB0D6A-135A-480C-8EBA-E0253BC1E585}" type="presOf" srcId="{6B74E728-F354-492D-AE32-627009D9F6AC}" destId="{C47896F0-C8FB-42A1-9DAF-5C174B6D5E44}" srcOrd="0" destOrd="0" presId="urn:microsoft.com/office/officeart/2005/8/layout/bProcess4"/>
    <dgm:cxn modelId="{484E401E-2978-49BE-AB55-60E02415B391}" type="presOf" srcId="{4151939B-F73E-4646-9A77-503E84ACA655}" destId="{B873361E-799A-49DB-A01C-64BAD8DD3363}" srcOrd="0" destOrd="0" presId="urn:microsoft.com/office/officeart/2005/8/layout/bProcess4"/>
    <dgm:cxn modelId="{8F12D57C-A742-4B84-BE64-172CB03FF4E9}" srcId="{464F74E8-1407-4B77-ACBB-740DD26F1483}" destId="{906DC99B-EB68-4B14-BD3C-68C79A292FBD}" srcOrd="1" destOrd="0" parTransId="{2A814737-25AA-4667-9443-3F456448FF1A}" sibTransId="{159F4B37-60B0-4ECD-A19E-B9919372820A}"/>
    <dgm:cxn modelId="{09AFBD0B-0A6F-4893-A366-79440F1AD6A4}" type="presOf" srcId="{A9560988-B380-49D6-9090-3AFE731FCA09}" destId="{697D9251-06A7-4E29-9C13-6417AF18DAD7}" srcOrd="0" destOrd="0" presId="urn:microsoft.com/office/officeart/2005/8/layout/bProcess4"/>
    <dgm:cxn modelId="{3CC26D12-D9A8-4DB8-B17D-C0E7075F7897}" srcId="{464F74E8-1407-4B77-ACBB-740DD26F1483}" destId="{19F68058-1B2F-45E3-813A-F4F7BCD31661}" srcOrd="2" destOrd="0" parTransId="{9EE1DAF5-CA48-4BAC-AB1E-BBCCB500E44A}" sibTransId="{4151939B-F73E-4646-9A77-503E84ACA655}"/>
    <dgm:cxn modelId="{64DF3E3A-4832-42B0-8730-76FC75B8D77C}" type="presOf" srcId="{464F74E8-1407-4B77-ACBB-740DD26F1483}" destId="{60CF5AA0-9C11-4A1A-92C5-C6CFC319555A}" srcOrd="0" destOrd="0" presId="urn:microsoft.com/office/officeart/2005/8/layout/bProcess4"/>
    <dgm:cxn modelId="{3CD912F2-C82B-4600-B323-2C6C48ABDD52}" srcId="{464F74E8-1407-4B77-ACBB-740DD26F1483}" destId="{C373E2F9-3AE1-4420-A7EF-37D105A49702}" srcOrd="0" destOrd="0" parTransId="{FF215739-040F-4F9B-B431-EC9C73FCB941}" sibTransId="{9239FC0E-831C-47DB-886E-6F7BB13A8A76}"/>
    <dgm:cxn modelId="{AA8DB42F-08C6-433B-AEA0-20C3043F67E7}" type="presOf" srcId="{BE90742D-CF9F-4A1F-B676-43BBD2C58835}" destId="{93B934B3-9E18-4918-8287-FDB709131D96}" srcOrd="0" destOrd="0" presId="urn:microsoft.com/office/officeart/2005/8/layout/bProcess4"/>
    <dgm:cxn modelId="{CC6FE3C2-D53C-46B6-8941-059EAE2D7B66}" type="presOf" srcId="{6F2AD106-F419-490B-B8F0-F0BA4D88C4D4}" destId="{D642C1B0-FDFA-4FCE-9420-E5129A93DFB3}" srcOrd="0" destOrd="0" presId="urn:microsoft.com/office/officeart/2005/8/layout/bProcess4"/>
    <dgm:cxn modelId="{3A4AEC53-659D-4895-BA2E-26EE3BA4F927}" type="presOf" srcId="{0023C84A-720C-4731-9B4E-6309A5FA57A7}" destId="{BBB1EBFA-6BEA-4849-B345-F14456A23D17}" srcOrd="0" destOrd="0" presId="urn:microsoft.com/office/officeart/2005/8/layout/bProcess4"/>
    <dgm:cxn modelId="{DD2E7371-B151-4D2A-98ED-352B90369573}" srcId="{464F74E8-1407-4B77-ACBB-740DD26F1483}" destId="{D16D807C-BAB0-4623-B9BD-D3C45C7FBAB3}" srcOrd="8" destOrd="0" parTransId="{420B771A-C33F-4303-B35A-006500BE2A9B}" sibTransId="{8BFAB196-DF41-49D0-B367-EC1FF1C6E036}"/>
    <dgm:cxn modelId="{A678665A-10A8-42F2-B19C-A0AA3BFF3BED}" type="presOf" srcId="{19F68058-1B2F-45E3-813A-F4F7BCD31661}" destId="{FDF6D531-1C74-40FE-BD10-FCD4801E13E2}" srcOrd="0" destOrd="0" presId="urn:microsoft.com/office/officeart/2005/8/layout/bProcess4"/>
    <dgm:cxn modelId="{2F643A04-2A2D-40F1-8425-4A6A8DA870D6}" srcId="{464F74E8-1407-4B77-ACBB-740DD26F1483}" destId="{BE90742D-CF9F-4A1F-B676-43BBD2C58835}" srcOrd="4" destOrd="0" parTransId="{B8C6A36C-5AA8-4460-AB39-1BE026A61F56}" sibTransId="{75524D6F-99F7-408E-AFFC-E6CD04EB8F55}"/>
    <dgm:cxn modelId="{C08B2D84-7AB8-4A31-82AC-5034D71B6BBD}" type="presOf" srcId="{C373E2F9-3AE1-4420-A7EF-37D105A49702}" destId="{A08B11A4-41B4-45E1-9EA1-3FDE2D15896E}" srcOrd="0" destOrd="0" presId="urn:microsoft.com/office/officeart/2005/8/layout/bProcess4"/>
    <dgm:cxn modelId="{3C659C06-5703-45B9-931D-75D3FFDC1F8D}" type="presOf" srcId="{2681F3CF-2B59-4FFB-94C3-5B98FFE2EFAA}" destId="{2FB5F330-C17A-4EF8-A589-F0EAB65B5E65}" srcOrd="0" destOrd="0" presId="urn:microsoft.com/office/officeart/2005/8/layout/bProcess4"/>
    <dgm:cxn modelId="{98388A34-88A8-4657-815B-8C2428F69652}" type="presOf" srcId="{D681380F-7C31-4C86-96AA-8198EFD5EA63}" destId="{F97F14EC-929F-4779-B41A-C0FC8E6B7574}" srcOrd="0" destOrd="0" presId="urn:microsoft.com/office/officeart/2005/8/layout/bProcess4"/>
    <dgm:cxn modelId="{2C074BA2-04A9-470E-BDBA-51065B2D8427}" type="presOf" srcId="{60AE5FBE-A35F-4BA6-9C54-1D526EC71AC5}" destId="{A107774E-B71A-465B-9A66-C232D18FAA2C}" srcOrd="0" destOrd="0" presId="urn:microsoft.com/office/officeart/2005/8/layout/bProcess4"/>
    <dgm:cxn modelId="{D79F1615-8642-451C-ACDA-6A9AFB09748B}" type="presOf" srcId="{159F4B37-60B0-4ECD-A19E-B9919372820A}" destId="{5772BF5C-B20D-4A82-A4A0-BB2C5B5B3118}" srcOrd="0" destOrd="0" presId="urn:microsoft.com/office/officeart/2005/8/layout/bProcess4"/>
    <dgm:cxn modelId="{6ABC2004-53F1-4481-8CD2-B3BCF5604CC4}" type="presOf" srcId="{75524D6F-99F7-408E-AFFC-E6CD04EB8F55}" destId="{48A09D8E-1653-4F0E-8A1D-ABEDC072866F}" srcOrd="0" destOrd="0" presId="urn:microsoft.com/office/officeart/2005/8/layout/bProcess4"/>
    <dgm:cxn modelId="{BE0EFCCC-6E42-429C-A9B5-4E80A17F5EB0}" type="presParOf" srcId="{60CF5AA0-9C11-4A1A-92C5-C6CFC319555A}" destId="{78EB7F50-8BED-4253-83C6-BA5E08166598}" srcOrd="0" destOrd="0" presId="urn:microsoft.com/office/officeart/2005/8/layout/bProcess4"/>
    <dgm:cxn modelId="{00B365C6-D261-46C2-ACEB-93E97E92BFBB}" type="presParOf" srcId="{78EB7F50-8BED-4253-83C6-BA5E08166598}" destId="{1A054172-6863-4838-BEFC-D12F006EDAF6}" srcOrd="0" destOrd="0" presId="urn:microsoft.com/office/officeart/2005/8/layout/bProcess4"/>
    <dgm:cxn modelId="{4A179F53-B2E4-49F1-A4A4-1BEE675E909B}" type="presParOf" srcId="{78EB7F50-8BED-4253-83C6-BA5E08166598}" destId="{A08B11A4-41B4-45E1-9EA1-3FDE2D15896E}" srcOrd="1" destOrd="0" presId="urn:microsoft.com/office/officeart/2005/8/layout/bProcess4"/>
    <dgm:cxn modelId="{E75091F5-7083-4014-BA43-63E45A34DDA8}" type="presParOf" srcId="{60CF5AA0-9C11-4A1A-92C5-C6CFC319555A}" destId="{0D6D724A-6627-434E-A94F-C1F87A1795F8}" srcOrd="1" destOrd="0" presId="urn:microsoft.com/office/officeart/2005/8/layout/bProcess4"/>
    <dgm:cxn modelId="{05A1620B-CF84-4796-8BDA-8EAF407E9FE9}" type="presParOf" srcId="{60CF5AA0-9C11-4A1A-92C5-C6CFC319555A}" destId="{0CF9811E-0049-4DB3-97A1-2FC8D6F217FD}" srcOrd="2" destOrd="0" presId="urn:microsoft.com/office/officeart/2005/8/layout/bProcess4"/>
    <dgm:cxn modelId="{0506CE76-A7A7-4756-B057-A43D2D35E145}" type="presParOf" srcId="{0CF9811E-0049-4DB3-97A1-2FC8D6F217FD}" destId="{9E487CC4-4C57-49C3-ADB9-F33ED85F30A8}" srcOrd="0" destOrd="0" presId="urn:microsoft.com/office/officeart/2005/8/layout/bProcess4"/>
    <dgm:cxn modelId="{23B5B8FE-C80A-4DF4-96BD-55FA3F93CCE0}" type="presParOf" srcId="{0CF9811E-0049-4DB3-97A1-2FC8D6F217FD}" destId="{B72A1296-2923-4498-9098-79E49FFC8456}" srcOrd="1" destOrd="0" presId="urn:microsoft.com/office/officeart/2005/8/layout/bProcess4"/>
    <dgm:cxn modelId="{20C19038-C5AE-4EF3-AC34-AB851136A663}" type="presParOf" srcId="{60CF5AA0-9C11-4A1A-92C5-C6CFC319555A}" destId="{5772BF5C-B20D-4A82-A4A0-BB2C5B5B3118}" srcOrd="3" destOrd="0" presId="urn:microsoft.com/office/officeart/2005/8/layout/bProcess4"/>
    <dgm:cxn modelId="{1D300414-4DEF-489A-81F4-74C4A02506A2}" type="presParOf" srcId="{60CF5AA0-9C11-4A1A-92C5-C6CFC319555A}" destId="{67047F58-C31D-413F-9AEC-20ED21B6B4DE}" srcOrd="4" destOrd="0" presId="urn:microsoft.com/office/officeart/2005/8/layout/bProcess4"/>
    <dgm:cxn modelId="{0365CA19-9D70-4138-B647-452620CF3FDF}" type="presParOf" srcId="{67047F58-C31D-413F-9AEC-20ED21B6B4DE}" destId="{69121BA8-AC66-4E2D-A085-BDD7567AC859}" srcOrd="0" destOrd="0" presId="urn:microsoft.com/office/officeart/2005/8/layout/bProcess4"/>
    <dgm:cxn modelId="{0CA76C6A-537E-4F46-8ABA-DD3D216E0323}" type="presParOf" srcId="{67047F58-C31D-413F-9AEC-20ED21B6B4DE}" destId="{FDF6D531-1C74-40FE-BD10-FCD4801E13E2}" srcOrd="1" destOrd="0" presId="urn:microsoft.com/office/officeart/2005/8/layout/bProcess4"/>
    <dgm:cxn modelId="{1837CB17-A8F5-4F80-8674-73CFE5120AD7}" type="presParOf" srcId="{60CF5AA0-9C11-4A1A-92C5-C6CFC319555A}" destId="{B873361E-799A-49DB-A01C-64BAD8DD3363}" srcOrd="5" destOrd="0" presId="urn:microsoft.com/office/officeart/2005/8/layout/bProcess4"/>
    <dgm:cxn modelId="{BCB304DC-AEC3-47A6-B33F-8C9A319D4EE6}" type="presParOf" srcId="{60CF5AA0-9C11-4A1A-92C5-C6CFC319555A}" destId="{77B59D10-38AA-4D16-B9D5-3E26980BD197}" srcOrd="6" destOrd="0" presId="urn:microsoft.com/office/officeart/2005/8/layout/bProcess4"/>
    <dgm:cxn modelId="{C68E62A8-08CD-4DAC-BE12-91E914F66BC6}" type="presParOf" srcId="{77B59D10-38AA-4D16-B9D5-3E26980BD197}" destId="{AB396DDE-A56E-49E8-92B3-CDD36DD84A57}" srcOrd="0" destOrd="0" presId="urn:microsoft.com/office/officeart/2005/8/layout/bProcess4"/>
    <dgm:cxn modelId="{88C82603-75FD-4FCC-B425-63D5BCD6AE8C}" type="presParOf" srcId="{77B59D10-38AA-4D16-B9D5-3E26980BD197}" destId="{14F334B3-6366-4E88-9281-45834297B405}" srcOrd="1" destOrd="0" presId="urn:microsoft.com/office/officeart/2005/8/layout/bProcess4"/>
    <dgm:cxn modelId="{CE4C864D-CDE3-4EB1-B05B-4B5C60434BD6}" type="presParOf" srcId="{60CF5AA0-9C11-4A1A-92C5-C6CFC319555A}" destId="{C47896F0-C8FB-42A1-9DAF-5C174B6D5E44}" srcOrd="7" destOrd="0" presId="urn:microsoft.com/office/officeart/2005/8/layout/bProcess4"/>
    <dgm:cxn modelId="{2BAF67FF-9622-411A-9B37-E80DB4CAD439}" type="presParOf" srcId="{60CF5AA0-9C11-4A1A-92C5-C6CFC319555A}" destId="{4EF9A9A2-3E0B-4974-B624-EEA5AAF894A8}" srcOrd="8" destOrd="0" presId="urn:microsoft.com/office/officeart/2005/8/layout/bProcess4"/>
    <dgm:cxn modelId="{B03FBAA0-E51F-49FD-9331-E3B594C8F858}" type="presParOf" srcId="{4EF9A9A2-3E0B-4974-B624-EEA5AAF894A8}" destId="{03FF95FC-9743-42D8-93C0-605F6053BE6B}" srcOrd="0" destOrd="0" presId="urn:microsoft.com/office/officeart/2005/8/layout/bProcess4"/>
    <dgm:cxn modelId="{D8C289CF-D0FD-47C9-BE97-083CE3C9B471}" type="presParOf" srcId="{4EF9A9A2-3E0B-4974-B624-EEA5AAF894A8}" destId="{93B934B3-9E18-4918-8287-FDB709131D96}" srcOrd="1" destOrd="0" presId="urn:microsoft.com/office/officeart/2005/8/layout/bProcess4"/>
    <dgm:cxn modelId="{4D6E694D-71DC-4E6A-97CB-44C38A0C9A61}" type="presParOf" srcId="{60CF5AA0-9C11-4A1A-92C5-C6CFC319555A}" destId="{48A09D8E-1653-4F0E-8A1D-ABEDC072866F}" srcOrd="9" destOrd="0" presId="urn:microsoft.com/office/officeart/2005/8/layout/bProcess4"/>
    <dgm:cxn modelId="{04297081-BAEA-4484-81B3-EDB86CF3ED70}" type="presParOf" srcId="{60CF5AA0-9C11-4A1A-92C5-C6CFC319555A}" destId="{C7D08D7D-960F-4D77-8DCA-B16107DFA046}" srcOrd="10" destOrd="0" presId="urn:microsoft.com/office/officeart/2005/8/layout/bProcess4"/>
    <dgm:cxn modelId="{BA1945E9-2795-4DF2-97A5-0848927ACA92}" type="presParOf" srcId="{C7D08D7D-960F-4D77-8DCA-B16107DFA046}" destId="{DC8B867A-8C58-4D9B-AB36-9016E19E2787}" srcOrd="0" destOrd="0" presId="urn:microsoft.com/office/officeart/2005/8/layout/bProcess4"/>
    <dgm:cxn modelId="{E447A2B0-9554-452A-9A76-AB0658BD7D4F}" type="presParOf" srcId="{C7D08D7D-960F-4D77-8DCA-B16107DFA046}" destId="{697D9251-06A7-4E29-9C13-6417AF18DAD7}" srcOrd="1" destOrd="0" presId="urn:microsoft.com/office/officeart/2005/8/layout/bProcess4"/>
    <dgm:cxn modelId="{4D255A20-3D4D-4D16-B1CC-1422A47B2697}" type="presParOf" srcId="{60CF5AA0-9C11-4A1A-92C5-C6CFC319555A}" destId="{D642C1B0-FDFA-4FCE-9420-E5129A93DFB3}" srcOrd="11" destOrd="0" presId="urn:microsoft.com/office/officeart/2005/8/layout/bProcess4"/>
    <dgm:cxn modelId="{F74AF2A9-730B-4B18-94E1-A9982771A5A7}" type="presParOf" srcId="{60CF5AA0-9C11-4A1A-92C5-C6CFC319555A}" destId="{83E162BD-8A35-4D79-8AB2-8056ABF1FB17}" srcOrd="12" destOrd="0" presId="urn:microsoft.com/office/officeart/2005/8/layout/bProcess4"/>
    <dgm:cxn modelId="{9D4537AD-22F9-4F56-B07D-1196BF3928DB}" type="presParOf" srcId="{83E162BD-8A35-4D79-8AB2-8056ABF1FB17}" destId="{4A01EECE-C2F1-4D19-A13A-62B889C2A4C5}" srcOrd="0" destOrd="0" presId="urn:microsoft.com/office/officeart/2005/8/layout/bProcess4"/>
    <dgm:cxn modelId="{764E14FF-4332-428C-B1E2-BE7ED52BF692}" type="presParOf" srcId="{83E162BD-8A35-4D79-8AB2-8056ABF1FB17}" destId="{A107774E-B71A-465B-9A66-C232D18FAA2C}" srcOrd="1" destOrd="0" presId="urn:microsoft.com/office/officeart/2005/8/layout/bProcess4"/>
    <dgm:cxn modelId="{E52BB98B-161B-4034-BE62-0F0076B35058}" type="presParOf" srcId="{60CF5AA0-9C11-4A1A-92C5-C6CFC319555A}" destId="{F97F14EC-929F-4779-B41A-C0FC8E6B7574}" srcOrd="13" destOrd="0" presId="urn:microsoft.com/office/officeart/2005/8/layout/bProcess4"/>
    <dgm:cxn modelId="{B3A868F9-92B4-4538-8605-587F6E00DC63}" type="presParOf" srcId="{60CF5AA0-9C11-4A1A-92C5-C6CFC319555A}" destId="{5D31374D-9D0F-4480-9889-50B01662AD99}" srcOrd="14" destOrd="0" presId="urn:microsoft.com/office/officeart/2005/8/layout/bProcess4"/>
    <dgm:cxn modelId="{33AEF6E2-1E0F-46F0-84A9-E8219C9327BF}" type="presParOf" srcId="{5D31374D-9D0F-4480-9889-50B01662AD99}" destId="{9F9B86F2-5E47-417D-B30E-62B26CB2B5B3}" srcOrd="0" destOrd="0" presId="urn:microsoft.com/office/officeart/2005/8/layout/bProcess4"/>
    <dgm:cxn modelId="{D7782DAE-626E-4717-940E-04C070C78849}" type="presParOf" srcId="{5D31374D-9D0F-4480-9889-50B01662AD99}" destId="{2FB5F330-C17A-4EF8-A589-F0EAB65B5E65}" srcOrd="1" destOrd="0" presId="urn:microsoft.com/office/officeart/2005/8/layout/bProcess4"/>
    <dgm:cxn modelId="{6CD38B8A-4877-479C-8A9B-CAFCD5DBD066}" type="presParOf" srcId="{60CF5AA0-9C11-4A1A-92C5-C6CFC319555A}" destId="{BBB1EBFA-6BEA-4849-B345-F14456A23D17}" srcOrd="15" destOrd="0" presId="urn:microsoft.com/office/officeart/2005/8/layout/bProcess4"/>
    <dgm:cxn modelId="{1C128402-76B9-4B0B-82BB-77056EE1AA74}" type="presParOf" srcId="{60CF5AA0-9C11-4A1A-92C5-C6CFC319555A}" destId="{9F6F1B78-4833-41BA-8DF6-66C1D24AE233}" srcOrd="16" destOrd="0" presId="urn:microsoft.com/office/officeart/2005/8/layout/bProcess4"/>
    <dgm:cxn modelId="{A49284A9-3D05-4C94-B967-F55EF3674D01}" type="presParOf" srcId="{9F6F1B78-4833-41BA-8DF6-66C1D24AE233}" destId="{7507EA56-77DD-4F9B-B257-3EBCABDCEC59}" srcOrd="0" destOrd="0" presId="urn:microsoft.com/office/officeart/2005/8/layout/bProcess4"/>
    <dgm:cxn modelId="{906DD121-A2BA-492D-AF7D-CADB647912AA}" type="presParOf" srcId="{9F6F1B78-4833-41BA-8DF6-66C1D24AE233}" destId="{EEAD0821-684F-4B20-9E00-F29B13D0192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D724A-6627-434E-A94F-C1F87A1795F8}">
      <dsp:nvSpPr>
        <dsp:cNvPr id="0" name=""/>
        <dsp:cNvSpPr/>
      </dsp:nvSpPr>
      <dsp:spPr>
        <a:xfrm rot="5400000">
          <a:off x="826544" y="1038655"/>
          <a:ext cx="1624341" cy="1958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B11A4-41B4-45E1-9EA1-3FDE2D15896E}">
      <dsp:nvSpPr>
        <dsp:cNvPr id="0" name=""/>
        <dsp:cNvSpPr/>
      </dsp:nvSpPr>
      <dsp:spPr>
        <a:xfrm>
          <a:off x="1199763" y="1339"/>
          <a:ext cx="2175867" cy="13055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Siapa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berbuat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apa</a:t>
          </a:r>
          <a:endParaRPr lang="en-US" sz="2000" kern="1200" dirty="0"/>
        </a:p>
      </dsp:txBody>
      <dsp:txXfrm>
        <a:off x="1238000" y="39576"/>
        <a:ext cx="2099393" cy="1229046"/>
      </dsp:txXfrm>
    </dsp:sp>
    <dsp:sp modelId="{5772BF5C-B20D-4A82-A4A0-BB2C5B5B3118}">
      <dsp:nvSpPr>
        <dsp:cNvPr id="0" name=""/>
        <dsp:cNvSpPr/>
      </dsp:nvSpPr>
      <dsp:spPr>
        <a:xfrm rot="5400000">
          <a:off x="826544" y="2670556"/>
          <a:ext cx="1624341" cy="1958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A1296-2923-4498-9098-79E49FFC8456}">
      <dsp:nvSpPr>
        <dsp:cNvPr id="0" name=""/>
        <dsp:cNvSpPr/>
      </dsp:nvSpPr>
      <dsp:spPr>
        <a:xfrm>
          <a:off x="1199763" y="1633239"/>
          <a:ext cx="2175867" cy="13055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Analisis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1238000" y="1671476"/>
        <a:ext cx="2099393" cy="1229046"/>
      </dsp:txXfrm>
    </dsp:sp>
    <dsp:sp modelId="{B873361E-799A-49DB-A01C-64BAD8DD3363}">
      <dsp:nvSpPr>
        <dsp:cNvPr id="0" name=""/>
        <dsp:cNvSpPr/>
      </dsp:nvSpPr>
      <dsp:spPr>
        <a:xfrm>
          <a:off x="1642495" y="3486506"/>
          <a:ext cx="2886344" cy="1958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6D531-1C74-40FE-BD10-FCD4801E13E2}">
      <dsp:nvSpPr>
        <dsp:cNvPr id="0" name=""/>
        <dsp:cNvSpPr/>
      </dsp:nvSpPr>
      <dsp:spPr>
        <a:xfrm>
          <a:off x="1199763" y="3265140"/>
          <a:ext cx="2175867" cy="13055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Uraian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1238000" y="3303377"/>
        <a:ext cx="2099393" cy="1229046"/>
      </dsp:txXfrm>
    </dsp:sp>
    <dsp:sp modelId="{C47896F0-C8FB-42A1-9DAF-5C174B6D5E44}">
      <dsp:nvSpPr>
        <dsp:cNvPr id="0" name=""/>
        <dsp:cNvSpPr/>
      </dsp:nvSpPr>
      <dsp:spPr>
        <a:xfrm rot="16200000">
          <a:off x="3720448" y="2670556"/>
          <a:ext cx="1624341" cy="19582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334B3-6366-4E88-9281-45834297B405}">
      <dsp:nvSpPr>
        <dsp:cNvPr id="0" name=""/>
        <dsp:cNvSpPr/>
      </dsp:nvSpPr>
      <dsp:spPr>
        <a:xfrm>
          <a:off x="4093666" y="3265140"/>
          <a:ext cx="2175867" cy="13055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Syarat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4131903" y="3303377"/>
        <a:ext cx="2099393" cy="1229046"/>
      </dsp:txXfrm>
    </dsp:sp>
    <dsp:sp modelId="{48A09D8E-1653-4F0E-8A1D-ABEDC072866F}">
      <dsp:nvSpPr>
        <dsp:cNvPr id="0" name=""/>
        <dsp:cNvSpPr/>
      </dsp:nvSpPr>
      <dsp:spPr>
        <a:xfrm rot="16200000">
          <a:off x="3720448" y="1038655"/>
          <a:ext cx="1624341" cy="19582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B934B3-9E18-4918-8287-FDB709131D96}">
      <dsp:nvSpPr>
        <dsp:cNvPr id="0" name=""/>
        <dsp:cNvSpPr/>
      </dsp:nvSpPr>
      <dsp:spPr>
        <a:xfrm>
          <a:off x="4093666" y="1633239"/>
          <a:ext cx="2175867" cy="13055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Standar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Kompetensi</a:t>
          </a:r>
          <a:endParaRPr lang="en-US" sz="2000" kern="1200" dirty="0"/>
        </a:p>
      </dsp:txBody>
      <dsp:txXfrm>
        <a:off x="4131903" y="1671476"/>
        <a:ext cx="2099393" cy="1229046"/>
      </dsp:txXfrm>
    </dsp:sp>
    <dsp:sp modelId="{D642C1B0-FDFA-4FCE-9420-E5129A93DFB3}">
      <dsp:nvSpPr>
        <dsp:cNvPr id="0" name=""/>
        <dsp:cNvSpPr/>
      </dsp:nvSpPr>
      <dsp:spPr>
        <a:xfrm>
          <a:off x="4536398" y="222705"/>
          <a:ext cx="2886344" cy="1958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D9251-06A7-4E29-9C13-6417AF18DAD7}">
      <dsp:nvSpPr>
        <dsp:cNvPr id="0" name=""/>
        <dsp:cNvSpPr/>
      </dsp:nvSpPr>
      <dsp:spPr>
        <a:xfrm>
          <a:off x="4093666" y="1339"/>
          <a:ext cx="2175867" cy="13055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Evaluasi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4131903" y="39576"/>
        <a:ext cx="2099393" cy="1229046"/>
      </dsp:txXfrm>
    </dsp:sp>
    <dsp:sp modelId="{F97F14EC-929F-4779-B41A-C0FC8E6B7574}">
      <dsp:nvSpPr>
        <dsp:cNvPr id="0" name=""/>
        <dsp:cNvSpPr/>
      </dsp:nvSpPr>
      <dsp:spPr>
        <a:xfrm rot="5400000">
          <a:off x="6614351" y="1038655"/>
          <a:ext cx="1624341" cy="1958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7774E-B71A-465B-9A66-C232D18FAA2C}">
      <dsp:nvSpPr>
        <dsp:cNvPr id="0" name=""/>
        <dsp:cNvSpPr/>
      </dsp:nvSpPr>
      <dsp:spPr>
        <a:xfrm>
          <a:off x="6987569" y="1339"/>
          <a:ext cx="2175867" cy="13055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Pembobotan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7025806" y="39576"/>
        <a:ext cx="2099393" cy="1229046"/>
      </dsp:txXfrm>
    </dsp:sp>
    <dsp:sp modelId="{BBB1EBFA-6BEA-4849-B345-F14456A23D17}">
      <dsp:nvSpPr>
        <dsp:cNvPr id="0" name=""/>
        <dsp:cNvSpPr/>
      </dsp:nvSpPr>
      <dsp:spPr>
        <a:xfrm rot="5400000">
          <a:off x="6614351" y="2670556"/>
          <a:ext cx="1624341" cy="1958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5F330-C17A-4EF8-A589-F0EAB65B5E65}">
      <dsp:nvSpPr>
        <dsp:cNvPr id="0" name=""/>
        <dsp:cNvSpPr/>
      </dsp:nvSpPr>
      <dsp:spPr>
        <a:xfrm>
          <a:off x="6987569" y="1633239"/>
          <a:ext cx="2175867" cy="13055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Pemeringkatan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7025806" y="1671476"/>
        <a:ext cx="2099393" cy="1229046"/>
      </dsp:txXfrm>
    </dsp:sp>
    <dsp:sp modelId="{EEAD0821-684F-4B20-9E00-F29B13D01927}">
      <dsp:nvSpPr>
        <dsp:cNvPr id="0" name=""/>
        <dsp:cNvSpPr/>
      </dsp:nvSpPr>
      <dsp:spPr>
        <a:xfrm>
          <a:off x="6987569" y="3265140"/>
          <a:ext cx="2175867" cy="13055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Penetapan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Harga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Jabatan</a:t>
          </a:r>
          <a:endParaRPr lang="en-US" sz="2000" kern="1200" dirty="0"/>
        </a:p>
      </dsp:txBody>
      <dsp:txXfrm>
        <a:off x="7025806" y="3303377"/>
        <a:ext cx="2099393" cy="1229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03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0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8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06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1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9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0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0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103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520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A87714A-9CD5-4C21-A2AA-BE7F476D8E44}" type="datetimeFigureOut">
              <a:rPr lang="en-US" smtClean="0"/>
              <a:pPr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ED53D76-D69F-4427-93AE-5363EF194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1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9844" y="1926603"/>
            <a:ext cx="9068586" cy="2600714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Materi</a:t>
            </a:r>
            <a:r>
              <a:rPr lang="en-US" sz="4800" dirty="0" smtClean="0"/>
              <a:t> 2 </a:t>
            </a:r>
            <a:r>
              <a:rPr lang="en-US" sz="4800" dirty="0" err="1" smtClean="0"/>
              <a:t>m.k</a:t>
            </a:r>
            <a:r>
              <a:rPr lang="en-US" sz="4800" dirty="0" smtClean="0"/>
              <a:t>. </a:t>
            </a:r>
            <a:r>
              <a:rPr lang="en-US" sz="4800" dirty="0" err="1" smtClean="0"/>
              <a:t>msdm</a:t>
            </a:r>
            <a:r>
              <a:rPr lang="en-US" sz="4800" dirty="0" smtClean="0"/>
              <a:t>: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P</a:t>
            </a:r>
            <a:r>
              <a:rPr sz="4800" smtClean="0"/>
              <a:t>ilar-pilar sistem msdm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708" y="4572001"/>
            <a:ext cx="9070848" cy="799246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Oleh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Dr. Indra Budi Sumantoro </a:t>
            </a:r>
            <a:r>
              <a:rPr lang="en-US" sz="2000" dirty="0" err="1" smtClean="0"/>
              <a:t>S.Pd</a:t>
            </a:r>
            <a:r>
              <a:rPr lang="en-US" sz="2000" dirty="0" smtClean="0"/>
              <a:t>., M.M.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999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9" y="241160"/>
            <a:ext cx="11690252" cy="46808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/>
              <a:t>Contoh</a:t>
            </a:r>
            <a:r>
              <a:rPr lang="en-US" sz="2800" b="1" dirty="0"/>
              <a:t> </a:t>
            </a:r>
            <a:r>
              <a:rPr lang="en-US" sz="2800" b="1" dirty="0" err="1"/>
              <a:t>Simpel</a:t>
            </a:r>
            <a:r>
              <a:rPr lang="en-US" sz="2800" b="1" dirty="0"/>
              <a:t> </a:t>
            </a:r>
            <a:r>
              <a:rPr lang="en-US" sz="2800" b="1" dirty="0" err="1"/>
              <a:t>Standar</a:t>
            </a:r>
            <a:r>
              <a:rPr lang="en-US" sz="2800" b="1" dirty="0"/>
              <a:t> </a:t>
            </a:r>
            <a:r>
              <a:rPr lang="en-US" sz="2800" b="1" dirty="0" err="1"/>
              <a:t>Kompetensi</a:t>
            </a:r>
            <a:r>
              <a:rPr lang="en-US" sz="2800" b="1" dirty="0"/>
              <a:t> </a:t>
            </a:r>
            <a:r>
              <a:rPr lang="en-US" sz="2800" b="1" dirty="0" err="1"/>
              <a:t>Jabatan</a:t>
            </a:r>
            <a:r>
              <a:rPr lang="en-US" sz="2800" b="1" dirty="0"/>
              <a:t> (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Skala</a:t>
            </a:r>
            <a:r>
              <a:rPr lang="en-US" sz="2800" b="1" dirty="0"/>
              <a:t>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87791"/>
            <a:ext cx="11718387" cy="5838091"/>
          </a:xfrm>
        </p:spPr>
        <p:txBody>
          <a:bodyPr anchor="ctr">
            <a:normAutofit/>
          </a:bodyPr>
          <a:lstStyle/>
          <a:p>
            <a:pPr algn="just">
              <a:buNone/>
            </a:pPr>
            <a:r>
              <a:rPr lang="en-US" dirty="0" smtClean="0"/>
              <a:t>Nama </a:t>
            </a:r>
            <a:r>
              <a:rPr lang="en-US" dirty="0" err="1" smtClean="0"/>
              <a:t>Jabatan</a:t>
            </a:r>
            <a:r>
              <a:rPr lang="en-US" dirty="0" smtClean="0"/>
              <a:t>: </a:t>
            </a:r>
            <a:r>
              <a:rPr lang="en-US" dirty="0" err="1" smtClean="0"/>
              <a:t>Direktur</a:t>
            </a:r>
            <a:r>
              <a:rPr lang="en-US" dirty="0" smtClean="0"/>
              <a:t> SDM PT. </a:t>
            </a:r>
            <a:r>
              <a:rPr lang="en-US" dirty="0" err="1" smtClean="0"/>
              <a:t>Penyedap</a:t>
            </a:r>
            <a:r>
              <a:rPr lang="en-US" dirty="0" smtClean="0"/>
              <a:t> Rasa</a:t>
            </a:r>
          </a:p>
          <a:p>
            <a:pPr algn="just">
              <a:buNone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/</a:t>
            </a:r>
            <a:r>
              <a:rPr lang="en-US" dirty="0" err="1" smtClean="0"/>
              <a:t>Inti</a:t>
            </a:r>
            <a:r>
              <a:rPr lang="en-US" dirty="0" smtClean="0"/>
              <a:t> – Hard Skill:</a:t>
            </a:r>
          </a:p>
          <a:p>
            <a:pPr algn="just"/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– minimum level 4</a:t>
            </a:r>
          </a:p>
          <a:p>
            <a:pPr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klerikal</a:t>
            </a:r>
            <a:r>
              <a:rPr lang="en-US" dirty="0" smtClean="0"/>
              <a:t> – minimum level 4</a:t>
            </a:r>
          </a:p>
          <a:p>
            <a:pPr algn="just">
              <a:buNone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/</a:t>
            </a:r>
            <a:r>
              <a:rPr lang="en-US" dirty="0" err="1" smtClean="0"/>
              <a:t>Inti</a:t>
            </a:r>
            <a:r>
              <a:rPr lang="en-US" dirty="0" smtClean="0"/>
              <a:t> – Soft Skill:</a:t>
            </a:r>
          </a:p>
          <a:p>
            <a:pPr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– minimum level 5</a:t>
            </a:r>
          </a:p>
          <a:p>
            <a:pPr algn="just"/>
            <a:r>
              <a:rPr lang="en-US" dirty="0" err="1" smtClean="0"/>
              <a:t>Hubungan</a:t>
            </a:r>
            <a:r>
              <a:rPr lang="en-US" dirty="0" smtClean="0"/>
              <a:t> interpersonal – minimum level 5</a:t>
            </a:r>
          </a:p>
          <a:p>
            <a:pPr algn="just">
              <a:buNone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/</a:t>
            </a:r>
            <a:r>
              <a:rPr lang="en-US" dirty="0" err="1" smtClean="0"/>
              <a:t>Pembeda</a:t>
            </a:r>
            <a:r>
              <a:rPr lang="en-US" dirty="0" smtClean="0"/>
              <a:t> – Hard Skill:</a:t>
            </a:r>
          </a:p>
          <a:p>
            <a:pPr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 – minimum level 5</a:t>
            </a:r>
          </a:p>
          <a:p>
            <a:pPr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analitis</a:t>
            </a:r>
            <a:r>
              <a:rPr lang="en-US" dirty="0" smtClean="0"/>
              <a:t> – minimum level 5</a:t>
            </a:r>
          </a:p>
          <a:p>
            <a:pPr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– minimum level 5</a:t>
            </a:r>
          </a:p>
          <a:p>
            <a:pPr algn="just">
              <a:buNone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/</a:t>
            </a:r>
            <a:r>
              <a:rPr lang="en-US" dirty="0" err="1" smtClean="0"/>
              <a:t>Pembeda</a:t>
            </a:r>
            <a:r>
              <a:rPr lang="en-US" dirty="0" smtClean="0"/>
              <a:t> – Soft Skill:</a:t>
            </a:r>
          </a:p>
          <a:p>
            <a:pPr algn="just"/>
            <a:r>
              <a:rPr lang="en-US" dirty="0" err="1" smtClean="0"/>
              <a:t>Kepemimpinan</a:t>
            </a:r>
            <a:r>
              <a:rPr lang="en-US" dirty="0" smtClean="0"/>
              <a:t> – minimum level 5</a:t>
            </a:r>
          </a:p>
          <a:p>
            <a:pPr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– minimum level 5</a:t>
            </a:r>
          </a:p>
          <a:p>
            <a:pPr algn="just"/>
            <a:r>
              <a:rPr lang="en-US" dirty="0" err="1" smtClean="0"/>
              <a:t>Fleksibilitas</a:t>
            </a:r>
            <a:r>
              <a:rPr lang="en-US" dirty="0" smtClean="0"/>
              <a:t> – minimum level 5</a:t>
            </a:r>
          </a:p>
        </p:txBody>
      </p:sp>
    </p:spTree>
    <p:extLst>
      <p:ext uri="{BB962C8B-B14F-4D97-AF65-F5344CB8AC3E}">
        <p14:creationId xmlns:p14="http://schemas.microsoft.com/office/powerpoint/2010/main" val="56202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8" y="245832"/>
            <a:ext cx="11676185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Job Weighting/</a:t>
            </a:r>
            <a:r>
              <a:rPr lang="en-US" b="1" dirty="0" err="1" smtClean="0"/>
              <a:t>Pembobotan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7" y="1012874"/>
            <a:ext cx="11690253" cy="5584874"/>
          </a:xfrm>
        </p:spPr>
        <p:txBody>
          <a:bodyPr anchor="ctr">
            <a:noAutofit/>
          </a:bodyPr>
          <a:lstStyle/>
          <a:p>
            <a:pPr algn="just"/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 smtClean="0"/>
              <a:t>penjumlahan</a:t>
            </a:r>
            <a:r>
              <a:rPr lang="en-US" sz="3600" dirty="0" smtClean="0"/>
              <a:t> </a:t>
            </a:r>
            <a:r>
              <a:rPr lang="en-US" sz="3600" dirty="0" err="1" smtClean="0"/>
              <a:t>poin-poin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Standar</a:t>
            </a:r>
            <a:r>
              <a:rPr lang="en-US" sz="3600" dirty="0" smtClean="0"/>
              <a:t> </a:t>
            </a:r>
            <a:r>
              <a:rPr lang="en-US" sz="3600" dirty="0" err="1" smtClean="0"/>
              <a:t>Kompetensi</a:t>
            </a:r>
            <a:r>
              <a:rPr lang="en-US" sz="3600" dirty="0" smtClean="0"/>
              <a:t> </a:t>
            </a:r>
            <a:r>
              <a:rPr lang="en-US" sz="3600" dirty="0" err="1" smtClean="0"/>
              <a:t>Jabatan</a:t>
            </a:r>
            <a:r>
              <a:rPr lang="en-US" sz="3600" dirty="0" smtClean="0"/>
              <a:t> </a:t>
            </a:r>
            <a:r>
              <a:rPr lang="en-US" sz="3600" dirty="0" err="1" smtClean="0"/>
              <a:t>sehingga</a:t>
            </a:r>
            <a:r>
              <a:rPr lang="en-US" sz="3600" dirty="0" smtClean="0"/>
              <a:t> </a:t>
            </a:r>
            <a:r>
              <a:rPr lang="en-US" sz="3600" dirty="0" err="1" smtClean="0"/>
              <a:t>terlihat</a:t>
            </a:r>
            <a:r>
              <a:rPr lang="en-US" sz="3600" dirty="0" smtClean="0"/>
              <a:t> </a:t>
            </a:r>
            <a:r>
              <a:rPr lang="en-US" sz="3600" dirty="0" err="1" smtClean="0"/>
              <a:t>bobot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jabatan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 </a:t>
            </a:r>
            <a:r>
              <a:rPr lang="en-US" sz="3600" dirty="0" err="1" smtClean="0"/>
              <a:t>dibandingkan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jabatan</a:t>
            </a:r>
            <a:r>
              <a:rPr lang="en-US" sz="3600" dirty="0" smtClean="0"/>
              <a:t> </a:t>
            </a:r>
            <a:r>
              <a:rPr lang="en-US" sz="3600" dirty="0" err="1" smtClean="0"/>
              <a:t>lainnya</a:t>
            </a:r>
            <a:r>
              <a:rPr lang="en-US" sz="3600" dirty="0" smtClean="0"/>
              <a:t>.</a:t>
            </a:r>
          </a:p>
          <a:p>
            <a:pPr algn="just"/>
            <a:r>
              <a:rPr lang="en-US" sz="3600" dirty="0" err="1" smtClean="0"/>
              <a:t>Jika</a:t>
            </a:r>
            <a:r>
              <a:rPr lang="en-US" sz="3600" dirty="0" smtClean="0"/>
              <a:t> </a:t>
            </a:r>
            <a:r>
              <a:rPr lang="en-US" sz="3600" dirty="0" err="1" smtClean="0"/>
              <a:t>jumlah</a:t>
            </a:r>
            <a:r>
              <a:rPr lang="en-US" sz="3600" dirty="0" smtClean="0"/>
              <a:t> </a:t>
            </a:r>
            <a:r>
              <a:rPr lang="en-US" sz="3600" dirty="0" err="1" smtClean="0"/>
              <a:t>poin</a:t>
            </a:r>
            <a:r>
              <a:rPr lang="en-US" sz="3600" dirty="0" smtClean="0"/>
              <a:t> </a:t>
            </a:r>
            <a:r>
              <a:rPr lang="en-US" sz="3600" dirty="0" err="1" smtClean="0"/>
              <a:t>kandidat</a:t>
            </a:r>
            <a:r>
              <a:rPr lang="en-US" sz="3600" dirty="0" smtClean="0"/>
              <a:t> </a:t>
            </a:r>
            <a:r>
              <a:rPr lang="en-US" sz="3600" dirty="0" err="1" smtClean="0"/>
              <a:t>ternyata</a:t>
            </a:r>
            <a:r>
              <a:rPr lang="en-US" sz="3600" dirty="0" smtClean="0"/>
              <a:t> </a:t>
            </a:r>
            <a:r>
              <a:rPr lang="en-US" sz="3600" dirty="0" err="1" smtClean="0"/>
              <a:t>melebihi</a:t>
            </a:r>
            <a:r>
              <a:rPr lang="en-US" sz="3600" dirty="0" smtClean="0"/>
              <a:t> </a:t>
            </a:r>
            <a:r>
              <a:rPr lang="en-US" sz="3600" dirty="0" err="1" smtClean="0"/>
              <a:t>poin</a:t>
            </a:r>
            <a:r>
              <a:rPr lang="en-US" sz="3600" dirty="0" smtClean="0"/>
              <a:t> minimum, </a:t>
            </a:r>
            <a:r>
              <a:rPr lang="en-US" sz="3600" dirty="0" err="1" smtClean="0"/>
              <a:t>maka</a:t>
            </a:r>
            <a:r>
              <a:rPr lang="en-US" sz="3600" dirty="0" smtClean="0"/>
              <a:t> </a:t>
            </a:r>
            <a:r>
              <a:rPr lang="en-US" sz="3600" dirty="0" err="1" smtClean="0"/>
              <a:t>biasanya</a:t>
            </a:r>
            <a:r>
              <a:rPr lang="en-US" sz="3600" dirty="0" smtClean="0"/>
              <a:t>  </a:t>
            </a:r>
            <a:r>
              <a:rPr lang="en-US" sz="3600" dirty="0" err="1" smtClean="0"/>
              <a:t>kelebihan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 </a:t>
            </a:r>
            <a:r>
              <a:rPr lang="en-US" sz="3600" dirty="0" err="1" smtClean="0"/>
              <a:t>biasanya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diabaikan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dianggap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kandidat</a:t>
            </a:r>
            <a:r>
              <a:rPr lang="en-US" sz="3600" dirty="0" smtClean="0"/>
              <a:t> </a:t>
            </a:r>
            <a:r>
              <a:rPr lang="en-US" sz="3600" dirty="0" err="1" smtClean="0"/>
              <a:t>karena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prinsipnya</a:t>
            </a:r>
            <a:r>
              <a:rPr lang="en-US" sz="3600" dirty="0" smtClean="0"/>
              <a:t> </a:t>
            </a:r>
            <a:r>
              <a:rPr lang="en-US" sz="3600" dirty="0" err="1" smtClean="0"/>
              <a:t>poin</a:t>
            </a:r>
            <a:r>
              <a:rPr lang="en-US" sz="3600" dirty="0" smtClean="0"/>
              <a:t> yang </a:t>
            </a:r>
            <a:r>
              <a:rPr lang="en-US" sz="3600" dirty="0" err="1" smtClean="0"/>
              <a:t>sesuai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kebutuhan</a:t>
            </a:r>
            <a:r>
              <a:rPr lang="en-US" sz="3600" dirty="0" smtClean="0"/>
              <a:t> </a:t>
            </a:r>
            <a:r>
              <a:rPr lang="en-US" sz="3600" dirty="0" err="1" smtClean="0"/>
              <a:t>organisasi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poin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penjumlahan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04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1" y="254558"/>
            <a:ext cx="11690252" cy="581297"/>
          </a:xfrm>
        </p:spPr>
        <p:txBody>
          <a:bodyPr>
            <a:no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</a:t>
            </a:r>
            <a:r>
              <a:rPr lang="en-US" sz="2400" b="1" dirty="0" err="1"/>
              <a:t>Simpel</a:t>
            </a:r>
            <a:r>
              <a:rPr lang="en-US" sz="2400" b="1" dirty="0"/>
              <a:t> Job Weighting/</a:t>
            </a:r>
            <a:r>
              <a:rPr lang="en-US" sz="2400" b="1" dirty="0" err="1"/>
              <a:t>Pembobotan</a:t>
            </a:r>
            <a:r>
              <a:rPr lang="en-US" sz="2400" b="1" dirty="0"/>
              <a:t> </a:t>
            </a:r>
            <a:r>
              <a:rPr lang="en-US" sz="2400" b="1" dirty="0" err="1"/>
              <a:t>Jabatan</a:t>
            </a:r>
            <a:r>
              <a:rPr lang="en-US" sz="2400" b="1" dirty="0"/>
              <a:t> (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Skala</a:t>
            </a:r>
            <a:r>
              <a:rPr lang="en-US" sz="2400" b="1" dirty="0"/>
              <a:t>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58129"/>
            <a:ext cx="11704320" cy="5725551"/>
          </a:xfrm>
        </p:spPr>
        <p:txBody>
          <a:bodyPr anchor="ctr">
            <a:normAutofit lnSpcReduction="10000"/>
          </a:bodyPr>
          <a:lstStyle/>
          <a:p>
            <a:pPr algn="just">
              <a:buNone/>
            </a:pPr>
            <a:r>
              <a:rPr lang="en-US" sz="2000" dirty="0" smtClean="0"/>
              <a:t>Nama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: </a:t>
            </a:r>
            <a:r>
              <a:rPr lang="en-US" sz="2000" dirty="0" err="1" smtClean="0"/>
              <a:t>Direktur</a:t>
            </a:r>
            <a:r>
              <a:rPr lang="en-US" sz="2000" dirty="0" smtClean="0"/>
              <a:t> SDM PT. </a:t>
            </a:r>
            <a:r>
              <a:rPr lang="en-US" sz="2000" dirty="0" err="1" smtClean="0"/>
              <a:t>Penyedap</a:t>
            </a:r>
            <a:r>
              <a:rPr lang="en-US" sz="2000" dirty="0" smtClean="0"/>
              <a:t> Rasa</a:t>
            </a:r>
          </a:p>
          <a:p>
            <a:pPr algn="just"/>
            <a:r>
              <a:rPr lang="en-US" sz="2000" dirty="0" err="1" smtClean="0"/>
              <a:t>Pengetahuan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bidang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/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</a:t>
            </a:r>
            <a:r>
              <a:rPr lang="en-US" sz="2000" dirty="0" err="1" smtClean="0"/>
              <a:t>pangan</a:t>
            </a:r>
            <a:r>
              <a:rPr lang="en-US" sz="2000" dirty="0" smtClean="0"/>
              <a:t> – minimum level 4</a:t>
            </a:r>
          </a:p>
          <a:p>
            <a:pPr algn="just"/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klerikal</a:t>
            </a:r>
            <a:r>
              <a:rPr lang="en-US" sz="2000" dirty="0" smtClean="0"/>
              <a:t> – minimum level 4</a:t>
            </a:r>
          </a:p>
          <a:p>
            <a:pPr algn="just"/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kerjasama</a:t>
            </a:r>
            <a:r>
              <a:rPr lang="en-US" sz="2000" dirty="0" smtClean="0"/>
              <a:t> – minimum level 5</a:t>
            </a:r>
          </a:p>
          <a:p>
            <a:pPr algn="just"/>
            <a:r>
              <a:rPr lang="en-US" sz="2000" dirty="0" err="1" smtClean="0"/>
              <a:t>Hubungan</a:t>
            </a:r>
            <a:r>
              <a:rPr lang="en-US" sz="2000" dirty="0" smtClean="0"/>
              <a:t> interpersonal – minimum level 5</a:t>
            </a:r>
          </a:p>
          <a:p>
            <a:pPr algn="just"/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bidang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SDM – minimum level 5</a:t>
            </a:r>
          </a:p>
          <a:p>
            <a:pPr algn="just"/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analitis</a:t>
            </a:r>
            <a:r>
              <a:rPr lang="en-US" sz="2000" dirty="0" smtClean="0"/>
              <a:t> – minimum level 5</a:t>
            </a:r>
          </a:p>
          <a:p>
            <a:pPr algn="just"/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konseptual</a:t>
            </a:r>
            <a:r>
              <a:rPr lang="en-US" sz="2000" dirty="0" smtClean="0"/>
              <a:t> – minimum level 5</a:t>
            </a:r>
          </a:p>
          <a:p>
            <a:pPr algn="just"/>
            <a:r>
              <a:rPr lang="en-US" sz="2000" dirty="0" err="1" smtClean="0"/>
              <a:t>Kepemimpinan</a:t>
            </a:r>
            <a:r>
              <a:rPr lang="en-US" sz="2000" dirty="0" smtClean="0"/>
              <a:t> – minimum level 5</a:t>
            </a:r>
          </a:p>
          <a:p>
            <a:pPr algn="just"/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negosiasi</a:t>
            </a:r>
            <a:r>
              <a:rPr lang="en-US" sz="2000" dirty="0" smtClean="0"/>
              <a:t> – minimum level 5</a:t>
            </a:r>
          </a:p>
          <a:p>
            <a:pPr algn="just"/>
            <a:r>
              <a:rPr lang="en-US" sz="2000" dirty="0" err="1" smtClean="0"/>
              <a:t>Fleksibilitas</a:t>
            </a:r>
            <a:r>
              <a:rPr lang="en-US" sz="2000" dirty="0" smtClean="0"/>
              <a:t> – minimum level 5</a:t>
            </a:r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Total </a:t>
            </a:r>
            <a:r>
              <a:rPr lang="en-US" sz="2000" dirty="0" err="1" smtClean="0"/>
              <a:t>poin</a:t>
            </a:r>
            <a:r>
              <a:rPr lang="en-US" sz="2000" dirty="0" smtClean="0"/>
              <a:t> = 48</a:t>
            </a:r>
          </a:p>
          <a:p>
            <a:pPr algn="just">
              <a:buNone/>
            </a:pPr>
            <a:r>
              <a:rPr lang="en-US" sz="2000" dirty="0" smtClean="0"/>
              <a:t>*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asumsi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sub-</a:t>
            </a:r>
            <a:r>
              <a:rPr lang="en-US" sz="2000" dirty="0" err="1" smtClean="0"/>
              <a:t>bobot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tiap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kompetensi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682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1" y="239151"/>
            <a:ext cx="11704320" cy="78779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Job Grading/</a:t>
            </a:r>
            <a:r>
              <a:rPr lang="en-US" b="1" dirty="0" err="1" smtClean="0"/>
              <a:t>Pemeringkatan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7" y="1153551"/>
            <a:ext cx="11690253" cy="5458263"/>
          </a:xfrm>
        </p:spPr>
        <p:txBody>
          <a:bodyPr anchor="ctr">
            <a:noAutofit/>
          </a:bodyPr>
          <a:lstStyle/>
          <a:p>
            <a:pPr algn="just"/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err="1" smtClean="0"/>
              <a:t>Pemeringkatan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pengelompokan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total </a:t>
            </a:r>
            <a:r>
              <a:rPr lang="en-US" sz="3200" dirty="0" err="1" smtClean="0"/>
              <a:t>poin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bentuk</a:t>
            </a:r>
            <a:r>
              <a:rPr lang="en-US" sz="3200" dirty="0" smtClean="0"/>
              <a:t> </a:t>
            </a:r>
            <a:r>
              <a:rPr lang="en-US" sz="3200" dirty="0" err="1" smtClean="0"/>
              <a:t>peringkat</a:t>
            </a:r>
            <a:r>
              <a:rPr lang="en-US" sz="3200" dirty="0" smtClean="0"/>
              <a:t>, </a:t>
            </a:r>
            <a:r>
              <a:rPr lang="en-US" sz="3200" dirty="0" err="1" smtClean="0"/>
              <a:t>misalnya</a:t>
            </a:r>
            <a:r>
              <a:rPr lang="en-US" sz="3200" dirty="0" smtClean="0"/>
              <a:t> </a:t>
            </a:r>
            <a:r>
              <a:rPr lang="en-US" sz="3200" u="sng" dirty="0" smtClean="0"/>
              <a:t>Grade 1a-e</a:t>
            </a:r>
            <a:r>
              <a:rPr lang="en-US" sz="3200" dirty="0" smtClean="0"/>
              <a:t> (office boy) = 6 – 10; </a:t>
            </a:r>
            <a:r>
              <a:rPr lang="en-US" sz="3200" u="sng" dirty="0" smtClean="0"/>
              <a:t>Grade 2a-e</a:t>
            </a:r>
            <a:r>
              <a:rPr lang="en-US" sz="3200" dirty="0" smtClean="0"/>
              <a:t> (</a:t>
            </a:r>
            <a:r>
              <a:rPr lang="en-US" sz="3200" dirty="0" err="1" smtClean="0"/>
              <a:t>supir</a:t>
            </a:r>
            <a:r>
              <a:rPr lang="en-US" sz="3200" dirty="0" smtClean="0"/>
              <a:t>) = 11 – 15; </a:t>
            </a:r>
            <a:r>
              <a:rPr lang="en-US" sz="3200" u="sng" dirty="0" smtClean="0"/>
              <a:t>Grade 3a-e</a:t>
            </a:r>
            <a:r>
              <a:rPr lang="en-US" sz="3200" dirty="0" smtClean="0"/>
              <a:t> (</a:t>
            </a:r>
            <a:r>
              <a:rPr lang="en-US" sz="3200" dirty="0" err="1" smtClean="0"/>
              <a:t>sekuriti</a:t>
            </a:r>
            <a:r>
              <a:rPr lang="en-US" sz="3200" dirty="0" smtClean="0"/>
              <a:t>) = 16 – 20; </a:t>
            </a:r>
            <a:r>
              <a:rPr lang="en-US" sz="3200" u="sng" dirty="0" smtClean="0"/>
              <a:t>Grade 4a-e</a:t>
            </a:r>
            <a:r>
              <a:rPr lang="en-US" sz="3200" dirty="0" smtClean="0"/>
              <a:t> (operator) = 21 – 25 </a:t>
            </a:r>
            <a:r>
              <a:rPr lang="en-US" sz="3200" dirty="0" err="1" smtClean="0"/>
              <a:t>poin</a:t>
            </a:r>
            <a:r>
              <a:rPr lang="en-US" sz="3200" dirty="0" smtClean="0"/>
              <a:t>; </a:t>
            </a:r>
            <a:r>
              <a:rPr lang="en-US" sz="3200" u="sng" dirty="0" smtClean="0"/>
              <a:t>Grade 5a-e</a:t>
            </a:r>
            <a:r>
              <a:rPr lang="en-US" sz="3200" dirty="0" smtClean="0"/>
              <a:t> (</a:t>
            </a:r>
            <a:r>
              <a:rPr lang="en-US" sz="3200" dirty="0" err="1" smtClean="0"/>
              <a:t>asisten</a:t>
            </a:r>
            <a:r>
              <a:rPr lang="en-US" sz="3200" dirty="0" smtClean="0"/>
              <a:t> supervisor) = 26 – 30; </a:t>
            </a:r>
            <a:r>
              <a:rPr lang="en-US" sz="3200" u="sng" dirty="0" smtClean="0"/>
              <a:t>Grade 6a-e</a:t>
            </a:r>
            <a:r>
              <a:rPr lang="en-US" sz="3200" dirty="0" smtClean="0"/>
              <a:t> (supervisor) = 31 – 35; </a:t>
            </a:r>
            <a:r>
              <a:rPr lang="en-US" sz="3200" u="sng" dirty="0" smtClean="0"/>
              <a:t>Grade 7a-e</a:t>
            </a:r>
            <a:r>
              <a:rPr lang="en-US" sz="3200" dirty="0" smtClean="0"/>
              <a:t> (</a:t>
            </a:r>
            <a:r>
              <a:rPr lang="en-US" sz="3200" dirty="0" err="1" smtClean="0"/>
              <a:t>asisten</a:t>
            </a:r>
            <a:r>
              <a:rPr lang="en-US" sz="3200" dirty="0" smtClean="0"/>
              <a:t> </a:t>
            </a:r>
            <a:r>
              <a:rPr lang="en-US" sz="3200" dirty="0" err="1" smtClean="0"/>
              <a:t>manajer</a:t>
            </a:r>
            <a:r>
              <a:rPr lang="en-US" sz="3200" dirty="0" smtClean="0"/>
              <a:t>) = 36 – 40; </a:t>
            </a:r>
            <a:r>
              <a:rPr lang="en-US" sz="3200" u="sng" dirty="0" smtClean="0"/>
              <a:t>Grade 8a-e</a:t>
            </a:r>
            <a:r>
              <a:rPr lang="en-US" sz="3200" dirty="0" smtClean="0"/>
              <a:t> (</a:t>
            </a:r>
            <a:r>
              <a:rPr lang="en-US" sz="3200" dirty="0" err="1" smtClean="0"/>
              <a:t>manajer</a:t>
            </a:r>
            <a:r>
              <a:rPr lang="en-US" sz="3200" dirty="0" smtClean="0"/>
              <a:t>) = 41 – 45;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u="sng" dirty="0" smtClean="0"/>
              <a:t>Grade 9a-e</a:t>
            </a:r>
            <a:r>
              <a:rPr lang="en-US" sz="3200" dirty="0" smtClean="0"/>
              <a:t> (</a:t>
            </a:r>
            <a:r>
              <a:rPr lang="en-US" sz="3200" dirty="0" err="1" smtClean="0"/>
              <a:t>direktur</a:t>
            </a:r>
            <a:r>
              <a:rPr lang="en-US" sz="3200" dirty="0" smtClean="0"/>
              <a:t> &amp; </a:t>
            </a:r>
            <a:r>
              <a:rPr lang="en-US" sz="3200" dirty="0" err="1" smtClean="0"/>
              <a:t>komisaris</a:t>
            </a:r>
            <a:r>
              <a:rPr lang="en-US" sz="3200" dirty="0" smtClean="0"/>
              <a:t>) = 46 – 50.</a:t>
            </a:r>
          </a:p>
        </p:txBody>
      </p:sp>
    </p:spTree>
    <p:extLst>
      <p:ext uri="{BB962C8B-B14F-4D97-AF65-F5344CB8AC3E}">
        <p14:creationId xmlns:p14="http://schemas.microsoft.com/office/powerpoint/2010/main" val="196109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7" y="251863"/>
            <a:ext cx="11690253" cy="71596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/>
              <a:t>Contoh</a:t>
            </a:r>
            <a:r>
              <a:rPr lang="en-US" sz="3600" b="1" dirty="0"/>
              <a:t> </a:t>
            </a:r>
            <a:r>
              <a:rPr lang="en-US" sz="3600" b="1" dirty="0" err="1"/>
              <a:t>Simpel</a:t>
            </a:r>
            <a:r>
              <a:rPr lang="en-US" sz="3600" b="1" dirty="0"/>
              <a:t> Job 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84738"/>
            <a:ext cx="11704320" cy="5627077"/>
          </a:xfrm>
        </p:spPr>
        <p:txBody>
          <a:bodyPr anchor="ctr">
            <a:normAutofit/>
          </a:bodyPr>
          <a:lstStyle/>
          <a:p>
            <a:pPr algn="just">
              <a:buNone/>
            </a:pPr>
            <a:r>
              <a:rPr lang="en-US" sz="3600" dirty="0" smtClean="0"/>
              <a:t>Nama </a:t>
            </a:r>
            <a:r>
              <a:rPr lang="en-US" sz="3600" dirty="0" err="1" smtClean="0"/>
              <a:t>Jabatan</a:t>
            </a:r>
            <a:r>
              <a:rPr lang="en-US" sz="3600" dirty="0" smtClean="0"/>
              <a:t>: </a:t>
            </a:r>
            <a:r>
              <a:rPr lang="en-US" sz="3600" dirty="0" err="1" smtClean="0"/>
              <a:t>Direktur</a:t>
            </a:r>
            <a:r>
              <a:rPr lang="en-US" sz="3600" dirty="0" smtClean="0"/>
              <a:t> SDM PT. </a:t>
            </a:r>
            <a:r>
              <a:rPr lang="en-US" sz="3600" dirty="0" err="1" smtClean="0"/>
              <a:t>Penyedap</a:t>
            </a:r>
            <a:r>
              <a:rPr lang="en-US" sz="3600" dirty="0" smtClean="0"/>
              <a:t> Rasa</a:t>
            </a:r>
          </a:p>
          <a:p>
            <a:pPr algn="just"/>
            <a:r>
              <a:rPr lang="en-US" sz="3600" dirty="0" smtClean="0"/>
              <a:t>Total </a:t>
            </a:r>
            <a:r>
              <a:rPr lang="en-US" sz="3600" dirty="0" err="1" smtClean="0"/>
              <a:t>poin</a:t>
            </a:r>
            <a:r>
              <a:rPr lang="en-US" sz="3600" dirty="0" smtClean="0"/>
              <a:t> = 48</a:t>
            </a:r>
          </a:p>
          <a:p>
            <a:pPr algn="just"/>
            <a:r>
              <a:rPr lang="en-US" sz="3600" dirty="0" smtClean="0"/>
              <a:t>Grade 9c</a:t>
            </a:r>
          </a:p>
        </p:txBody>
      </p:sp>
    </p:spTree>
    <p:extLst>
      <p:ext uri="{BB962C8B-B14F-4D97-AF65-F5344CB8AC3E}">
        <p14:creationId xmlns:p14="http://schemas.microsoft.com/office/powerpoint/2010/main" val="360500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7" y="234631"/>
            <a:ext cx="11676185" cy="73604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Job Pricing/</a:t>
            </a:r>
            <a:r>
              <a:rPr lang="en-US" b="1" dirty="0" err="1" smtClean="0"/>
              <a:t>Harga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7" y="1026942"/>
            <a:ext cx="11676185" cy="5570806"/>
          </a:xfrm>
        </p:spPr>
        <p:txBody>
          <a:bodyPr anchor="ctr">
            <a:normAutofit/>
          </a:bodyPr>
          <a:lstStyle/>
          <a:p>
            <a:pPr algn="just"/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perkalian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total </a:t>
            </a:r>
            <a:r>
              <a:rPr lang="en-US" sz="3600" dirty="0" err="1" smtClean="0"/>
              <a:t>poin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indeks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berasal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pembagian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</a:t>
            </a:r>
            <a:r>
              <a:rPr lang="en-US" sz="3600" dirty="0" err="1" smtClean="0"/>
              <a:t>upah</a:t>
            </a:r>
            <a:r>
              <a:rPr lang="en-US" sz="3600" dirty="0" smtClean="0"/>
              <a:t> minimum di </a:t>
            </a:r>
            <a:r>
              <a:rPr lang="en-US" sz="3600" dirty="0" err="1" smtClean="0"/>
              <a:t>tempat</a:t>
            </a:r>
            <a:r>
              <a:rPr lang="en-US" sz="3600" dirty="0" smtClean="0"/>
              <a:t> </a:t>
            </a:r>
            <a:r>
              <a:rPr lang="en-US" sz="3600" dirty="0" err="1" smtClean="0"/>
              <a:t>perusahaan</a:t>
            </a:r>
            <a:r>
              <a:rPr lang="en-US" sz="3600" dirty="0" smtClean="0"/>
              <a:t> </a:t>
            </a:r>
            <a:r>
              <a:rPr lang="en-US" sz="3600" dirty="0" err="1" smtClean="0"/>
              <a:t>tersebut</a:t>
            </a:r>
            <a:r>
              <a:rPr lang="en-US" sz="3600" dirty="0" smtClean="0"/>
              <a:t> </a:t>
            </a:r>
            <a:r>
              <a:rPr lang="en-US" sz="3600" dirty="0" err="1" smtClean="0"/>
              <a:t>berada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total </a:t>
            </a:r>
            <a:r>
              <a:rPr lang="en-US" sz="3600" dirty="0" err="1" smtClean="0"/>
              <a:t>poin</a:t>
            </a:r>
            <a:r>
              <a:rPr lang="en-US" sz="3600" dirty="0" smtClean="0"/>
              <a:t> </a:t>
            </a:r>
            <a:r>
              <a:rPr lang="en-US" sz="3600" dirty="0" err="1" smtClean="0"/>
              <a:t>jabatan</a:t>
            </a:r>
            <a:r>
              <a:rPr lang="en-US" sz="3600" dirty="0" smtClean="0"/>
              <a:t>/grade </a:t>
            </a:r>
            <a:r>
              <a:rPr lang="en-US" sz="3600" dirty="0" err="1" smtClean="0"/>
              <a:t>terendah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94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1" y="235784"/>
            <a:ext cx="11704320" cy="71596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/>
              <a:t>Contoh</a:t>
            </a:r>
            <a:r>
              <a:rPr lang="en-US" sz="3600" b="1" dirty="0"/>
              <a:t> </a:t>
            </a:r>
            <a:r>
              <a:rPr lang="en-US" sz="3600" b="1" dirty="0" err="1"/>
              <a:t>Simpel</a:t>
            </a:r>
            <a:r>
              <a:rPr lang="en-US" sz="3600" b="1" dirty="0"/>
              <a:t> Job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026941"/>
            <a:ext cx="11704320" cy="5584874"/>
          </a:xfrm>
        </p:spPr>
        <p:txBody>
          <a:bodyPr anchor="ctr">
            <a:normAutofit/>
          </a:bodyPr>
          <a:lstStyle/>
          <a:p>
            <a:pPr algn="just">
              <a:buNone/>
            </a:pPr>
            <a:r>
              <a:rPr lang="en-US" sz="3200" dirty="0" err="1" smtClean="0"/>
              <a:t>Jenis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: </a:t>
            </a:r>
            <a:r>
              <a:rPr lang="en-US" sz="3200" dirty="0" err="1" smtClean="0"/>
              <a:t>Direktur</a:t>
            </a:r>
            <a:r>
              <a:rPr lang="en-US" sz="3200" dirty="0" smtClean="0"/>
              <a:t> SDM PT. </a:t>
            </a:r>
            <a:r>
              <a:rPr lang="en-US" sz="3200" dirty="0" err="1" smtClean="0"/>
              <a:t>Penyedap</a:t>
            </a:r>
            <a:r>
              <a:rPr lang="en-US" sz="3200" dirty="0" smtClean="0"/>
              <a:t> Rasa</a:t>
            </a:r>
          </a:p>
          <a:p>
            <a:pPr algn="just"/>
            <a:r>
              <a:rPr lang="en-US" sz="3200" dirty="0" smtClean="0"/>
              <a:t>Total </a:t>
            </a:r>
            <a:r>
              <a:rPr lang="en-US" sz="3200" dirty="0" err="1" smtClean="0"/>
              <a:t>poin</a:t>
            </a:r>
            <a:r>
              <a:rPr lang="en-US" sz="3200" dirty="0" smtClean="0"/>
              <a:t> = 48 </a:t>
            </a:r>
            <a:r>
              <a:rPr lang="en-US" sz="3200" dirty="0" err="1" smtClean="0"/>
              <a:t>poin</a:t>
            </a:r>
            <a:endParaRPr lang="en-US" sz="3200" dirty="0" smtClean="0"/>
          </a:p>
          <a:p>
            <a:pPr algn="just"/>
            <a:r>
              <a:rPr lang="en-US" sz="3200" dirty="0" smtClean="0"/>
              <a:t>Grade 9c</a:t>
            </a:r>
          </a:p>
          <a:p>
            <a:pPr algn="just"/>
            <a:r>
              <a:rPr lang="en-US" sz="3200" dirty="0" smtClean="0"/>
              <a:t>UMP/K = </a:t>
            </a:r>
            <a:r>
              <a:rPr lang="en-US" sz="3200" dirty="0" err="1" smtClean="0"/>
              <a:t>Rp</a:t>
            </a:r>
            <a:r>
              <a:rPr lang="en-US" sz="3200" dirty="0" smtClean="0"/>
              <a:t>. 2.400.000,- per </a:t>
            </a:r>
            <a:r>
              <a:rPr lang="en-US" sz="3200" dirty="0" err="1" smtClean="0"/>
              <a:t>bulan</a:t>
            </a:r>
            <a:endParaRPr lang="en-US" sz="3200" dirty="0" smtClean="0"/>
          </a:p>
          <a:p>
            <a:pPr algn="just"/>
            <a:r>
              <a:rPr lang="en-US" sz="3200" dirty="0" smtClean="0"/>
              <a:t>Total </a:t>
            </a:r>
            <a:r>
              <a:rPr lang="en-US" sz="3200" dirty="0" err="1" smtClean="0"/>
              <a:t>poin</a:t>
            </a:r>
            <a:r>
              <a:rPr lang="en-US" sz="3200" dirty="0" smtClean="0"/>
              <a:t> </a:t>
            </a:r>
            <a:r>
              <a:rPr lang="en-US" sz="3200" dirty="0" err="1" smtClean="0"/>
              <a:t>terendah</a:t>
            </a:r>
            <a:r>
              <a:rPr lang="en-US" sz="3200" dirty="0" smtClean="0"/>
              <a:t> (1a) = 6 </a:t>
            </a:r>
            <a:r>
              <a:rPr lang="en-US" sz="3200" dirty="0" err="1" smtClean="0"/>
              <a:t>poin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Indeks</a:t>
            </a:r>
            <a:r>
              <a:rPr lang="en-US" sz="3200" dirty="0" smtClean="0"/>
              <a:t> = UMP/K : Total </a:t>
            </a:r>
            <a:r>
              <a:rPr lang="en-US" sz="3200" dirty="0" err="1" smtClean="0"/>
              <a:t>poin</a:t>
            </a:r>
            <a:r>
              <a:rPr lang="en-US" sz="3200" dirty="0" smtClean="0"/>
              <a:t> </a:t>
            </a:r>
            <a:r>
              <a:rPr lang="en-US" sz="3200" dirty="0" err="1" smtClean="0"/>
              <a:t>terendah</a:t>
            </a:r>
            <a:r>
              <a:rPr lang="en-US" sz="3200" dirty="0" smtClean="0"/>
              <a:t> (1a)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Rp</a:t>
            </a:r>
            <a:r>
              <a:rPr lang="en-US" sz="3200" dirty="0" smtClean="0"/>
              <a:t>. 2.400.000 : 6 = 400.000,- per </a:t>
            </a:r>
            <a:r>
              <a:rPr lang="en-US" sz="3200" dirty="0" err="1" smtClean="0"/>
              <a:t>poin</a:t>
            </a:r>
            <a:endParaRPr lang="en-US" sz="3200" dirty="0" smtClean="0"/>
          </a:p>
          <a:p>
            <a:pPr algn="just"/>
            <a:r>
              <a:rPr lang="en-US" sz="3200" dirty="0" err="1" smtClean="0"/>
              <a:t>Gaji</a:t>
            </a:r>
            <a:r>
              <a:rPr lang="en-US" sz="3200" dirty="0" smtClean="0"/>
              <a:t> </a:t>
            </a:r>
            <a:r>
              <a:rPr lang="en-US" sz="3200" dirty="0" err="1" smtClean="0"/>
              <a:t>Direktur</a:t>
            </a:r>
            <a:r>
              <a:rPr lang="en-US" sz="3200" dirty="0" smtClean="0"/>
              <a:t> SDM PT. </a:t>
            </a:r>
            <a:r>
              <a:rPr lang="en-US" sz="3200" dirty="0" err="1" smtClean="0"/>
              <a:t>Penyedap</a:t>
            </a:r>
            <a:r>
              <a:rPr lang="en-US" sz="3200" dirty="0" smtClean="0"/>
              <a:t> Rasa = </a:t>
            </a:r>
            <a:r>
              <a:rPr lang="en-US" sz="3200" dirty="0" err="1" smtClean="0"/>
              <a:t>Indeks</a:t>
            </a:r>
            <a:r>
              <a:rPr lang="en-US" sz="3200" dirty="0" smtClean="0"/>
              <a:t> x Total </a:t>
            </a:r>
            <a:r>
              <a:rPr lang="en-US" sz="3200" dirty="0" err="1" smtClean="0"/>
              <a:t>Poin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400.000 x 48 = </a:t>
            </a:r>
            <a:r>
              <a:rPr lang="en-US" sz="3200" dirty="0" err="1" smtClean="0"/>
              <a:t>Rp</a:t>
            </a:r>
            <a:r>
              <a:rPr lang="en-US" sz="3200" dirty="0" smtClean="0"/>
              <a:t>. 19.200.000,- per </a:t>
            </a:r>
            <a:r>
              <a:rPr lang="en-US" sz="3200" dirty="0" err="1" smtClean="0"/>
              <a:t>bulan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64354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7" y="248698"/>
            <a:ext cx="11690253" cy="72197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Kesimpulan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5" y="984738"/>
            <a:ext cx="11676185" cy="5627077"/>
          </a:xfrm>
        </p:spPr>
        <p:txBody>
          <a:bodyPr anchor="ctr">
            <a:normAutofit/>
          </a:bodyPr>
          <a:lstStyle/>
          <a:p>
            <a:pPr algn="just"/>
            <a:r>
              <a:rPr lang="en-US" sz="3200" dirty="0" err="1" smtClean="0"/>
              <a:t>Unsur-unsur</a:t>
            </a:r>
            <a:r>
              <a:rPr lang="en-US" sz="3200" dirty="0" smtClean="0"/>
              <a:t> </a:t>
            </a:r>
            <a:r>
              <a:rPr lang="en-US" sz="3200" dirty="0" err="1" smtClean="0"/>
              <a:t>utama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mendesain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 </a:t>
            </a:r>
            <a:r>
              <a:rPr lang="en-US" sz="3200" dirty="0" err="1" smtClean="0"/>
              <a:t>terkandung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komponen-komponen</a:t>
            </a:r>
            <a:r>
              <a:rPr lang="en-US" sz="3200" dirty="0" smtClean="0"/>
              <a:t> yang </a:t>
            </a:r>
            <a:r>
              <a:rPr lang="en-US" sz="3200" dirty="0" err="1" smtClean="0"/>
              <a:t>ada</a:t>
            </a:r>
            <a:r>
              <a:rPr lang="en-US" sz="3200" dirty="0" smtClean="0"/>
              <a:t> di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Evaluasi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terdiri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Uraian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, </a:t>
            </a:r>
            <a:r>
              <a:rPr lang="en-US" sz="3200" dirty="0" err="1" smtClean="0"/>
              <a:t>Syarat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, </a:t>
            </a:r>
            <a:r>
              <a:rPr lang="en-US" sz="3200" dirty="0" err="1" smtClean="0"/>
              <a:t>Standar</a:t>
            </a:r>
            <a:r>
              <a:rPr lang="en-US" sz="3200" dirty="0" smtClean="0"/>
              <a:t> </a:t>
            </a:r>
            <a:r>
              <a:rPr lang="en-US" sz="3200" dirty="0" err="1" smtClean="0"/>
              <a:t>Kompetensi</a:t>
            </a:r>
            <a:r>
              <a:rPr lang="en-US" sz="3200" dirty="0" smtClean="0"/>
              <a:t>, </a:t>
            </a:r>
            <a:r>
              <a:rPr lang="en-US" sz="3200" dirty="0" err="1" smtClean="0"/>
              <a:t>Pembobotan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, </a:t>
            </a:r>
            <a:r>
              <a:rPr lang="en-US" sz="3200" dirty="0" err="1" smtClean="0"/>
              <a:t>Pemeringkatan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, </a:t>
            </a:r>
            <a:r>
              <a:rPr lang="en-US" sz="3200" dirty="0" err="1" smtClean="0"/>
              <a:t>sampai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Harga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err="1" smtClean="0"/>
              <a:t>Kesemua</a:t>
            </a:r>
            <a:r>
              <a:rPr lang="en-US" sz="3200" dirty="0" smtClean="0"/>
              <a:t> </a:t>
            </a:r>
            <a:r>
              <a:rPr lang="en-US" sz="3200" dirty="0" err="1" smtClean="0"/>
              <a:t>hal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di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instrumen</a:t>
            </a:r>
            <a:r>
              <a:rPr lang="en-US" sz="3200" dirty="0" smtClean="0"/>
              <a:t> </a:t>
            </a:r>
            <a:r>
              <a:rPr lang="en-US" sz="3200" dirty="0" err="1" smtClean="0"/>
              <a:t>Manajemen</a:t>
            </a:r>
            <a:r>
              <a:rPr lang="en-US" sz="3200" dirty="0" smtClean="0"/>
              <a:t> SDM yang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mulai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Rekrutmen-Seleksi</a:t>
            </a:r>
            <a:r>
              <a:rPr lang="en-US" sz="3200" dirty="0" smtClean="0"/>
              <a:t>, </a:t>
            </a:r>
            <a:r>
              <a:rPr lang="en-US" sz="3200" dirty="0" err="1" smtClean="0"/>
              <a:t>Pelatihan-Pengembangan</a:t>
            </a:r>
            <a:r>
              <a:rPr lang="en-US" sz="3200" dirty="0" smtClean="0"/>
              <a:t>, </a:t>
            </a:r>
            <a:r>
              <a:rPr lang="en-US" sz="3200" dirty="0" err="1" smtClean="0"/>
              <a:t>Penilaian</a:t>
            </a:r>
            <a:r>
              <a:rPr lang="en-US" sz="3200" dirty="0" smtClean="0"/>
              <a:t> </a:t>
            </a:r>
            <a:r>
              <a:rPr lang="en-US" sz="3200" dirty="0" err="1" smtClean="0"/>
              <a:t>Kinerja</a:t>
            </a:r>
            <a:r>
              <a:rPr lang="en-US" sz="3200" dirty="0" smtClean="0"/>
              <a:t>, </a:t>
            </a:r>
            <a:r>
              <a:rPr lang="en-US" sz="3200" dirty="0" err="1" smtClean="0"/>
              <a:t>sampai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Kompensasi-Manfaat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hingga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pemberhentian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712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Sekian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200" dirty="0" err="1" smtClean="0"/>
              <a:t>Dilanjutkan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Materi</a:t>
            </a:r>
            <a:r>
              <a:rPr lang="en-US" sz="3200" dirty="0" smtClean="0"/>
              <a:t> 3: </a:t>
            </a:r>
            <a:r>
              <a:rPr lang="en-US" sz="3200" dirty="0" err="1" smtClean="0"/>
              <a:t>Strategi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Tiap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MSDM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996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665" y="220563"/>
            <a:ext cx="10058400" cy="13716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Pilar-Pilar</a:t>
            </a:r>
            <a:r>
              <a:rPr lang="en-US" sz="2800" b="1" dirty="0" smtClean="0"/>
              <a:t> MSDM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Turunan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Struktur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Organisasi</a:t>
            </a:r>
            <a:r>
              <a:rPr lang="en-US" sz="2800" b="1" dirty="0" smtClean="0"/>
              <a:t> &amp;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menjalankan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Sistem</a:t>
            </a:r>
            <a:r>
              <a:rPr lang="en-US" sz="2800" b="1" dirty="0" smtClean="0"/>
              <a:t> SDM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909711" y="1785424"/>
          <a:ext cx="1036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867" y="234631"/>
            <a:ext cx="10058400" cy="80637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Job Analysis &amp; Job Evaluation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9" y="1153551"/>
            <a:ext cx="11690252" cy="5472331"/>
          </a:xfrm>
        </p:spPr>
        <p:txBody>
          <a:bodyPr anchor="ctr">
            <a:normAutofit/>
          </a:bodyPr>
          <a:lstStyle/>
          <a:p>
            <a:pPr algn="just"/>
            <a:r>
              <a:rPr lang="en-US" sz="2200" dirty="0" smtClean="0"/>
              <a:t>Job Analysis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Analisis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, </a:t>
            </a:r>
            <a:r>
              <a:rPr lang="en-US" sz="2200" dirty="0" err="1" smtClean="0"/>
              <a:t>yaitu</a:t>
            </a:r>
            <a:r>
              <a:rPr lang="en-US" sz="2200" dirty="0" smtClean="0"/>
              <a:t> </a:t>
            </a:r>
            <a:r>
              <a:rPr lang="en-US" sz="2200" dirty="0" err="1" smtClean="0"/>
              <a:t>penelaahan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rangka</a:t>
            </a:r>
            <a:r>
              <a:rPr lang="en-US" sz="2200" dirty="0" smtClean="0"/>
              <a:t> </a:t>
            </a:r>
            <a:r>
              <a:rPr lang="en-US" sz="2200" dirty="0" err="1" smtClean="0"/>
              <a:t>membentuk</a:t>
            </a:r>
            <a:r>
              <a:rPr lang="en-US" sz="2200" dirty="0" smtClean="0"/>
              <a:t> </a:t>
            </a:r>
            <a:r>
              <a:rPr lang="en-US" sz="2200" dirty="0" err="1" smtClean="0"/>
              <a:t>kriteria</a:t>
            </a:r>
            <a:r>
              <a:rPr lang="en-US" sz="2200" dirty="0" smtClean="0"/>
              <a:t> </a:t>
            </a:r>
            <a:r>
              <a:rPr lang="en-US" sz="2200" dirty="0" err="1" smtClean="0"/>
              <a:t>suatu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 </a:t>
            </a:r>
            <a:r>
              <a:rPr lang="en-US" sz="2200" dirty="0" err="1" smtClean="0"/>
              <a:t>berdasarkan</a:t>
            </a:r>
            <a:r>
              <a:rPr lang="en-US" sz="2200" dirty="0" smtClean="0"/>
              <a:t> </a:t>
            </a:r>
            <a:r>
              <a:rPr lang="en-US" sz="2200" dirty="0" err="1" smtClean="0"/>
              <a:t>kompetensi</a:t>
            </a:r>
            <a:r>
              <a:rPr lang="en-US" sz="2200" dirty="0" smtClean="0"/>
              <a:t> </a:t>
            </a:r>
            <a:r>
              <a:rPr lang="en-US" sz="2200" dirty="0" err="1" smtClean="0"/>
              <a:t>sesuai</a:t>
            </a:r>
            <a:r>
              <a:rPr lang="en-US" sz="2200" dirty="0" smtClean="0"/>
              <a:t> </a:t>
            </a:r>
            <a:r>
              <a:rPr lang="en-US" sz="2200" dirty="0" err="1" smtClean="0"/>
              <a:t>tugas-fungsi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.</a:t>
            </a:r>
            <a:r>
              <a:rPr lang="en-US" sz="2200" dirty="0"/>
              <a:t> </a:t>
            </a:r>
            <a:r>
              <a:rPr lang="en-US" sz="2200" dirty="0" err="1" smtClean="0"/>
              <a:t>Biasanya</a:t>
            </a:r>
            <a:r>
              <a:rPr lang="en-US" sz="2200" dirty="0" smtClean="0"/>
              <a:t> </a:t>
            </a:r>
            <a:r>
              <a:rPr lang="en-US" sz="2200" dirty="0" err="1" smtClean="0"/>
              <a:t>dilakukan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rangka</a:t>
            </a:r>
            <a:r>
              <a:rPr lang="en-US" sz="2200" dirty="0" smtClean="0"/>
              <a:t> </a:t>
            </a:r>
            <a:r>
              <a:rPr lang="en-US" sz="2200" dirty="0" err="1" smtClean="0"/>
              <a:t>Perencanaan</a:t>
            </a:r>
            <a:r>
              <a:rPr lang="en-US" sz="2200" dirty="0" smtClean="0"/>
              <a:t> SDM </a:t>
            </a:r>
            <a:r>
              <a:rPr lang="en-US" sz="2200" dirty="0" err="1" smtClean="0"/>
              <a:t>ketika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</a:t>
            </a:r>
            <a:r>
              <a:rPr lang="en-US" sz="2200" dirty="0" err="1" smtClean="0"/>
              <a:t>baru</a:t>
            </a:r>
            <a:r>
              <a:rPr lang="en-US" sz="2200" dirty="0" smtClean="0"/>
              <a:t> </a:t>
            </a:r>
            <a:r>
              <a:rPr lang="en-US" sz="2200" dirty="0" err="1" smtClean="0"/>
              <a:t>dibentuk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</a:t>
            </a:r>
            <a:r>
              <a:rPr lang="en-US" sz="2200" dirty="0" err="1" smtClean="0"/>
              <a:t>telah</a:t>
            </a:r>
            <a:r>
              <a:rPr lang="en-US" sz="2200" dirty="0" smtClean="0"/>
              <a:t> </a:t>
            </a:r>
            <a:r>
              <a:rPr lang="en-US" sz="2200" dirty="0" err="1" smtClean="0"/>
              <a:t>berjalan</a:t>
            </a:r>
            <a:r>
              <a:rPr lang="en-US" sz="2200" dirty="0" smtClean="0"/>
              <a:t> </a:t>
            </a:r>
            <a:r>
              <a:rPr lang="en-US" sz="2200" dirty="0" err="1" smtClean="0"/>
              <a:t>namun</a:t>
            </a:r>
            <a:r>
              <a:rPr lang="en-US" sz="2200" dirty="0" smtClean="0"/>
              <a:t> </a:t>
            </a:r>
            <a:r>
              <a:rPr lang="en-US" sz="2200" dirty="0" err="1" smtClean="0"/>
              <a:t>belum</a:t>
            </a:r>
            <a:r>
              <a:rPr lang="en-US" sz="2200" dirty="0" smtClean="0"/>
              <a:t> </a:t>
            </a:r>
            <a:r>
              <a:rPr lang="en-US" sz="2200" dirty="0" err="1" smtClean="0"/>
              <a:t>memiliki</a:t>
            </a:r>
            <a:r>
              <a:rPr lang="en-US" sz="2200" dirty="0" smtClean="0"/>
              <a:t> </a:t>
            </a:r>
            <a:r>
              <a:rPr lang="en-US" sz="2200" dirty="0" err="1" smtClean="0"/>
              <a:t>Kriteria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.</a:t>
            </a:r>
          </a:p>
          <a:p>
            <a:pPr algn="just"/>
            <a:r>
              <a:rPr lang="en-US" sz="2200" dirty="0" smtClean="0"/>
              <a:t>Job Evaluation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Evaluasi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</a:t>
            </a:r>
            <a:r>
              <a:rPr lang="en-US" sz="2200" dirty="0" err="1" smtClean="0"/>
              <a:t>evaluasi</a:t>
            </a:r>
            <a:r>
              <a:rPr lang="en-US" sz="2200" dirty="0" smtClean="0"/>
              <a:t> </a:t>
            </a:r>
            <a:r>
              <a:rPr lang="en-US" sz="2200" dirty="0" err="1" smtClean="0"/>
              <a:t>atas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Analisis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telah</a:t>
            </a:r>
            <a:r>
              <a:rPr lang="en-US" sz="2200" dirty="0" smtClean="0"/>
              <a:t> </a:t>
            </a:r>
            <a:r>
              <a:rPr lang="en-US" sz="2200" dirty="0" err="1" smtClean="0"/>
              <a:t>dimiliki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memastikan</a:t>
            </a:r>
            <a:r>
              <a:rPr lang="en-US" sz="2200" dirty="0" smtClean="0"/>
              <a:t> </a:t>
            </a:r>
            <a:r>
              <a:rPr lang="en-US" sz="2200" dirty="0" err="1" smtClean="0"/>
              <a:t>kriteria</a:t>
            </a:r>
            <a:r>
              <a:rPr lang="en-US" sz="2200" dirty="0" smtClean="0"/>
              <a:t> </a:t>
            </a:r>
            <a:r>
              <a:rPr lang="en-US" sz="2200" dirty="0" err="1" smtClean="0"/>
              <a:t>tiap</a:t>
            </a:r>
            <a:r>
              <a:rPr lang="en-US" sz="2200" dirty="0" smtClean="0"/>
              <a:t> </a:t>
            </a:r>
            <a:r>
              <a:rPr lang="en-US" sz="2200" dirty="0" err="1"/>
              <a:t>j</a:t>
            </a:r>
            <a:r>
              <a:rPr lang="en-US" sz="2200" dirty="0" err="1" smtClean="0"/>
              <a:t>abatan</a:t>
            </a:r>
            <a:r>
              <a:rPr lang="en-US" sz="2200" dirty="0" smtClean="0"/>
              <a:t> </a:t>
            </a:r>
            <a:r>
              <a:rPr lang="en-US" sz="2200" dirty="0" err="1" smtClean="0"/>
              <a:t>tetap</a:t>
            </a:r>
            <a:r>
              <a:rPr lang="en-US" sz="2200" dirty="0" smtClean="0"/>
              <a:t> </a:t>
            </a:r>
            <a:r>
              <a:rPr lang="en-US" sz="2200" dirty="0" err="1" smtClean="0"/>
              <a:t>sesuai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kebutuhan</a:t>
            </a:r>
            <a:r>
              <a:rPr lang="en-US" sz="2200" dirty="0" smtClean="0"/>
              <a:t> </a:t>
            </a:r>
            <a:r>
              <a:rPr lang="en-US" sz="2200" dirty="0" err="1" smtClean="0"/>
              <a:t>organisasi</a:t>
            </a:r>
            <a:r>
              <a:rPr lang="en-US" sz="2200" dirty="0"/>
              <a:t> </a:t>
            </a:r>
            <a:r>
              <a:rPr lang="en-US" sz="2200" dirty="0" smtClean="0"/>
              <a:t>&amp; </a:t>
            </a:r>
            <a:r>
              <a:rPr lang="en-US" sz="2200" dirty="0" err="1" smtClean="0"/>
              <a:t>juga</a:t>
            </a:r>
            <a:r>
              <a:rPr lang="en-US" sz="2200" dirty="0" smtClean="0"/>
              <a:t> </a:t>
            </a:r>
            <a:r>
              <a:rPr lang="en-US" sz="2200" dirty="0" err="1" smtClean="0"/>
              <a:t>dilakukan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rangka</a:t>
            </a:r>
            <a:r>
              <a:rPr lang="en-US" sz="2200" dirty="0" smtClean="0"/>
              <a:t> </a:t>
            </a:r>
            <a:r>
              <a:rPr lang="en-US" sz="2200" dirty="0" err="1" smtClean="0"/>
              <a:t>mendapatkan</a:t>
            </a:r>
            <a:r>
              <a:rPr lang="en-US" sz="2200" dirty="0"/>
              <a:t> </a:t>
            </a:r>
            <a:r>
              <a:rPr lang="en-US" sz="2200" dirty="0" err="1" smtClean="0"/>
              <a:t>bobot</a:t>
            </a:r>
            <a:r>
              <a:rPr lang="en-US" sz="2200" dirty="0" smtClean="0"/>
              <a:t>, </a:t>
            </a:r>
            <a:r>
              <a:rPr lang="en-US" sz="2200" dirty="0" err="1" smtClean="0"/>
              <a:t>peringkat</a:t>
            </a:r>
            <a:r>
              <a:rPr lang="en-US" sz="2200" dirty="0" smtClean="0"/>
              <a:t>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harga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.</a:t>
            </a:r>
            <a:endParaRPr lang="en-US" sz="2200" dirty="0" smtClean="0"/>
          </a:p>
          <a:p>
            <a:pPr algn="just"/>
            <a:r>
              <a:rPr lang="en-US" sz="2200" dirty="0" err="1" smtClean="0"/>
              <a:t>Hasil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Analisis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Evalusi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 </a:t>
            </a:r>
            <a:r>
              <a:rPr lang="en-US" sz="2200" dirty="0" err="1" smtClean="0"/>
              <a:t>digunakan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basis </a:t>
            </a:r>
            <a:r>
              <a:rPr lang="en-US" sz="2200" dirty="0" err="1" smtClean="0"/>
              <a:t>dalam</a:t>
            </a:r>
            <a:r>
              <a:rPr lang="en-US" sz="2200" dirty="0" smtClean="0"/>
              <a:t> proses </a:t>
            </a:r>
            <a:r>
              <a:rPr lang="en-US" sz="2200" dirty="0" err="1" smtClean="0"/>
              <a:t>Manajemen</a:t>
            </a:r>
            <a:r>
              <a:rPr lang="en-US" sz="2200" dirty="0" smtClean="0"/>
              <a:t> SDM yang </a:t>
            </a:r>
            <a:r>
              <a:rPr lang="en-US" sz="2200" dirty="0" err="1" smtClean="0"/>
              <a:t>terdiri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Rekrutmen-Seleksi</a:t>
            </a:r>
            <a:r>
              <a:rPr lang="en-US" sz="2200" dirty="0" smtClean="0"/>
              <a:t>, </a:t>
            </a:r>
            <a:r>
              <a:rPr lang="en-US" sz="2200" dirty="0" err="1" smtClean="0"/>
              <a:t>Pelatihan-Pengembangan</a:t>
            </a:r>
            <a:r>
              <a:rPr lang="en-US" sz="2200" dirty="0" smtClean="0"/>
              <a:t>, </a:t>
            </a:r>
            <a:r>
              <a:rPr lang="en-US" sz="2200" dirty="0" err="1" smtClean="0"/>
              <a:t>Penilaian</a:t>
            </a:r>
            <a:r>
              <a:rPr lang="en-US" sz="2200" dirty="0" smtClean="0"/>
              <a:t> </a:t>
            </a:r>
            <a:r>
              <a:rPr lang="en-US" sz="2200" dirty="0" err="1" smtClean="0"/>
              <a:t>Kinerja</a:t>
            </a:r>
            <a:r>
              <a:rPr lang="en-US" sz="2200" dirty="0" smtClean="0"/>
              <a:t>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Kompensasi-Manfaat</a:t>
            </a:r>
            <a:r>
              <a:rPr lang="en-US" sz="2200" dirty="0" smtClean="0"/>
              <a:t>, </a:t>
            </a:r>
            <a:r>
              <a:rPr lang="en-US" sz="2200" dirty="0" err="1" smtClean="0"/>
              <a:t>serta</a:t>
            </a:r>
            <a:r>
              <a:rPr lang="en-US" sz="2200" dirty="0" smtClean="0"/>
              <a:t> </a:t>
            </a:r>
            <a:r>
              <a:rPr lang="en-US" sz="2200" dirty="0" err="1" smtClean="0"/>
              <a:t>Pemberhentian</a:t>
            </a:r>
            <a:r>
              <a:rPr lang="en-US" sz="2200" dirty="0" smtClean="0"/>
              <a:t>.</a:t>
            </a:r>
          </a:p>
          <a:p>
            <a:pPr algn="just"/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melakukan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Analisis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Evaluasi</a:t>
            </a:r>
            <a:r>
              <a:rPr lang="en-US" sz="2200" dirty="0" smtClean="0"/>
              <a:t> </a:t>
            </a:r>
            <a:r>
              <a:rPr lang="en-US" sz="2200" dirty="0" err="1" smtClean="0"/>
              <a:t>Jabatan</a:t>
            </a:r>
            <a:r>
              <a:rPr lang="en-US" sz="2200" dirty="0" smtClean="0"/>
              <a:t>, </a:t>
            </a:r>
            <a:r>
              <a:rPr lang="en-US" sz="2200" dirty="0" err="1" smtClean="0"/>
              <a:t>Praktisi</a:t>
            </a:r>
            <a:r>
              <a:rPr lang="en-US" sz="2200" dirty="0" smtClean="0"/>
              <a:t> </a:t>
            </a:r>
            <a:r>
              <a:rPr lang="en-US" sz="2200" dirty="0" err="1" smtClean="0"/>
              <a:t>Manajemen</a:t>
            </a:r>
            <a:r>
              <a:rPr lang="en-US" sz="2200" dirty="0" smtClean="0"/>
              <a:t> SDM </a:t>
            </a:r>
            <a:r>
              <a:rPr lang="en-US" sz="2200" dirty="0" err="1" smtClean="0"/>
              <a:t>harus</a:t>
            </a:r>
            <a:r>
              <a:rPr lang="en-US" sz="2200" dirty="0" smtClean="0"/>
              <a:t> </a:t>
            </a:r>
            <a:r>
              <a:rPr lang="en-US" sz="2200" dirty="0" err="1" smtClean="0"/>
              <a:t>melibatkan</a:t>
            </a:r>
            <a:r>
              <a:rPr lang="en-US" sz="2200" dirty="0" smtClean="0"/>
              <a:t> </a:t>
            </a:r>
            <a:r>
              <a:rPr lang="en-US" sz="2200" dirty="0" err="1" smtClean="0"/>
              <a:t>pihak-pihak</a:t>
            </a:r>
            <a:r>
              <a:rPr lang="en-US" sz="2200" dirty="0" smtClean="0"/>
              <a:t> </a:t>
            </a:r>
            <a:r>
              <a:rPr lang="en-US" sz="2200" dirty="0" err="1" smtClean="0"/>
              <a:t>terkait</a:t>
            </a:r>
            <a:r>
              <a:rPr lang="en-US" sz="2200" dirty="0" smtClean="0"/>
              <a:t> </a:t>
            </a:r>
            <a:r>
              <a:rPr lang="en-US" sz="2200" dirty="0" err="1" smtClean="0"/>
              <a:t>seperti</a:t>
            </a:r>
            <a:r>
              <a:rPr lang="en-US" sz="2200" dirty="0" smtClean="0"/>
              <a:t> Top Management, unit-unit </a:t>
            </a:r>
            <a:r>
              <a:rPr lang="en-US" sz="2200" dirty="0" err="1" smtClean="0"/>
              <a:t>kerja</a:t>
            </a:r>
            <a:r>
              <a:rPr lang="en-US" sz="2200" dirty="0" smtClean="0"/>
              <a:t>, </a:t>
            </a:r>
            <a:r>
              <a:rPr lang="en-US" sz="2200" dirty="0" err="1" smtClean="0"/>
              <a:t>serta</a:t>
            </a:r>
            <a:r>
              <a:rPr lang="en-US" sz="2200" dirty="0" smtClean="0"/>
              <a:t> </a:t>
            </a:r>
            <a:r>
              <a:rPr lang="en-US" sz="2200" dirty="0" err="1" smtClean="0"/>
              <a:t>pemangku</a:t>
            </a:r>
            <a:r>
              <a:rPr lang="en-US" sz="2200" dirty="0" smtClean="0"/>
              <a:t> </a:t>
            </a:r>
            <a:r>
              <a:rPr lang="en-US" sz="2200" dirty="0" err="1" smtClean="0"/>
              <a:t>kepentingan</a:t>
            </a:r>
            <a:r>
              <a:rPr lang="en-US" sz="2200" dirty="0" smtClean="0"/>
              <a:t> </a:t>
            </a:r>
            <a:r>
              <a:rPr lang="en-US" sz="2200" dirty="0" err="1" smtClean="0"/>
              <a:t>lainnya</a:t>
            </a:r>
            <a:r>
              <a:rPr lang="en-US" sz="2200" dirty="0" smtClean="0"/>
              <a:t> </a:t>
            </a:r>
            <a:r>
              <a:rPr lang="en-US" sz="2200" dirty="0" err="1" smtClean="0"/>
              <a:t>seperti</a:t>
            </a:r>
            <a:r>
              <a:rPr lang="en-US" sz="2200" dirty="0" smtClean="0"/>
              <a:t> customer &amp; supplier.</a:t>
            </a:r>
          </a:p>
        </p:txBody>
      </p:sp>
    </p:spTree>
    <p:extLst>
      <p:ext uri="{BB962C8B-B14F-4D97-AF65-F5344CB8AC3E}">
        <p14:creationId xmlns:p14="http://schemas.microsoft.com/office/powerpoint/2010/main" val="366850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1" y="239152"/>
            <a:ext cx="11704319" cy="4783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Proses </a:t>
            </a:r>
            <a:r>
              <a:rPr lang="en-US" sz="2400" b="1" dirty="0" err="1" smtClean="0"/>
              <a:t>penyusunan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Analisis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Jabatan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Standar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Kompetensi</a:t>
            </a:r>
            <a:r>
              <a:rPr lang="en-US" sz="2400" b="1" dirty="0" smtClean="0"/>
              <a:t> &amp; </a:t>
            </a:r>
            <a:r>
              <a:rPr lang="en-US" sz="2400" b="1" dirty="0" err="1" smtClean="0"/>
              <a:t>Evaluasi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Jabatan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59655"/>
            <a:ext cx="11704320" cy="5852160"/>
          </a:xfrm>
        </p:spPr>
        <p:txBody>
          <a:bodyPr anchor="ctr"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/>
              <a:t>Membuat</a:t>
            </a:r>
            <a:r>
              <a:rPr lang="en-US" sz="2400" dirty="0" smtClean="0"/>
              <a:t> Job Description/</a:t>
            </a:r>
            <a:r>
              <a:rPr lang="en-US" sz="2400" dirty="0" err="1" smtClean="0"/>
              <a:t>Uraian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tugas-fungsi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/>
              <a:t>Membuat</a:t>
            </a:r>
            <a:r>
              <a:rPr lang="en-US" sz="2400" dirty="0" smtClean="0"/>
              <a:t> Job Specification/</a:t>
            </a:r>
            <a:r>
              <a:rPr lang="en-US" sz="2400" dirty="0" err="1" smtClean="0"/>
              <a:t>Syarat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Job Description/</a:t>
            </a:r>
            <a:r>
              <a:rPr lang="en-US" sz="2400" dirty="0" err="1" smtClean="0"/>
              <a:t>Uraian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Job Specification/</a:t>
            </a:r>
            <a:r>
              <a:rPr lang="en-US" sz="2400" dirty="0" err="1" smtClean="0"/>
              <a:t>Syarat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mengacu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ukuran</a:t>
            </a:r>
            <a:r>
              <a:rPr lang="en-US" sz="2400" dirty="0" smtClean="0"/>
              <a:t>/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Kamus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.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Kamus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ukuran</a:t>
            </a:r>
            <a:r>
              <a:rPr lang="en-US" sz="2400" dirty="0" smtClean="0"/>
              <a:t>/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/>
              <a:t>Membuat</a:t>
            </a:r>
            <a:r>
              <a:rPr lang="en-US" sz="2400" dirty="0" smtClean="0"/>
              <a:t> Job Weighting/</a:t>
            </a:r>
            <a:r>
              <a:rPr lang="en-US" sz="2400" dirty="0" err="1" smtClean="0"/>
              <a:t>Pembobotan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ukuran</a:t>
            </a:r>
            <a:r>
              <a:rPr lang="en-US" sz="2400" dirty="0" smtClean="0"/>
              <a:t>/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/>
              <a:t>Membuat</a:t>
            </a:r>
            <a:r>
              <a:rPr lang="en-US" sz="2400" dirty="0" smtClean="0"/>
              <a:t> Job Grading/</a:t>
            </a:r>
            <a:r>
              <a:rPr lang="en-US" sz="2400" dirty="0" err="1" smtClean="0"/>
              <a:t>Pemeringkatan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Job Weighting/</a:t>
            </a:r>
            <a:r>
              <a:rPr lang="en-US" sz="2400" dirty="0" err="1" smtClean="0"/>
              <a:t>Pembobotan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/>
              <a:t>Membuat</a:t>
            </a:r>
            <a:r>
              <a:rPr lang="en-US" sz="2400" dirty="0" smtClean="0"/>
              <a:t> Job Pricing/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Jabatan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Job Grading.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351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1" y="243171"/>
            <a:ext cx="11704319" cy="60089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Job Description/</a:t>
            </a:r>
            <a:r>
              <a:rPr lang="en-US" b="1" dirty="0" err="1" smtClean="0"/>
              <a:t>Uraian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14400"/>
            <a:ext cx="11690252" cy="5697415"/>
          </a:xfrm>
        </p:spPr>
        <p:txBody>
          <a:bodyPr anchor="ctr">
            <a:noAutofit/>
          </a:bodyPr>
          <a:lstStyle/>
          <a:p>
            <a:pPr algn="just"/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menginformasikan</a:t>
            </a:r>
            <a:r>
              <a:rPr lang="en-US" sz="2800" dirty="0" smtClean="0"/>
              <a:t> 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menguraikan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kegiatan-kegiatan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pekerjaan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bertahap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tugas-fungsi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business process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Job Description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Uraian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memuat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siapa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pegawai</a:t>
            </a:r>
            <a:r>
              <a:rPr lang="en-US" sz="2800" dirty="0" smtClean="0"/>
              <a:t> </a:t>
            </a:r>
            <a:r>
              <a:rPr lang="en-US" sz="2800" dirty="0" err="1" smtClean="0"/>
              <a:t>melapor</a:t>
            </a:r>
            <a:r>
              <a:rPr lang="en-US" sz="2800" dirty="0" smtClean="0"/>
              <a:t>, </a:t>
            </a:r>
            <a:r>
              <a:rPr lang="en-US" sz="2800" dirty="0" err="1" smtClean="0"/>
              <a:t>berkoordinasi</a:t>
            </a:r>
            <a:r>
              <a:rPr lang="en-US" sz="2800" dirty="0" smtClean="0"/>
              <a:t>,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risiko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dihadapi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Uraian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idealnya</a:t>
            </a:r>
            <a:r>
              <a:rPr lang="en-US" sz="2800" dirty="0" smtClean="0"/>
              <a:t> </a:t>
            </a:r>
            <a:r>
              <a:rPr lang="en-US" sz="2800" dirty="0" err="1" smtClean="0"/>
              <a:t>memuat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job enlargement, job enrichment, </a:t>
            </a:r>
            <a:r>
              <a:rPr lang="en-US" sz="2800" dirty="0" err="1" smtClean="0"/>
              <a:t>dan</a:t>
            </a:r>
            <a:r>
              <a:rPr lang="en-US" sz="2800" dirty="0" smtClean="0"/>
              <a:t> job rotation agar </a:t>
            </a:r>
            <a:r>
              <a:rPr lang="en-US" sz="2800" dirty="0" err="1" smtClean="0"/>
              <a:t>pegawai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fleksibel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menghadapi</a:t>
            </a:r>
            <a:r>
              <a:rPr lang="en-US" sz="2800" dirty="0" smtClean="0"/>
              <a:t> </a:t>
            </a:r>
            <a:r>
              <a:rPr lang="en-US" sz="2800" dirty="0" err="1" smtClean="0"/>
              <a:t>risiko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dinamika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. Hal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Uraian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agar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sisi</a:t>
            </a:r>
            <a:r>
              <a:rPr lang="en-US" sz="2800" dirty="0" smtClean="0"/>
              <a:t> legal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bermasalah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pegawai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bersangkutan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serikat</a:t>
            </a:r>
            <a:r>
              <a:rPr lang="en-US" sz="2800" dirty="0" smtClean="0"/>
              <a:t> </a:t>
            </a:r>
            <a:r>
              <a:rPr lang="en-US" sz="2800" dirty="0" err="1" smtClean="0"/>
              <a:t>pekerja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828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6548" y="326889"/>
            <a:ext cx="9766663" cy="563562"/>
          </a:xfrm>
        </p:spPr>
        <p:txBody>
          <a:bodyPr>
            <a:noAutofit/>
          </a:bodyPr>
          <a:lstStyle/>
          <a:p>
            <a:r>
              <a:rPr lang="en-US" sz="3200" b="1" dirty="0" err="1"/>
              <a:t>Contoh</a:t>
            </a:r>
            <a:r>
              <a:rPr lang="en-US" sz="3200" b="1" dirty="0"/>
              <a:t> </a:t>
            </a:r>
            <a:r>
              <a:rPr lang="en-US" sz="3200" b="1" dirty="0" err="1"/>
              <a:t>Simpel</a:t>
            </a:r>
            <a:r>
              <a:rPr lang="en-US" sz="3200" b="1" dirty="0"/>
              <a:t> Job Description/</a:t>
            </a:r>
            <a:r>
              <a:rPr lang="en-US" sz="3200" b="1" dirty="0" err="1"/>
              <a:t>Uraian</a:t>
            </a:r>
            <a:r>
              <a:rPr lang="en-US" sz="3200" b="1" dirty="0"/>
              <a:t> </a:t>
            </a:r>
            <a:r>
              <a:rPr lang="en-US" sz="3200" b="1" dirty="0" err="1"/>
              <a:t>Jabatan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6" y="966650"/>
            <a:ext cx="11668124" cy="5624649"/>
          </a:xfrm>
        </p:spPr>
        <p:txBody>
          <a:bodyPr anchor="ctr">
            <a:normAutofit fontScale="92500" lnSpcReduction="10000"/>
          </a:bodyPr>
          <a:lstStyle/>
          <a:p>
            <a:pPr algn="just">
              <a:buNone/>
            </a:pPr>
            <a:r>
              <a:rPr lang="en-US" sz="2000" dirty="0" smtClean="0"/>
              <a:t>Nama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: </a:t>
            </a:r>
            <a:r>
              <a:rPr lang="en-US" sz="2000" dirty="0" err="1" smtClean="0"/>
              <a:t>Direktur</a:t>
            </a:r>
            <a:r>
              <a:rPr lang="en-US" sz="2000" dirty="0" smtClean="0"/>
              <a:t> SDM PT. </a:t>
            </a:r>
            <a:r>
              <a:rPr lang="en-US" sz="2000" dirty="0" err="1" smtClean="0"/>
              <a:t>Penyedap</a:t>
            </a:r>
            <a:r>
              <a:rPr lang="en-US" sz="2000" dirty="0" smtClean="0"/>
              <a:t> Rasa</a:t>
            </a:r>
          </a:p>
          <a:p>
            <a:pPr algn="just">
              <a:buNone/>
            </a:pPr>
            <a:r>
              <a:rPr lang="en-US" sz="2000" dirty="0" err="1" smtClean="0"/>
              <a:t>Kegiatan</a:t>
            </a:r>
            <a:r>
              <a:rPr lang="en-US" sz="2000" dirty="0" smtClean="0"/>
              <a:t>:</a:t>
            </a:r>
          </a:p>
          <a:p>
            <a:pPr algn="just"/>
            <a:r>
              <a:rPr lang="en-US" sz="2000" dirty="0" err="1" smtClean="0"/>
              <a:t>Merancang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SDM Perusahaan</a:t>
            </a:r>
          </a:p>
          <a:p>
            <a:pPr algn="just"/>
            <a:r>
              <a:rPr lang="en-US" sz="2000" dirty="0" err="1" smtClean="0"/>
              <a:t>Mengevaluasi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SDM Perusahaan</a:t>
            </a:r>
          </a:p>
          <a:p>
            <a:pPr algn="just"/>
            <a:r>
              <a:rPr lang="en-US" sz="2000" dirty="0" err="1" smtClean="0"/>
              <a:t>Mengatur</a:t>
            </a:r>
            <a:r>
              <a:rPr lang="en-US" sz="2000" dirty="0" smtClean="0"/>
              <a:t> Unit-Unit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Direktorat</a:t>
            </a:r>
            <a:r>
              <a:rPr lang="en-US" sz="2000" dirty="0" smtClean="0"/>
              <a:t> SDM</a:t>
            </a:r>
          </a:p>
          <a:p>
            <a:pPr algn="just">
              <a:buNone/>
            </a:pPr>
            <a:r>
              <a:rPr lang="en-US" sz="2000" dirty="0" err="1" smtClean="0"/>
              <a:t>Koordinasi</a:t>
            </a:r>
            <a:r>
              <a:rPr lang="en-US" sz="2000" dirty="0" smtClean="0"/>
              <a:t>:</a:t>
            </a:r>
          </a:p>
          <a:p>
            <a:pPr algn="just"/>
            <a:r>
              <a:rPr lang="en-US" sz="2000" dirty="0" err="1" smtClean="0"/>
              <a:t>Dewan</a:t>
            </a:r>
            <a:r>
              <a:rPr lang="en-US" sz="2000" dirty="0" smtClean="0"/>
              <a:t> </a:t>
            </a:r>
            <a:r>
              <a:rPr lang="en-US" sz="2000" dirty="0" err="1" smtClean="0"/>
              <a:t>Direksi</a:t>
            </a:r>
            <a:endParaRPr lang="en-US" sz="2000" dirty="0" smtClean="0"/>
          </a:p>
          <a:p>
            <a:pPr algn="just"/>
            <a:r>
              <a:rPr lang="en-US" sz="2000" dirty="0" smtClean="0"/>
              <a:t>Unit-Unit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bawah</a:t>
            </a:r>
            <a:r>
              <a:rPr lang="en-US" sz="2000" dirty="0" smtClean="0"/>
              <a:t> </a:t>
            </a:r>
            <a:r>
              <a:rPr lang="en-US" sz="2000" dirty="0" err="1" smtClean="0"/>
              <a:t>Direktorat</a:t>
            </a:r>
            <a:r>
              <a:rPr lang="en-US" sz="2000" dirty="0" smtClean="0"/>
              <a:t> SDM</a:t>
            </a:r>
          </a:p>
          <a:p>
            <a:pPr algn="just"/>
            <a:r>
              <a:rPr lang="en-US" sz="2000" dirty="0" smtClean="0"/>
              <a:t>Unit-Unit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lainnya</a:t>
            </a:r>
            <a:endParaRPr lang="en-US" sz="2000" dirty="0" smtClean="0"/>
          </a:p>
          <a:p>
            <a:pPr marL="0" indent="0" algn="just">
              <a:buNone/>
            </a:pPr>
            <a:r>
              <a:rPr lang="en-US" sz="2000" dirty="0" err="1" smtClean="0"/>
              <a:t>Melapor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:</a:t>
            </a:r>
          </a:p>
          <a:p>
            <a:pPr algn="just"/>
            <a:r>
              <a:rPr lang="en-US" sz="2000" dirty="0" err="1" smtClean="0"/>
              <a:t>Direktur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Alat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: </a:t>
            </a:r>
            <a:r>
              <a:rPr lang="en-US" sz="2000" dirty="0" err="1" smtClean="0"/>
              <a:t>Komputer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Alat</a:t>
            </a:r>
            <a:r>
              <a:rPr lang="en-US" sz="2000" dirty="0" smtClean="0"/>
              <a:t> </a:t>
            </a:r>
            <a:r>
              <a:rPr lang="en-US" sz="2000" dirty="0" err="1" smtClean="0"/>
              <a:t>Tulis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: </a:t>
            </a:r>
            <a:r>
              <a:rPr lang="en-US" sz="2000" dirty="0" err="1" smtClean="0"/>
              <a:t>Gedung</a:t>
            </a:r>
            <a:r>
              <a:rPr lang="en-US" sz="2000" dirty="0" smtClean="0"/>
              <a:t> </a:t>
            </a:r>
            <a:r>
              <a:rPr lang="en-US" sz="2000" dirty="0" err="1" smtClean="0"/>
              <a:t>Perkantoran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Risiko</a:t>
            </a:r>
            <a:r>
              <a:rPr lang="en-US" sz="2000" dirty="0" smtClean="0"/>
              <a:t>: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Unjukrasa</a:t>
            </a:r>
            <a:r>
              <a:rPr lang="en-US" sz="2000" dirty="0" smtClean="0"/>
              <a:t> </a:t>
            </a:r>
            <a:r>
              <a:rPr lang="en-US" sz="2000" dirty="0" err="1"/>
              <a:t>P</a:t>
            </a:r>
            <a:r>
              <a:rPr lang="en-US" sz="2000" dirty="0" err="1" smtClean="0"/>
              <a:t>ekerja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err="1" smtClean="0"/>
              <a:t>Fleksibilitas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: </a:t>
            </a:r>
            <a:r>
              <a:rPr lang="en-US" sz="2000" dirty="0" err="1" smtClean="0"/>
              <a:t>Plt</a:t>
            </a:r>
            <a:r>
              <a:rPr lang="en-US" sz="2000" dirty="0" smtClean="0"/>
              <a:t>. </a:t>
            </a:r>
            <a:r>
              <a:rPr lang="en-US" sz="2000" dirty="0" err="1" smtClean="0"/>
              <a:t>Direktur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merangkap</a:t>
            </a:r>
            <a:r>
              <a:rPr lang="en-US" sz="2000" dirty="0" smtClean="0"/>
              <a:t>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 </a:t>
            </a:r>
            <a:r>
              <a:rPr lang="en-US" sz="2000" dirty="0" err="1" smtClean="0"/>
              <a:t>direktur</a:t>
            </a:r>
            <a:r>
              <a:rPr lang="en-US" sz="2000" dirty="0" smtClean="0"/>
              <a:t> </a:t>
            </a:r>
            <a:r>
              <a:rPr lang="en-US" sz="2000" dirty="0" err="1" smtClean="0"/>
              <a:t>lainnya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6347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1" y="239152"/>
            <a:ext cx="11704320" cy="78779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Job Specification/</a:t>
            </a:r>
            <a:r>
              <a:rPr lang="en-US" b="1" dirty="0" err="1" smtClean="0"/>
              <a:t>Syarat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139483"/>
            <a:ext cx="11690252" cy="5486399"/>
          </a:xfrm>
        </p:spPr>
        <p:txBody>
          <a:bodyPr anchor="ctr">
            <a:normAutofit/>
          </a:bodyPr>
          <a:lstStyle/>
          <a:p>
            <a:pPr algn="just"/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tindak-lanjut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Job Description/</a:t>
            </a:r>
            <a:r>
              <a:rPr lang="en-US" sz="3200" dirty="0" err="1" smtClean="0"/>
              <a:t>Uraian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menginformasikan</a:t>
            </a:r>
            <a:r>
              <a:rPr lang="en-US" sz="3200" dirty="0" smtClean="0"/>
              <a:t> </a:t>
            </a:r>
            <a:r>
              <a:rPr lang="en-US" sz="3200" dirty="0" err="1" smtClean="0"/>
              <a:t>syarat</a:t>
            </a:r>
            <a:r>
              <a:rPr lang="en-US" sz="3200" dirty="0" smtClean="0"/>
              <a:t> </a:t>
            </a:r>
            <a:r>
              <a:rPr lang="en-US" sz="3200" dirty="0" err="1" smtClean="0"/>
              <a:t>apa</a:t>
            </a:r>
            <a:r>
              <a:rPr lang="en-US" sz="3200" dirty="0" smtClean="0"/>
              <a:t> </a:t>
            </a:r>
            <a:r>
              <a:rPr lang="en-US" sz="3200" dirty="0" err="1" smtClean="0"/>
              <a:t>saja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mengisi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smtClean="0"/>
              <a:t>Job Specification/</a:t>
            </a:r>
            <a:r>
              <a:rPr lang="en-US" sz="3200" dirty="0" err="1" smtClean="0"/>
              <a:t>Syarat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r>
              <a:rPr lang="en-US" sz="3200" dirty="0" smtClean="0"/>
              <a:t> </a:t>
            </a:r>
            <a:r>
              <a:rPr lang="en-US" sz="3200" dirty="0" err="1" smtClean="0"/>
              <a:t>menginformasikan</a:t>
            </a:r>
            <a:r>
              <a:rPr lang="en-US" sz="3200" dirty="0" smtClean="0"/>
              <a:t> </a:t>
            </a:r>
            <a:r>
              <a:rPr lang="en-US" sz="3200" dirty="0" err="1" smtClean="0"/>
              <a:t>latar</a:t>
            </a:r>
            <a:r>
              <a:rPr lang="en-US" sz="3200" dirty="0" smtClean="0"/>
              <a:t> </a:t>
            </a:r>
            <a:r>
              <a:rPr lang="en-US" sz="3200" dirty="0" err="1" smtClean="0"/>
              <a:t>belakang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, </a:t>
            </a:r>
            <a:r>
              <a:rPr lang="en-US" sz="3200" dirty="0" err="1" smtClean="0"/>
              <a:t>bidang</a:t>
            </a:r>
            <a:r>
              <a:rPr lang="en-US" sz="3200" dirty="0" smtClean="0"/>
              <a:t>, </a:t>
            </a:r>
            <a:r>
              <a:rPr lang="en-US" sz="3200" dirty="0" err="1" smtClean="0"/>
              <a:t>pengalaman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, </a:t>
            </a:r>
            <a:r>
              <a:rPr lang="en-US" sz="3200" dirty="0" err="1" smtClean="0"/>
              <a:t>syarat</a:t>
            </a:r>
            <a:r>
              <a:rPr lang="en-US" sz="3200" dirty="0" smtClean="0"/>
              <a:t> </a:t>
            </a:r>
            <a:r>
              <a:rPr lang="en-US" sz="3200" dirty="0" err="1" smtClean="0"/>
              <a:t>fisik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mental/</a:t>
            </a:r>
            <a:r>
              <a:rPr lang="en-US" sz="3200" dirty="0" err="1" smtClean="0"/>
              <a:t>kepribadian</a:t>
            </a:r>
            <a:r>
              <a:rPr lang="en-US" sz="3200" dirty="0" smtClean="0"/>
              <a:t>, </a:t>
            </a:r>
            <a:r>
              <a:rPr lang="en-US" sz="3200" dirty="0" err="1" smtClean="0"/>
              <a:t>umur</a:t>
            </a:r>
            <a:r>
              <a:rPr lang="en-US" sz="3200" dirty="0" smtClean="0"/>
              <a:t>, status,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konsekuensi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risiko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pekerjaan</a:t>
            </a:r>
            <a:r>
              <a:rPr lang="en-US" sz="3200" dirty="0" smtClean="0"/>
              <a:t>.</a:t>
            </a:r>
          </a:p>
          <a:p>
            <a:pPr algn="just"/>
            <a:r>
              <a:rPr lang="en-US" sz="3200" dirty="0" err="1" smtClean="0"/>
              <a:t>Biasanya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Job Posting.</a:t>
            </a:r>
          </a:p>
        </p:txBody>
      </p:sp>
    </p:spTree>
    <p:extLst>
      <p:ext uri="{BB962C8B-B14F-4D97-AF65-F5344CB8AC3E}">
        <p14:creationId xmlns:p14="http://schemas.microsoft.com/office/powerpoint/2010/main" val="161910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7" y="254541"/>
            <a:ext cx="11690253" cy="617656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/>
              <a:t>Contoh</a:t>
            </a:r>
            <a:r>
              <a:rPr lang="en-US" sz="3200" b="1" dirty="0"/>
              <a:t> </a:t>
            </a:r>
            <a:r>
              <a:rPr lang="en-US" sz="3200" b="1" dirty="0" err="1"/>
              <a:t>Simpel</a:t>
            </a:r>
            <a:r>
              <a:rPr lang="en-US" sz="3200" b="1" dirty="0"/>
              <a:t> Job Specification/</a:t>
            </a:r>
            <a:r>
              <a:rPr lang="en-US" sz="3200" b="1" dirty="0" err="1"/>
              <a:t>Syarat</a:t>
            </a:r>
            <a:r>
              <a:rPr lang="en-US" sz="3200" b="1" dirty="0"/>
              <a:t> </a:t>
            </a:r>
            <a:r>
              <a:rPr lang="en-US" sz="3200" b="1" dirty="0" err="1"/>
              <a:t>Jabatan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9" y="858127"/>
            <a:ext cx="11704320" cy="5767756"/>
          </a:xfrm>
        </p:spPr>
        <p:txBody>
          <a:bodyPr anchor="ctr">
            <a:noAutofit/>
          </a:bodyPr>
          <a:lstStyle/>
          <a:p>
            <a:pPr algn="just">
              <a:buNone/>
            </a:pPr>
            <a:r>
              <a:rPr lang="en-US" sz="2800" dirty="0" smtClean="0"/>
              <a:t>Nama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: </a:t>
            </a:r>
            <a:r>
              <a:rPr lang="en-US" sz="2800" dirty="0" err="1" smtClean="0"/>
              <a:t>Direktur</a:t>
            </a:r>
            <a:r>
              <a:rPr lang="en-US" sz="2800" dirty="0" smtClean="0"/>
              <a:t> SDM PT. </a:t>
            </a:r>
            <a:r>
              <a:rPr lang="en-US" sz="2800" dirty="0" err="1" smtClean="0"/>
              <a:t>Penyedap</a:t>
            </a:r>
            <a:r>
              <a:rPr lang="en-US" sz="2800" dirty="0" smtClean="0"/>
              <a:t> Rasa</a:t>
            </a:r>
          </a:p>
          <a:p>
            <a:pPr algn="just">
              <a:buNone/>
            </a:pPr>
            <a:r>
              <a:rPr lang="en-US" sz="2800" dirty="0" err="1" smtClean="0"/>
              <a:t>Persyaratan</a:t>
            </a:r>
            <a:r>
              <a:rPr lang="en-US" sz="2800" dirty="0" smtClean="0"/>
              <a:t>:</a:t>
            </a:r>
          </a:p>
          <a:p>
            <a:pPr algn="just"/>
            <a:r>
              <a:rPr lang="en-US" sz="2800" dirty="0" err="1" smtClean="0"/>
              <a:t>Pengalaman</a:t>
            </a:r>
            <a:r>
              <a:rPr lang="en-US" sz="2800" dirty="0" smtClean="0"/>
              <a:t> minimal 10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Direktur</a:t>
            </a:r>
            <a:r>
              <a:rPr lang="en-US" sz="2800" dirty="0" smtClean="0"/>
              <a:t> SDM</a:t>
            </a:r>
          </a:p>
          <a:p>
            <a:pPr algn="just"/>
            <a:r>
              <a:rPr lang="en-US" sz="2800" dirty="0" err="1" smtClean="0"/>
              <a:t>Pendidikan</a:t>
            </a:r>
            <a:r>
              <a:rPr lang="en-US" sz="2800" dirty="0" smtClean="0"/>
              <a:t> minimal S1,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Pangan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Menguasai</a:t>
            </a:r>
            <a:r>
              <a:rPr lang="en-US" sz="2800" dirty="0" smtClean="0"/>
              <a:t> MS Office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internet</a:t>
            </a:r>
          </a:p>
          <a:p>
            <a:pPr algn="just"/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kepemimpinan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fleksibilitas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negosiasi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baik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Sehat</a:t>
            </a:r>
            <a:r>
              <a:rPr lang="en-US" sz="2800" dirty="0" smtClean="0"/>
              <a:t> </a:t>
            </a:r>
            <a:r>
              <a:rPr lang="en-US" sz="2800" dirty="0" err="1" smtClean="0"/>
              <a:t>jasmani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rohani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Sanggup</a:t>
            </a:r>
            <a:r>
              <a:rPr lang="en-US" sz="2800" dirty="0" smtClean="0"/>
              <a:t>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di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tekanan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3708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8" y="238464"/>
            <a:ext cx="1170432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Standar</a:t>
            </a:r>
            <a:r>
              <a:rPr lang="en-US" b="1" dirty="0" smtClean="0"/>
              <a:t> </a:t>
            </a:r>
            <a:r>
              <a:rPr lang="en-US" b="1" dirty="0" err="1" smtClean="0"/>
              <a:t>Kompetensi</a:t>
            </a:r>
            <a:r>
              <a:rPr lang="en-US" b="1" dirty="0" smtClean="0"/>
              <a:t> </a:t>
            </a:r>
            <a:r>
              <a:rPr lang="en-US" b="1" dirty="0" err="1" smtClean="0"/>
              <a:t>Jabatan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56603"/>
            <a:ext cx="11704320" cy="5655212"/>
          </a:xfrm>
        </p:spPr>
        <p:txBody>
          <a:bodyPr anchor="ctr">
            <a:noAutofit/>
          </a:bodyPr>
          <a:lstStyle/>
          <a:p>
            <a:pPr algn="just"/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tindak-lanjut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Job Specification/</a:t>
            </a:r>
            <a:r>
              <a:rPr lang="en-US" sz="2800" dirty="0" err="1" smtClean="0"/>
              <a:t>Syarat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menginformasikan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dibutuhkan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ditinjau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hard skill, soft skill,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/</a:t>
            </a:r>
            <a:r>
              <a:rPr lang="en-US" sz="2800" dirty="0" err="1" smtClean="0"/>
              <a:t>inti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khusus</a:t>
            </a:r>
            <a:r>
              <a:rPr lang="en-US" sz="2800" dirty="0" smtClean="0"/>
              <a:t>/</a:t>
            </a:r>
            <a:r>
              <a:rPr lang="en-US" sz="2800" dirty="0" err="1" smtClean="0"/>
              <a:t>pembeda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mengacu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Kamus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didalamnya</a:t>
            </a:r>
            <a:r>
              <a:rPr lang="en-US" sz="2800" dirty="0" smtClean="0"/>
              <a:t>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mengacu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Job Specification/</a:t>
            </a:r>
            <a:r>
              <a:rPr lang="en-US" sz="2800" dirty="0" err="1" smtClean="0"/>
              <a:t>Syarat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Kamus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Spencer &amp; Spencer </a:t>
            </a:r>
            <a:r>
              <a:rPr lang="en-US" sz="2800" dirty="0" err="1" smtClean="0"/>
              <a:t>serta</a:t>
            </a:r>
            <a:r>
              <a:rPr lang="en-US" sz="2800" dirty="0" smtClean="0"/>
              <a:t> Alain </a:t>
            </a:r>
            <a:r>
              <a:rPr lang="en-US" sz="2800" dirty="0" err="1" smtClean="0"/>
              <a:t>Mitrani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.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tercantum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kamus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74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431</TotalTime>
  <Words>1311</Words>
  <Application>Microsoft Office PowerPoint</Application>
  <PresentationFormat>Custom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Savon</vt:lpstr>
      <vt:lpstr>Materi 2 m.k. msdm:  Pilar-pilar sistem msdm</vt:lpstr>
      <vt:lpstr>Pilar-Pilar MSDM sebagai Turunan Struktur Organisasi &amp; sebagai Pedoman dalam menjalankan Sistem SDM</vt:lpstr>
      <vt:lpstr>Job Analysis &amp; Job Evaluation</vt:lpstr>
      <vt:lpstr>Proses penyusunan Analisis Jabatan, Standar Kompetensi &amp; Evaluasi Jabatan</vt:lpstr>
      <vt:lpstr>Job Description/Uraian Jabatan</vt:lpstr>
      <vt:lpstr>Contoh Simpel Job Description/Uraian Jabatan</vt:lpstr>
      <vt:lpstr>Job Specification/Syarat Jabatan</vt:lpstr>
      <vt:lpstr>Contoh Simpel Job Specification/Syarat Jabatan</vt:lpstr>
      <vt:lpstr>Standar Kompetensi Jabatan</vt:lpstr>
      <vt:lpstr>Contoh Simpel Standar Kompetensi Jabatan (dengan Skala 5)</vt:lpstr>
      <vt:lpstr>Job Weighting/Pembobotan Jabatan</vt:lpstr>
      <vt:lpstr>Contoh Simpel Job Weighting/Pembobotan Jabatan (dengan Skala 5)</vt:lpstr>
      <vt:lpstr>Job Grading/Pemeringkatan Jabatan</vt:lpstr>
      <vt:lpstr>Contoh Simpel Job Grading</vt:lpstr>
      <vt:lpstr>Job Pricing/Harga Jabatan</vt:lpstr>
      <vt:lpstr>Contoh Simpel Job Pricing</vt:lpstr>
      <vt:lpstr>Kesimpulan</vt:lpstr>
      <vt:lpstr>Sekian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Design Analysis: An Introduction</dc:title>
  <dc:creator>Indra Budi Sumantoro</dc:creator>
  <cp:lastModifiedBy>DJSN</cp:lastModifiedBy>
  <cp:revision>116</cp:revision>
  <dcterms:created xsi:type="dcterms:W3CDTF">2015-02-20T02:32:11Z</dcterms:created>
  <dcterms:modified xsi:type="dcterms:W3CDTF">2022-10-29T01:28:33Z</dcterms:modified>
</cp:coreProperties>
</file>